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4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27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E2951-4CD6-4EEE-B6C9-782834696F59}" type="datetimeFigureOut">
              <a:rPr kumimoji="1" lang="ja-JP" altLang="en-US" smtClean="0"/>
              <a:t>2019/7/14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CB08D-A14B-48BF-BAC0-D282D10DE4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5199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E2951-4CD6-4EEE-B6C9-782834696F59}" type="datetimeFigureOut">
              <a:rPr kumimoji="1" lang="ja-JP" altLang="en-US" smtClean="0"/>
              <a:t>2019/7/14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CB08D-A14B-48BF-BAC0-D282D10DE4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410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E2951-4CD6-4EEE-B6C9-782834696F59}" type="datetimeFigureOut">
              <a:rPr kumimoji="1" lang="ja-JP" altLang="en-US" smtClean="0"/>
              <a:t>2019/7/14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CB08D-A14B-48BF-BAC0-D282D10DE4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666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E2951-4CD6-4EEE-B6C9-782834696F59}" type="datetimeFigureOut">
              <a:rPr kumimoji="1" lang="ja-JP" altLang="en-US" smtClean="0"/>
              <a:t>2019/7/14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CB08D-A14B-48BF-BAC0-D282D10DE4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2822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E2951-4CD6-4EEE-B6C9-782834696F59}" type="datetimeFigureOut">
              <a:rPr kumimoji="1" lang="ja-JP" altLang="en-US" smtClean="0"/>
              <a:t>2019/7/14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CB08D-A14B-48BF-BAC0-D282D10DE4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2514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E2951-4CD6-4EEE-B6C9-782834696F59}" type="datetimeFigureOut">
              <a:rPr kumimoji="1" lang="ja-JP" altLang="en-US" smtClean="0"/>
              <a:t>2019/7/14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CB08D-A14B-48BF-BAC0-D282D10DE4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9391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E2951-4CD6-4EEE-B6C9-782834696F59}" type="datetimeFigureOut">
              <a:rPr kumimoji="1" lang="ja-JP" altLang="en-US" smtClean="0"/>
              <a:t>2019/7/14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CB08D-A14B-48BF-BAC0-D282D10DE4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51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E2951-4CD6-4EEE-B6C9-782834696F59}" type="datetimeFigureOut">
              <a:rPr kumimoji="1" lang="ja-JP" altLang="en-US" smtClean="0"/>
              <a:t>2019/7/14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CB08D-A14B-48BF-BAC0-D282D10DE4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4321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E2951-4CD6-4EEE-B6C9-782834696F59}" type="datetimeFigureOut">
              <a:rPr kumimoji="1" lang="ja-JP" altLang="en-US" smtClean="0"/>
              <a:t>2019/7/14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CB08D-A14B-48BF-BAC0-D282D10DE4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605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E2951-4CD6-4EEE-B6C9-782834696F59}" type="datetimeFigureOut">
              <a:rPr kumimoji="1" lang="ja-JP" altLang="en-US" smtClean="0"/>
              <a:t>2019/7/14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CB08D-A14B-48BF-BAC0-D282D10DE4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026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E2951-4CD6-4EEE-B6C9-782834696F59}" type="datetimeFigureOut">
              <a:rPr kumimoji="1" lang="ja-JP" altLang="en-US" smtClean="0"/>
              <a:t>2019/7/14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CB08D-A14B-48BF-BAC0-D282D10DE4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8249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E2951-4CD6-4EEE-B6C9-782834696F59}" type="datetimeFigureOut">
              <a:rPr kumimoji="1" lang="ja-JP" altLang="en-US" smtClean="0"/>
              <a:t>2019/7/14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CB08D-A14B-48BF-BAC0-D282D10DE4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163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2213A42-8942-460B-9191-7A2CE2C8C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240" y="2224087"/>
            <a:ext cx="2438400" cy="240982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14958F4-93A9-4589-8931-8D594C94FFAA}"/>
              </a:ext>
            </a:extLst>
          </p:cNvPr>
          <p:cNvSpPr txBox="1"/>
          <p:nvPr/>
        </p:nvSpPr>
        <p:spPr>
          <a:xfrm>
            <a:off x="2956560" y="4603432"/>
            <a:ext cx="3322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Beyond Frontier</a:t>
            </a:r>
            <a:endParaRPr kumimoji="1" lang="ja-JP" altLang="en-US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818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410ED9-301E-4C92-B453-90094BB1A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C58F8277-EABE-4DBD-93E4-20893E0547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5675" y="2872581"/>
            <a:ext cx="2152650" cy="225742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B97BCB-B0E7-4A39-A12A-C81F43D0015E}"/>
              </a:ext>
            </a:extLst>
          </p:cNvPr>
          <p:cNvSpPr txBox="1"/>
          <p:nvPr/>
        </p:nvSpPr>
        <p:spPr>
          <a:xfrm>
            <a:off x="2915920" y="5150326"/>
            <a:ext cx="3322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Beyond Frontier</a:t>
            </a:r>
            <a:endParaRPr kumimoji="1" lang="ja-JP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727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C856FB0-3D5E-455F-8F83-1941E7AC8493}"/>
              </a:ext>
            </a:extLst>
          </p:cNvPr>
          <p:cNvSpPr/>
          <p:nvPr/>
        </p:nvSpPr>
        <p:spPr>
          <a:xfrm>
            <a:off x="1168400" y="1198880"/>
            <a:ext cx="6939280" cy="529399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C849C930-4B10-40BF-80B7-3046C3C81C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3772" y="2365851"/>
            <a:ext cx="2238375" cy="229552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7EBA5EA-8977-4B67-9D25-0765992FB1BC}"/>
              </a:ext>
            </a:extLst>
          </p:cNvPr>
          <p:cNvSpPr txBox="1"/>
          <p:nvPr/>
        </p:nvSpPr>
        <p:spPr>
          <a:xfrm>
            <a:off x="2672080" y="4693126"/>
            <a:ext cx="3881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Beyond Frontier</a:t>
            </a:r>
            <a:endParaRPr kumimoji="1" lang="ja-JP" alt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776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6</Words>
  <Application>Microsoft Office PowerPoint</Application>
  <PresentationFormat>画面に合わせる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前浜 隆広</dc:creator>
  <cp:lastModifiedBy>前浜 隆広</cp:lastModifiedBy>
  <cp:revision>4</cp:revision>
  <dcterms:created xsi:type="dcterms:W3CDTF">2019-07-14T08:57:58Z</dcterms:created>
  <dcterms:modified xsi:type="dcterms:W3CDTF">2019-07-14T09:37:30Z</dcterms:modified>
</cp:coreProperties>
</file>