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AD7FA0-7E29-C023-C9A7-A7ACC6909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9F2EB52-5D77-352D-EF20-724427AC0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9B763A-CB29-03D3-735E-1FB0D0C1F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7DA6E6-F8BE-43BE-A3A9-12660475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0DF021-63C5-F337-4363-46B6D8995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68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1B95BD-50CA-DC02-A917-FA567E07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F3A260-D23D-AFF3-B825-FCDF3C055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B9E546-1CCC-4CCD-62C1-F85370650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F234E6-C2D5-0216-1AFC-8A2BFE660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7B221F-7373-5195-5E34-0D250D48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99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395BE5-4899-1D90-BD70-847D2A178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CB1BCB-EF50-FE7F-2D2B-DC74044C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363491-F451-3329-0CA7-599F41EF1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2565A2-CCB3-7AE0-56D6-F0EC9F1F9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BD8007-4EE4-DCA4-6D15-ADBE8844A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61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5A9EB5-4E1C-D949-3282-9B1B25AC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2E3DF1-9C3B-76F0-6B90-062D83D45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A7C73F-751C-27F6-330A-F90F7BC3D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EBADD5-B48F-EDBA-3779-A71815723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DB9FEE-B12C-59B9-A64B-570D88AC8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0E09EAD-0145-1433-C20B-3515A8D1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3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15C766-8606-5056-F639-AEE97DF0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C3CE6F-C6CB-74EB-2B7F-9B93F9660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A68165-035C-927F-1D37-6F1831CA7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DEF1DB2-E863-44B7-978F-4E19D1AEE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647200F-1C69-2C28-D3C5-5B72CF3C56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3FCA15E-D21A-A555-93DF-58B1AB1C9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04CCB3D-6380-0D67-39C8-04946A791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7344F5A-220A-36F8-C073-C14FCFF4D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533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B5F4D0-1E53-E9EE-94DD-EB21ABA2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6EAE73D-1B57-49D2-35EB-939F4D65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B0F299-7E65-3960-FC19-02ADA65B3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0DF75B-46E1-A262-888D-45E7C6CB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24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EDDA8C-7097-8C7A-41AD-47CEEE6BE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699904C-D87D-7074-75B5-E1F238B7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2BB566-F30D-C04B-D155-4921B34B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86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E7E721-04FC-D4D7-0E73-03D7ADB9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77C540-6365-6884-DA4E-6F73DCCDD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C8AC8F-C604-295F-B889-93DD79409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F46CA7-EB1E-1572-559D-8002D451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F1E60A-3D46-D6AA-FA98-1BE96513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517541-8BC4-C021-1292-C40D029D2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34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F0E5FF-220C-79E7-E6D9-8EC8ADD4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9062947-2EF6-2ECD-67A3-6D604E1A8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52668E-E812-DE97-18F2-AD1430B4B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590841-DFF7-5715-C570-370FEB54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CBF1CB-DAAB-E0B3-4ADF-1E7CFB9A4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B90721-4C44-A91C-056A-9E4364CE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92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3B1A39-2F81-B169-5241-5AE9429F1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ED24D81-2001-8C50-475B-3C919179D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37C3F1-EE5F-0435-1C6D-6F3E601CA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28C61A-3533-1688-98AD-D070B9E5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8153A1-9D1D-10D2-1E21-3ED3BE793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3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24697F3-F591-C1D5-ACAA-6AECCB6A8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DCA2400-6DC2-5227-56EA-EB529A018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586DD7-BAEB-88FE-12AA-3301E6E1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119AE0-EDCB-F2E0-FB18-0F2123914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2B1CEA-E830-ACF2-FF3F-E9C3C9EB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71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618D4AF-0FF1-B219-1FD0-119C535A9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681B79F-B380-102D-98C3-D0277EBD1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EA21CF-2C46-E388-8B32-5EE75DEFE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5DAA8-5138-4207-BA8F-B8034DA6251D}" type="datetimeFigureOut">
              <a:rPr kumimoji="1" lang="ja-JP" altLang="en-US" smtClean="0"/>
              <a:t>2024/2/27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EF1E3F-CC38-5DA1-A6ED-1EF7E7986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1B82C4-A5FB-563E-0221-0E4DC8142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D4170-A4A4-4627-8C4A-E5EC88E175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0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9F2312-D62F-F131-5BD8-27D47FB06F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869111-4079-14B4-7B0A-7D0E9A074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 descr="ホワイトボードに書かれた文字&#10;&#10;自動的に生成された説明">
            <a:extLst>
              <a:ext uri="{FF2B5EF4-FFF2-40B4-BE49-F238E27FC236}">
                <a16:creationId xmlns:a16="http://schemas.microsoft.com/office/drawing/2014/main" id="{C10F6B13-EF9A-FCC2-9148-41E78288A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34181" y="1761102"/>
            <a:ext cx="4533357" cy="2485859"/>
          </a:xfrm>
          <a:prstGeom prst="rect">
            <a:avLst/>
          </a:prstGeom>
        </p:spPr>
      </p:pic>
      <p:pic>
        <p:nvPicPr>
          <p:cNvPr id="7" name="図 6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E8BCA09C-5974-FD8F-DF4A-7A2A41E4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30587" y="1710567"/>
            <a:ext cx="4906405" cy="2764172"/>
          </a:xfrm>
          <a:prstGeom prst="rect">
            <a:avLst/>
          </a:prstGeom>
        </p:spPr>
      </p:pic>
      <p:pic>
        <p:nvPicPr>
          <p:cNvPr id="9" name="図 8" descr="ホワイトボードに書かれた文字&#10;&#10;自動的に生成された説明">
            <a:extLst>
              <a:ext uri="{FF2B5EF4-FFF2-40B4-BE49-F238E27FC236}">
                <a16:creationId xmlns:a16="http://schemas.microsoft.com/office/drawing/2014/main" id="{EAF75536-1CD0-1F52-EF4F-8E8B37BA83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94994" y="1670171"/>
            <a:ext cx="5049809" cy="284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0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和田　満寛</dc:creator>
  <cp:lastModifiedBy>和田　満寛</cp:lastModifiedBy>
  <cp:revision>1</cp:revision>
  <dcterms:created xsi:type="dcterms:W3CDTF">2024-02-27T02:59:11Z</dcterms:created>
  <dcterms:modified xsi:type="dcterms:W3CDTF">2024-02-27T03:01:13Z</dcterms:modified>
</cp:coreProperties>
</file>