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13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422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18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58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22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82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137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10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354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1660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396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2AD79-8ED3-4913-B958-89493C87C04A}" type="datetimeFigureOut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45E30-90C6-457A-B700-7C526C3E3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181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>
            <a:off x="3390900" y="565666"/>
            <a:ext cx="1930401" cy="16568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/>
          <p:cNvCxnSpPr/>
          <p:nvPr/>
        </p:nvCxnSpPr>
        <p:spPr>
          <a:xfrm>
            <a:off x="5803900" y="0"/>
            <a:ext cx="0" cy="6769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>
            <a:off x="246654" y="19633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■タイトル</a:t>
            </a:r>
            <a:endParaRPr lang="ja-JP" alt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443528" y="196334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dirty="0" smtClean="0"/>
              <a:t>■人口増加グラフ</a:t>
            </a:r>
            <a:endParaRPr lang="ja-JP" altLang="ja-JP" dirty="0"/>
          </a:p>
        </p:txBody>
      </p:sp>
      <p:sp>
        <p:nvSpPr>
          <p:cNvPr id="9" name="正方形/長方形 8"/>
          <p:cNvSpPr/>
          <p:nvPr/>
        </p:nvSpPr>
        <p:spPr>
          <a:xfrm>
            <a:off x="5974791" y="6158887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dirty="0"/>
              <a:t>■お問い合わせ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116573" y="1416905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■介護施設の特徴</a:t>
            </a:r>
            <a:endParaRPr lang="ja-JP" alt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93836" y="504675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■介護施設の種類</a:t>
            </a:r>
            <a:endParaRPr lang="ja-JP" alt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969503" y="40785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■実績紹介</a:t>
            </a:r>
            <a:endParaRPr lang="ja-JP" alt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8416" y="3028806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■マンションとの比較</a:t>
            </a:r>
            <a:endParaRPr lang="ja-JP" alt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042118" y="3299993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■計画までの流れ</a:t>
            </a:r>
            <a:endParaRPr lang="ja-JP" alt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15855" y="777182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あああああああああああ</a:t>
            </a:r>
            <a:endParaRPr kumimoji="1" lang="ja-JP" altLang="en-US" dirty="0"/>
          </a:p>
        </p:txBody>
      </p:sp>
      <p:sp>
        <p:nvSpPr>
          <p:cNvPr id="18" name="角丸四角形 17"/>
          <p:cNvSpPr/>
          <p:nvPr/>
        </p:nvSpPr>
        <p:spPr>
          <a:xfrm>
            <a:off x="3897483" y="5499100"/>
            <a:ext cx="1296817" cy="1271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/>
          <p:cNvSpPr/>
          <p:nvPr/>
        </p:nvSpPr>
        <p:spPr>
          <a:xfrm>
            <a:off x="2147898" y="5487768"/>
            <a:ext cx="1296817" cy="1271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/>
          <p:cNvSpPr/>
          <p:nvPr/>
        </p:nvSpPr>
        <p:spPr>
          <a:xfrm>
            <a:off x="420699" y="5499100"/>
            <a:ext cx="1296817" cy="1271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67078" y="1812837"/>
            <a:ext cx="28937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</a:t>
            </a:r>
            <a:r>
              <a:rPr lang="ja-JP" altLang="en-US" dirty="0"/>
              <a:t>　</a:t>
            </a:r>
            <a:r>
              <a:rPr kumimoji="1" lang="ja-JP" altLang="en-US" dirty="0" err="1" smtClean="0"/>
              <a:t>あ</a:t>
            </a:r>
            <a:r>
              <a:rPr kumimoji="1" lang="ja-JP" altLang="en-US" dirty="0" smtClean="0"/>
              <a:t>ああああああああああ</a:t>
            </a:r>
            <a:endParaRPr kumimoji="1" lang="en-US" altLang="ja-JP" dirty="0" smtClean="0"/>
          </a:p>
          <a:p>
            <a:r>
              <a:rPr lang="ja-JP" altLang="en-US" dirty="0" smtClean="0"/>
              <a:t>２　</a:t>
            </a:r>
            <a:r>
              <a:rPr lang="ja-JP" altLang="en-US" dirty="0" err="1" smtClean="0"/>
              <a:t>あ</a:t>
            </a:r>
            <a:r>
              <a:rPr lang="ja-JP" altLang="en-US" dirty="0" smtClean="0"/>
              <a:t>ああああああああああ</a:t>
            </a:r>
            <a:endParaRPr lang="en-US" altLang="ja-JP" dirty="0" smtClean="0"/>
          </a:p>
          <a:p>
            <a:r>
              <a:rPr kumimoji="1" lang="ja-JP" altLang="en-US" dirty="0" smtClean="0"/>
              <a:t>３　</a:t>
            </a:r>
            <a:r>
              <a:rPr kumimoji="1" lang="ja-JP" altLang="en-US" dirty="0" err="1" smtClean="0"/>
              <a:t>あ</a:t>
            </a:r>
            <a:r>
              <a:rPr kumimoji="1" lang="ja-JP" altLang="en-US" dirty="0" smtClean="0"/>
              <a:t>ああああああああああ</a:t>
            </a:r>
            <a:endParaRPr kumimoji="1" lang="ja-JP" altLang="en-US" dirty="0"/>
          </a:p>
        </p:txBody>
      </p:sp>
      <p:sp>
        <p:nvSpPr>
          <p:cNvPr id="24" name="角丸四角形 23"/>
          <p:cNvSpPr/>
          <p:nvPr/>
        </p:nvSpPr>
        <p:spPr>
          <a:xfrm>
            <a:off x="7886883" y="723465"/>
            <a:ext cx="1346201" cy="180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角丸四角形 24"/>
          <p:cNvSpPr/>
          <p:nvPr/>
        </p:nvSpPr>
        <p:spPr>
          <a:xfrm>
            <a:off x="6109043" y="738139"/>
            <a:ext cx="1346201" cy="180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下カーブ矢印 25"/>
          <p:cNvSpPr/>
          <p:nvPr/>
        </p:nvSpPr>
        <p:spPr>
          <a:xfrm>
            <a:off x="7066778" y="1062833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9895822" y="1751203"/>
            <a:ext cx="1712793" cy="10315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/>
          <p:cNvSpPr/>
          <p:nvPr/>
        </p:nvSpPr>
        <p:spPr>
          <a:xfrm>
            <a:off x="9888306" y="615316"/>
            <a:ext cx="1712793" cy="971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28"/>
          <p:cNvSpPr/>
          <p:nvPr/>
        </p:nvSpPr>
        <p:spPr>
          <a:xfrm>
            <a:off x="6100045" y="3879171"/>
            <a:ext cx="957735" cy="955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角丸四角形 29"/>
          <p:cNvSpPr/>
          <p:nvPr/>
        </p:nvSpPr>
        <p:spPr>
          <a:xfrm>
            <a:off x="7749636" y="3879171"/>
            <a:ext cx="957735" cy="955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角丸四角形 30"/>
          <p:cNvSpPr/>
          <p:nvPr/>
        </p:nvSpPr>
        <p:spPr>
          <a:xfrm>
            <a:off x="9543451" y="3854857"/>
            <a:ext cx="957735" cy="955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角丸四角形 31"/>
          <p:cNvSpPr/>
          <p:nvPr/>
        </p:nvSpPr>
        <p:spPr>
          <a:xfrm>
            <a:off x="6160049" y="5032986"/>
            <a:ext cx="957735" cy="955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32"/>
          <p:cNvSpPr/>
          <p:nvPr/>
        </p:nvSpPr>
        <p:spPr>
          <a:xfrm>
            <a:off x="7788238" y="5032986"/>
            <a:ext cx="957735" cy="955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43000" y="3609827"/>
            <a:ext cx="28937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</a:t>
            </a:r>
            <a:r>
              <a:rPr lang="ja-JP" altLang="en-US" dirty="0"/>
              <a:t>　</a:t>
            </a:r>
            <a:r>
              <a:rPr kumimoji="1" lang="ja-JP" altLang="en-US" dirty="0" err="1" smtClean="0"/>
              <a:t>あ</a:t>
            </a:r>
            <a:r>
              <a:rPr kumimoji="1" lang="ja-JP" altLang="en-US" dirty="0" smtClean="0"/>
              <a:t>ああああああああああ</a:t>
            </a:r>
            <a:endParaRPr kumimoji="1" lang="en-US" altLang="ja-JP" dirty="0" smtClean="0"/>
          </a:p>
          <a:p>
            <a:r>
              <a:rPr lang="ja-JP" altLang="en-US" dirty="0" smtClean="0"/>
              <a:t>２　</a:t>
            </a:r>
            <a:r>
              <a:rPr lang="ja-JP" altLang="en-US" dirty="0" err="1" smtClean="0"/>
              <a:t>あ</a:t>
            </a:r>
            <a:r>
              <a:rPr lang="ja-JP" altLang="en-US" dirty="0" smtClean="0"/>
              <a:t>ああああああああああ</a:t>
            </a:r>
            <a:endParaRPr lang="en-US" altLang="ja-JP" dirty="0" smtClean="0"/>
          </a:p>
          <a:p>
            <a:r>
              <a:rPr kumimoji="1" lang="ja-JP" altLang="en-US" dirty="0" smtClean="0"/>
              <a:t>３　</a:t>
            </a:r>
            <a:r>
              <a:rPr kumimoji="1" lang="ja-JP" altLang="en-US" dirty="0" err="1" smtClean="0"/>
              <a:t>あ</a:t>
            </a:r>
            <a:r>
              <a:rPr kumimoji="1" lang="ja-JP" altLang="en-US" dirty="0" smtClean="0"/>
              <a:t>ああああああああああ</a:t>
            </a:r>
            <a:endParaRPr kumimoji="1" lang="ja-JP" altLang="en-US" dirty="0"/>
          </a:p>
        </p:txBody>
      </p:sp>
      <p:sp>
        <p:nvSpPr>
          <p:cNvPr id="35" name="角丸四角形 34"/>
          <p:cNvSpPr/>
          <p:nvPr/>
        </p:nvSpPr>
        <p:spPr>
          <a:xfrm>
            <a:off x="9543451" y="5021218"/>
            <a:ext cx="957735" cy="955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7005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39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ＭＳ 明朝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2</cp:revision>
  <dcterms:created xsi:type="dcterms:W3CDTF">2021-04-14T05:04:01Z</dcterms:created>
  <dcterms:modified xsi:type="dcterms:W3CDTF">2021-04-14T05:15:12Z</dcterms:modified>
</cp:coreProperties>
</file>