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handoutMasterIdLst>
    <p:handoutMasterId r:id="rId18"/>
  </p:handoutMasterIdLst>
  <p:sldIdLst>
    <p:sldId id="270" r:id="rId2"/>
    <p:sldId id="271" r:id="rId3"/>
    <p:sldId id="272" r:id="rId4"/>
    <p:sldId id="273" r:id="rId5"/>
    <p:sldId id="274" r:id="rId6"/>
    <p:sldId id="275" r:id="rId7"/>
    <p:sldId id="308" r:id="rId8"/>
    <p:sldId id="309" r:id="rId9"/>
    <p:sldId id="276" r:id="rId10"/>
    <p:sldId id="277" r:id="rId11"/>
    <p:sldId id="279" r:id="rId12"/>
    <p:sldId id="278" r:id="rId13"/>
    <p:sldId id="310" r:id="rId14"/>
    <p:sldId id="306" r:id="rId15"/>
    <p:sldId id="307" r:id="rId16"/>
  </p:sldIdLst>
  <p:sldSz cx="9906000" cy="6858000" type="A4"/>
  <p:notesSz cx="6858000" cy="9144000"/>
  <p:embeddedFontLst>
    <p:embeddedFont>
      <p:font typeface="Calibri" panose="020F0502020204030204" pitchFamily="34" charset="0"/>
      <p:regular r:id="rId19"/>
      <p:bold r:id="rId20"/>
      <p:italic r:id="rId21"/>
      <p:boldItalic r:id="rId22"/>
    </p:embeddedFont>
    <p:embeddedFont>
      <p:font typeface="Century" panose="02040604050505020304" pitchFamily="18" charset="0"/>
      <p:regular r:id="rId23"/>
    </p:embeddedFont>
    <p:embeddedFont>
      <p:font typeface="游ゴシック" panose="020B0400000000000000" pitchFamily="34" charset="-128"/>
      <p:regular r:id="rId24"/>
      <p:bold r:id="rId25"/>
    </p:embeddedFont>
    <p:embeddedFont>
      <p:font typeface="游明朝" panose="02020400000000000000" pitchFamily="18" charset="-128"/>
      <p:regular r:id="rId26"/>
    </p:embeddedFont>
    <p:embeddedFont>
      <p:font typeface="游明朝 Demibold" panose="02020400000000000000" pitchFamily="18" charset="-128"/>
      <p:regular r:id="rId27"/>
      <p:bold r:id="rId28"/>
    </p:embeddedFont>
  </p:embeddedFontLst>
  <p:defaultTextStyle>
    <a:defPPr>
      <a:defRPr lang="en-US"/>
    </a:defPPr>
    <a:lvl1pPr marL="0" algn="l" defTabSz="536387" rtl="0" eaLnBrk="1" latinLnBrk="0" hangingPunct="1">
      <a:defRPr sz="1056" kern="1200">
        <a:solidFill>
          <a:schemeClr val="tx1"/>
        </a:solidFill>
        <a:latin typeface="+mn-lt"/>
        <a:ea typeface="+mn-ea"/>
        <a:cs typeface="+mn-cs"/>
      </a:defRPr>
    </a:lvl1pPr>
    <a:lvl2pPr marL="268194" algn="l" defTabSz="536387" rtl="0" eaLnBrk="1" latinLnBrk="0" hangingPunct="1">
      <a:defRPr sz="1056" kern="1200">
        <a:solidFill>
          <a:schemeClr val="tx1"/>
        </a:solidFill>
        <a:latin typeface="+mn-lt"/>
        <a:ea typeface="+mn-ea"/>
        <a:cs typeface="+mn-cs"/>
      </a:defRPr>
    </a:lvl2pPr>
    <a:lvl3pPr marL="536387" algn="l" defTabSz="536387" rtl="0" eaLnBrk="1" latinLnBrk="0" hangingPunct="1">
      <a:defRPr sz="1056" kern="1200">
        <a:solidFill>
          <a:schemeClr val="tx1"/>
        </a:solidFill>
        <a:latin typeface="+mn-lt"/>
        <a:ea typeface="+mn-ea"/>
        <a:cs typeface="+mn-cs"/>
      </a:defRPr>
    </a:lvl3pPr>
    <a:lvl4pPr marL="804581" algn="l" defTabSz="536387" rtl="0" eaLnBrk="1" latinLnBrk="0" hangingPunct="1">
      <a:defRPr sz="1056" kern="1200">
        <a:solidFill>
          <a:schemeClr val="tx1"/>
        </a:solidFill>
        <a:latin typeface="+mn-lt"/>
        <a:ea typeface="+mn-ea"/>
        <a:cs typeface="+mn-cs"/>
      </a:defRPr>
    </a:lvl4pPr>
    <a:lvl5pPr marL="1072774" algn="l" defTabSz="536387" rtl="0" eaLnBrk="1" latinLnBrk="0" hangingPunct="1">
      <a:defRPr sz="1056" kern="1200">
        <a:solidFill>
          <a:schemeClr val="tx1"/>
        </a:solidFill>
        <a:latin typeface="+mn-lt"/>
        <a:ea typeface="+mn-ea"/>
        <a:cs typeface="+mn-cs"/>
      </a:defRPr>
    </a:lvl5pPr>
    <a:lvl6pPr marL="1340968" algn="l" defTabSz="536387" rtl="0" eaLnBrk="1" latinLnBrk="0" hangingPunct="1">
      <a:defRPr sz="1056" kern="1200">
        <a:solidFill>
          <a:schemeClr val="tx1"/>
        </a:solidFill>
        <a:latin typeface="+mn-lt"/>
        <a:ea typeface="+mn-ea"/>
        <a:cs typeface="+mn-cs"/>
      </a:defRPr>
    </a:lvl6pPr>
    <a:lvl7pPr marL="1609161" algn="l" defTabSz="536387" rtl="0" eaLnBrk="1" latinLnBrk="0" hangingPunct="1">
      <a:defRPr sz="1056" kern="1200">
        <a:solidFill>
          <a:schemeClr val="tx1"/>
        </a:solidFill>
        <a:latin typeface="+mn-lt"/>
        <a:ea typeface="+mn-ea"/>
        <a:cs typeface="+mn-cs"/>
      </a:defRPr>
    </a:lvl7pPr>
    <a:lvl8pPr marL="1877355" algn="l" defTabSz="536387" rtl="0" eaLnBrk="1" latinLnBrk="0" hangingPunct="1">
      <a:defRPr sz="1056" kern="1200">
        <a:solidFill>
          <a:schemeClr val="tx1"/>
        </a:solidFill>
        <a:latin typeface="+mn-lt"/>
        <a:ea typeface="+mn-ea"/>
        <a:cs typeface="+mn-cs"/>
      </a:defRPr>
    </a:lvl8pPr>
    <a:lvl9pPr marL="2145548" algn="l" defTabSz="536387" rtl="0" eaLnBrk="1" latinLnBrk="0" hangingPunct="1">
      <a:defRPr sz="105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2" userDrawn="1">
          <p15:clr>
            <a:srgbClr val="A4A3A4"/>
          </p15:clr>
        </p15:guide>
        <p15:guide id="2" pos="144" userDrawn="1">
          <p15:clr>
            <a:srgbClr val="A4A3A4"/>
          </p15:clr>
        </p15:guide>
        <p15:guide id="3" pos="6096" userDrawn="1">
          <p15:clr>
            <a:srgbClr val="A4A3A4"/>
          </p15:clr>
        </p15:guide>
        <p15:guide id="4" orient="horz" pos="96" userDrawn="1">
          <p15:clr>
            <a:srgbClr val="A4A3A4"/>
          </p15:clr>
        </p15:guide>
        <p15:guide id="5" orient="horz" pos="4224" userDrawn="1">
          <p15:clr>
            <a:srgbClr val="A4A3A4"/>
          </p15:clr>
        </p15:guide>
        <p15:guide id="6" orient="horz" pos="1440" userDrawn="1">
          <p15:clr>
            <a:srgbClr val="A4A3A4"/>
          </p15:clr>
        </p15:guide>
        <p15:guide id="7" orient="horz" pos="912" userDrawn="1">
          <p15:clr>
            <a:srgbClr val="A4A3A4"/>
          </p15:clr>
        </p15:guide>
        <p15:guide id="8" pos="46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03" autoAdjust="0"/>
    <p:restoredTop sz="94586" autoAdjust="0"/>
  </p:normalViewPr>
  <p:slideViewPr>
    <p:cSldViewPr>
      <p:cViewPr varScale="1">
        <p:scale>
          <a:sx n="109" d="100"/>
          <a:sy n="109" d="100"/>
        </p:scale>
        <p:origin x="1256" y="176"/>
      </p:cViewPr>
      <p:guideLst>
        <p:guide orient="horz" pos="672"/>
        <p:guide pos="144"/>
        <p:guide pos="6096"/>
        <p:guide orient="horz" pos="96"/>
        <p:guide orient="horz" pos="4224"/>
        <p:guide orient="horz" pos="1440"/>
        <p:guide orient="horz" pos="912"/>
        <p:guide pos="4656"/>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81" d="100"/>
          <a:sy n="81" d="100"/>
        </p:scale>
        <p:origin x="304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88E73E04-C0F1-B0CE-5FD4-4D7A7E3E9AA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5A9E9F1D-5D5A-172D-6591-017A403136D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7291B3-0F05-4368-9BC1-38A90C1FD6A1}" type="datetimeFigureOut">
              <a:rPr kumimoji="1" lang="ja-JP" altLang="en-US" smtClean="0"/>
              <a:t>2023/9/9</a:t>
            </a:fld>
            <a:endParaRPr kumimoji="1" lang="ja-JP" altLang="en-US"/>
          </a:p>
        </p:txBody>
      </p:sp>
      <p:sp>
        <p:nvSpPr>
          <p:cNvPr id="4" name="フッター プレースホルダー 3">
            <a:extLst>
              <a:ext uri="{FF2B5EF4-FFF2-40B4-BE49-F238E27FC236}">
                <a16:creationId xmlns:a16="http://schemas.microsoft.com/office/drawing/2014/main" id="{10FB298A-04BA-433F-E497-8C09316CC7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0E89D7F8-D995-599C-35E9-B29A6D7AEA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1F6F64-225B-4D12-998A-F55C81014C78}" type="slidenum">
              <a:rPr kumimoji="1" lang="ja-JP" altLang="en-US" smtClean="0"/>
              <a:t>‹#›</a:t>
            </a:fld>
            <a:endParaRPr kumimoji="1" lang="ja-JP" altLang="en-US"/>
          </a:p>
        </p:txBody>
      </p:sp>
    </p:spTree>
    <p:extLst>
      <p:ext uri="{BB962C8B-B14F-4D97-AF65-F5344CB8AC3E}">
        <p14:creationId xmlns:p14="http://schemas.microsoft.com/office/powerpoint/2010/main" val="276521657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AB88C9-66EF-46DF-988A-3A723E061C88}" type="datetimeFigureOut">
              <a:rPr kumimoji="1" lang="ja-JP" altLang="en-US" smtClean="0"/>
              <a:t>2023/9/9</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30B53D-58E5-49D2-9BC0-E6251F419361}" type="slidenum">
              <a:rPr kumimoji="1" lang="ja-JP" altLang="en-US" smtClean="0"/>
              <a:t>‹#›</a:t>
            </a:fld>
            <a:endParaRPr kumimoji="1" lang="ja-JP" altLang="en-US"/>
          </a:p>
        </p:txBody>
      </p:sp>
    </p:spTree>
    <p:extLst>
      <p:ext uri="{BB962C8B-B14F-4D97-AF65-F5344CB8AC3E}">
        <p14:creationId xmlns:p14="http://schemas.microsoft.com/office/powerpoint/2010/main" val="3831547028"/>
      </p:ext>
    </p:extLst>
  </p:cSld>
  <p:clrMap bg1="lt1" tx1="dk1" bg2="lt2" tx2="dk2" accent1="accent1" accent2="accent2" accent3="accent3" accent4="accent4" accent5="accent5" accent6="accent6" hlink="hlink" folHlink="folHlink"/>
  <p:notesStyle>
    <a:lvl1pPr marL="0" algn="l" defTabSz="536387" rtl="0" eaLnBrk="1" latinLnBrk="0" hangingPunct="1">
      <a:defRPr kumimoji="1" sz="704" kern="1200">
        <a:solidFill>
          <a:schemeClr val="tx1"/>
        </a:solidFill>
        <a:latin typeface="+mn-lt"/>
        <a:ea typeface="+mn-ea"/>
        <a:cs typeface="+mn-cs"/>
      </a:defRPr>
    </a:lvl1pPr>
    <a:lvl2pPr marL="268194" algn="l" defTabSz="536387" rtl="0" eaLnBrk="1" latinLnBrk="0" hangingPunct="1">
      <a:defRPr kumimoji="1" sz="704" kern="1200">
        <a:solidFill>
          <a:schemeClr val="tx1"/>
        </a:solidFill>
        <a:latin typeface="+mn-lt"/>
        <a:ea typeface="+mn-ea"/>
        <a:cs typeface="+mn-cs"/>
      </a:defRPr>
    </a:lvl2pPr>
    <a:lvl3pPr marL="536387" algn="l" defTabSz="536387" rtl="0" eaLnBrk="1" latinLnBrk="0" hangingPunct="1">
      <a:defRPr kumimoji="1" sz="704" kern="1200">
        <a:solidFill>
          <a:schemeClr val="tx1"/>
        </a:solidFill>
        <a:latin typeface="+mn-lt"/>
        <a:ea typeface="+mn-ea"/>
        <a:cs typeface="+mn-cs"/>
      </a:defRPr>
    </a:lvl3pPr>
    <a:lvl4pPr marL="804581" algn="l" defTabSz="536387" rtl="0" eaLnBrk="1" latinLnBrk="0" hangingPunct="1">
      <a:defRPr kumimoji="1" sz="704" kern="1200">
        <a:solidFill>
          <a:schemeClr val="tx1"/>
        </a:solidFill>
        <a:latin typeface="+mn-lt"/>
        <a:ea typeface="+mn-ea"/>
        <a:cs typeface="+mn-cs"/>
      </a:defRPr>
    </a:lvl4pPr>
    <a:lvl5pPr marL="1072774" algn="l" defTabSz="536387" rtl="0" eaLnBrk="1" latinLnBrk="0" hangingPunct="1">
      <a:defRPr kumimoji="1" sz="704" kern="1200">
        <a:solidFill>
          <a:schemeClr val="tx1"/>
        </a:solidFill>
        <a:latin typeface="+mn-lt"/>
        <a:ea typeface="+mn-ea"/>
        <a:cs typeface="+mn-cs"/>
      </a:defRPr>
    </a:lvl5pPr>
    <a:lvl6pPr marL="1340968" algn="l" defTabSz="536387" rtl="0" eaLnBrk="1" latinLnBrk="0" hangingPunct="1">
      <a:defRPr kumimoji="1" sz="704" kern="1200">
        <a:solidFill>
          <a:schemeClr val="tx1"/>
        </a:solidFill>
        <a:latin typeface="+mn-lt"/>
        <a:ea typeface="+mn-ea"/>
        <a:cs typeface="+mn-cs"/>
      </a:defRPr>
    </a:lvl6pPr>
    <a:lvl7pPr marL="1609161" algn="l" defTabSz="536387" rtl="0" eaLnBrk="1" latinLnBrk="0" hangingPunct="1">
      <a:defRPr kumimoji="1" sz="704" kern="1200">
        <a:solidFill>
          <a:schemeClr val="tx1"/>
        </a:solidFill>
        <a:latin typeface="+mn-lt"/>
        <a:ea typeface="+mn-ea"/>
        <a:cs typeface="+mn-cs"/>
      </a:defRPr>
    </a:lvl7pPr>
    <a:lvl8pPr marL="1877355" algn="l" defTabSz="536387" rtl="0" eaLnBrk="1" latinLnBrk="0" hangingPunct="1">
      <a:defRPr kumimoji="1" sz="704" kern="1200">
        <a:solidFill>
          <a:schemeClr val="tx1"/>
        </a:solidFill>
        <a:latin typeface="+mn-lt"/>
        <a:ea typeface="+mn-ea"/>
        <a:cs typeface="+mn-cs"/>
      </a:defRPr>
    </a:lvl8pPr>
    <a:lvl9pPr marL="2145548" algn="l" defTabSz="536387" rtl="0" eaLnBrk="1" latinLnBrk="0" hangingPunct="1">
      <a:defRPr kumimoji="1" sz="7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030B53D-58E5-49D2-9BC0-E6251F419361}" type="slidenum">
              <a:rPr kumimoji="1" lang="ja-JP" altLang="en-US" smtClean="0"/>
              <a:t>2</a:t>
            </a:fld>
            <a:endParaRPr kumimoji="1" lang="ja-JP" altLang="en-US"/>
          </a:p>
        </p:txBody>
      </p:sp>
    </p:spTree>
    <p:extLst>
      <p:ext uri="{BB962C8B-B14F-4D97-AF65-F5344CB8AC3E}">
        <p14:creationId xmlns:p14="http://schemas.microsoft.com/office/powerpoint/2010/main" val="2231819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030B53D-58E5-49D2-9BC0-E6251F419361}" type="slidenum">
              <a:rPr kumimoji="1" lang="ja-JP" altLang="en-US" smtClean="0"/>
              <a:t>5</a:t>
            </a:fld>
            <a:endParaRPr kumimoji="1" lang="ja-JP" altLang="en-US"/>
          </a:p>
        </p:txBody>
      </p:sp>
    </p:spTree>
    <p:extLst>
      <p:ext uri="{BB962C8B-B14F-4D97-AF65-F5344CB8AC3E}">
        <p14:creationId xmlns:p14="http://schemas.microsoft.com/office/powerpoint/2010/main" val="3422020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楕円 6">
            <a:extLst>
              <a:ext uri="{FF2B5EF4-FFF2-40B4-BE49-F238E27FC236}">
                <a16:creationId xmlns:a16="http://schemas.microsoft.com/office/drawing/2014/main" id="{8F7D7DAC-173A-D5A1-5CB1-EF301066D6AB}"/>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Slide Number Placeholder 5">
            <a:extLst>
              <a:ext uri="{FF2B5EF4-FFF2-40B4-BE49-F238E27FC236}">
                <a16:creationId xmlns:a16="http://schemas.microsoft.com/office/drawing/2014/main" id="{2F7BFC04-6386-2427-C81A-760B51D29DB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9" name="Content Placeholder 3">
            <a:extLst>
              <a:ext uri="{FF2B5EF4-FFF2-40B4-BE49-F238E27FC236}">
                <a16:creationId xmlns:a16="http://schemas.microsoft.com/office/drawing/2014/main" id="{D543FFE8-4AEB-066D-A3F6-33C7A04B6FAF}"/>
              </a:ext>
            </a:extLst>
          </p:cNvPr>
          <p:cNvSpPr>
            <a:spLocks noGrp="1"/>
          </p:cNvSpPr>
          <p:nvPr>
            <p:ph sz="half" idx="2"/>
          </p:nvPr>
        </p:nvSpPr>
        <p:spPr>
          <a:xfrm>
            <a:off x="800100" y="2044700"/>
            <a:ext cx="4152900" cy="27686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orient="horz" pos="1296" userDrawn="1">
          <p15:clr>
            <a:srgbClr val="FBAE40"/>
          </p15:clr>
        </p15:guide>
        <p15:guide id="4" orient="horz" pos="30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solidFill>
                  <a:srgbClr val="545454"/>
                </a:solidFill>
                <a:latin typeface="+mj-ea"/>
                <a:ea typeface="+mj-ea"/>
              </a:defRPr>
            </a:lvl1pPr>
          </a:lstStyle>
          <a:p>
            <a:r>
              <a:rPr lang="en-US" dirty="0"/>
              <a:t>Click to edit Master title style</a:t>
            </a:r>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8139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Content Placeholder 3">
            <a:extLst>
              <a:ext uri="{FF2B5EF4-FFF2-40B4-BE49-F238E27FC236}">
                <a16:creationId xmlns:a16="http://schemas.microsoft.com/office/drawing/2014/main" id="{48D5F00A-F8F8-E348-C6F7-C5436E565BED}"/>
              </a:ext>
            </a:extLst>
          </p:cNvPr>
          <p:cNvSpPr>
            <a:spLocks noGrp="1"/>
          </p:cNvSpPr>
          <p:nvPr>
            <p:ph sz="half" idx="10"/>
          </p:nvPr>
        </p:nvSpPr>
        <p:spPr>
          <a:xfrm>
            <a:off x="51816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1092818" y="3557774"/>
            <a:ext cx="1676400" cy="2235201"/>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7" name="Content Placeholder 3">
            <a:extLst>
              <a:ext uri="{FF2B5EF4-FFF2-40B4-BE49-F238E27FC236}">
                <a16:creationId xmlns:a16="http://schemas.microsoft.com/office/drawing/2014/main" id="{DEE2AFA8-D172-412D-993D-313A084667AD}"/>
              </a:ext>
            </a:extLst>
          </p:cNvPr>
          <p:cNvSpPr>
            <a:spLocks noGrp="1"/>
          </p:cNvSpPr>
          <p:nvPr>
            <p:ph sz="half" idx="12"/>
          </p:nvPr>
        </p:nvSpPr>
        <p:spPr>
          <a:xfrm>
            <a:off x="3039493" y="3557773"/>
            <a:ext cx="1676400" cy="2235201"/>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134349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solidFill>
                  <a:srgbClr val="545454"/>
                </a:solidFill>
                <a:latin typeface="+mj-ea"/>
                <a:ea typeface="+mj-ea"/>
              </a:defRPr>
            </a:lvl1pPr>
          </a:lstStyle>
          <a:p>
            <a:r>
              <a:rPr lang="en-US" dirty="0"/>
              <a:t>Click to edit Master title style</a:t>
            </a:r>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8139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Content Placeholder 3">
            <a:extLst>
              <a:ext uri="{FF2B5EF4-FFF2-40B4-BE49-F238E27FC236}">
                <a16:creationId xmlns:a16="http://schemas.microsoft.com/office/drawing/2014/main" id="{48D5F00A-F8F8-E348-C6F7-C5436E565BED}"/>
              </a:ext>
            </a:extLst>
          </p:cNvPr>
          <p:cNvSpPr>
            <a:spLocks noGrp="1"/>
          </p:cNvSpPr>
          <p:nvPr>
            <p:ph sz="half" idx="10"/>
          </p:nvPr>
        </p:nvSpPr>
        <p:spPr>
          <a:xfrm>
            <a:off x="51816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813900" y="3448974"/>
            <a:ext cx="4139100" cy="26820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8268639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2C948AB-42BB-B30E-DB75-9B311394971F}"/>
              </a:ext>
            </a:extLst>
          </p:cNvPr>
          <p:cNvSpPr>
            <a:spLocks noGrp="1"/>
          </p:cNvSpPr>
          <p:nvPr>
            <p:ph sz="half" idx="13"/>
          </p:nvPr>
        </p:nvSpPr>
        <p:spPr>
          <a:xfrm>
            <a:off x="2709451" y="3122840"/>
            <a:ext cx="2235600" cy="30708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solidFill>
                  <a:srgbClr val="545454"/>
                </a:solidFill>
                <a:latin typeface="+mj-ea"/>
                <a:ea typeface="+mj-ea"/>
              </a:defRPr>
            </a:lvl1pPr>
          </a:lstStyle>
          <a:p>
            <a:r>
              <a:rPr lang="en-US" dirty="0"/>
              <a:t>Click to edit Master title style</a:t>
            </a:r>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251209" y="838200"/>
            <a:ext cx="2235600" cy="30708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25626995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250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プレゼンター紹介">
    <p:spTree>
      <p:nvGrpSpPr>
        <p:cNvPr id="1" name=""/>
        <p:cNvGrpSpPr/>
        <p:nvPr/>
      </p:nvGrpSpPr>
      <p:grpSpPr>
        <a:xfrm>
          <a:off x="0" y="0"/>
          <a:ext cx="0" cy="0"/>
          <a:chOff x="0" y="0"/>
          <a:chExt cx="0" cy="0"/>
        </a:xfrm>
      </p:grpSpPr>
      <p:sp>
        <p:nvSpPr>
          <p:cNvPr id="21" name="図プレースホルダー 20">
            <a:extLst>
              <a:ext uri="{FF2B5EF4-FFF2-40B4-BE49-F238E27FC236}">
                <a16:creationId xmlns:a16="http://schemas.microsoft.com/office/drawing/2014/main" id="{7F3C3EEF-627B-4A62-9D44-FD4544AC28A9}"/>
              </a:ext>
            </a:extLst>
          </p:cNvPr>
          <p:cNvSpPr>
            <a:spLocks noGrp="1"/>
          </p:cNvSpPr>
          <p:nvPr>
            <p:ph type="pic" sz="quarter" idx="13"/>
          </p:nvPr>
        </p:nvSpPr>
        <p:spPr>
          <a:xfrm>
            <a:off x="228600" y="838200"/>
            <a:ext cx="2342950" cy="2344032"/>
          </a:xfrm>
        </p:spPr>
        <p:txBody>
          <a:bodyPr/>
          <a:lstStyle>
            <a:lvl1pPr marL="0" indent="0">
              <a:buFontTx/>
              <a:buNone/>
              <a:defRPr/>
            </a:lvl1pPr>
          </a:lstStyle>
          <a:p>
            <a:endParaRPr kumimoji="1" lang="ja-JP" altLang="en-US" dirty="0"/>
          </a:p>
        </p:txBody>
      </p:sp>
      <p:sp>
        <p:nvSpPr>
          <p:cNvPr id="23" name="テキスト プレースホルダー 22">
            <a:extLst>
              <a:ext uri="{FF2B5EF4-FFF2-40B4-BE49-F238E27FC236}">
                <a16:creationId xmlns:a16="http://schemas.microsoft.com/office/drawing/2014/main" id="{9011EBB1-4063-44C2-B84D-729B8D86A19C}"/>
              </a:ext>
            </a:extLst>
          </p:cNvPr>
          <p:cNvSpPr>
            <a:spLocks noGrp="1"/>
          </p:cNvSpPr>
          <p:nvPr>
            <p:ph type="body" sz="quarter" idx="14"/>
          </p:nvPr>
        </p:nvSpPr>
        <p:spPr>
          <a:xfrm>
            <a:off x="2734338" y="1447800"/>
            <a:ext cx="6943062" cy="2209800"/>
          </a:xfrm>
        </p:spPr>
        <p:txBody>
          <a:bodyPr>
            <a:normAutofit/>
          </a:bodyPr>
          <a:lstStyle>
            <a:lvl1pPr marL="0" indent="0">
              <a:lnSpc>
                <a:spcPct val="120000"/>
              </a:lnSpc>
              <a:spcBef>
                <a:spcPts val="0"/>
              </a:spcBef>
              <a:spcAft>
                <a:spcPts val="442"/>
              </a:spcAft>
              <a:buNone/>
              <a:defRPr sz="1800"/>
            </a:lvl1pPr>
            <a:lvl2pPr marL="337002" indent="0">
              <a:lnSpc>
                <a:spcPct val="120000"/>
              </a:lnSpc>
              <a:spcBef>
                <a:spcPts val="0"/>
              </a:spcBef>
              <a:spcAft>
                <a:spcPts val="442"/>
              </a:spcAft>
              <a:buNone/>
              <a:defRPr sz="1800"/>
            </a:lvl2pPr>
            <a:lvl3pPr marL="674004" indent="0">
              <a:lnSpc>
                <a:spcPct val="120000"/>
              </a:lnSpc>
              <a:spcBef>
                <a:spcPts val="0"/>
              </a:spcBef>
              <a:spcAft>
                <a:spcPts val="442"/>
              </a:spcAft>
              <a:buNone/>
              <a:defRPr sz="1800"/>
            </a:lvl3pPr>
            <a:lvl4pPr marL="1011006" indent="0">
              <a:lnSpc>
                <a:spcPct val="120000"/>
              </a:lnSpc>
              <a:spcBef>
                <a:spcPts val="0"/>
              </a:spcBef>
              <a:spcAft>
                <a:spcPts val="442"/>
              </a:spcAft>
              <a:buNone/>
              <a:defRPr sz="1800"/>
            </a:lvl4pPr>
            <a:lvl5pPr marL="1348008" indent="0">
              <a:lnSpc>
                <a:spcPct val="120000"/>
              </a:lnSpc>
              <a:spcBef>
                <a:spcPts val="0"/>
              </a:spcBef>
              <a:spcAft>
                <a:spcPts val="442"/>
              </a:spcAft>
              <a:buNone/>
              <a:defRPr sz="18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7" name="楕円 6">
            <a:extLst>
              <a:ext uri="{FF2B5EF4-FFF2-40B4-BE49-F238E27FC236}">
                <a16:creationId xmlns:a16="http://schemas.microsoft.com/office/drawing/2014/main" id="{F44B9948-D0B0-1C5A-5229-E5F2F64823C4}"/>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Slide Number Placeholder 5">
            <a:extLst>
              <a:ext uri="{FF2B5EF4-FFF2-40B4-BE49-F238E27FC236}">
                <a16:creationId xmlns:a16="http://schemas.microsoft.com/office/drawing/2014/main" id="{11D51980-24B4-CBE1-C523-373D1FA4581A}"/>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Tree>
    <p:extLst>
      <p:ext uri="{BB962C8B-B14F-4D97-AF65-F5344CB8AC3E}">
        <p14:creationId xmlns:p14="http://schemas.microsoft.com/office/powerpoint/2010/main" val="27309247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144"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91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会社概要">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770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0652" y="1600200"/>
            <a:ext cx="4457700" cy="762000"/>
          </a:xfrm>
        </p:spPr>
        <p:txBody>
          <a:bodyPr>
            <a:normAutofit/>
          </a:bodyPr>
          <a:lstStyle>
            <a:lvl1pPr>
              <a:defRPr sz="2000">
                <a:latin typeface="+mj-ea"/>
                <a:ea typeface="+mj-ea"/>
              </a:defRPr>
            </a:lvl1pPr>
          </a:lstStyle>
          <a:p>
            <a:r>
              <a:rPr lang="en-US"/>
              <a:t>Click to edit Master title style</a:t>
            </a:r>
          </a:p>
        </p:txBody>
      </p:sp>
      <p:sp>
        <p:nvSpPr>
          <p:cNvPr id="4" name="Content Placeholder 3"/>
          <p:cNvSpPr>
            <a:spLocks noGrp="1"/>
          </p:cNvSpPr>
          <p:nvPr>
            <p:ph sz="half" idx="2"/>
          </p:nvPr>
        </p:nvSpPr>
        <p:spPr>
          <a:xfrm>
            <a:off x="1084948" y="863400"/>
            <a:ext cx="2973600" cy="22356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0" name="Content Placeholder 3">
            <a:extLst>
              <a:ext uri="{FF2B5EF4-FFF2-40B4-BE49-F238E27FC236}">
                <a16:creationId xmlns:a16="http://schemas.microsoft.com/office/drawing/2014/main" id="{31287F1B-1612-FA73-0B91-5E2CFCB4FD03}"/>
              </a:ext>
            </a:extLst>
          </p:cNvPr>
          <p:cNvSpPr>
            <a:spLocks noGrp="1"/>
          </p:cNvSpPr>
          <p:nvPr>
            <p:ph sz="half" idx="10"/>
          </p:nvPr>
        </p:nvSpPr>
        <p:spPr>
          <a:xfrm>
            <a:off x="133348" y="3276600"/>
            <a:ext cx="2438400" cy="19050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1" name="Content Placeholder 3">
            <a:extLst>
              <a:ext uri="{FF2B5EF4-FFF2-40B4-BE49-F238E27FC236}">
                <a16:creationId xmlns:a16="http://schemas.microsoft.com/office/drawing/2014/main" id="{3A59BADD-ADB5-7C62-502F-B91644945254}"/>
              </a:ext>
            </a:extLst>
          </p:cNvPr>
          <p:cNvSpPr>
            <a:spLocks noGrp="1"/>
          </p:cNvSpPr>
          <p:nvPr>
            <p:ph sz="half" idx="11"/>
          </p:nvPr>
        </p:nvSpPr>
        <p:spPr>
          <a:xfrm>
            <a:off x="2667000" y="3276600"/>
            <a:ext cx="2438400" cy="19050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楕円 11">
            <a:extLst>
              <a:ext uri="{FF2B5EF4-FFF2-40B4-BE49-F238E27FC236}">
                <a16:creationId xmlns:a16="http://schemas.microsoft.com/office/drawing/2014/main" id="{F8C04096-419C-1483-C01F-82E8348F8324}"/>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Slide Number Placeholder 5">
            <a:extLst>
              <a:ext uri="{FF2B5EF4-FFF2-40B4-BE49-F238E27FC236}">
                <a16:creationId xmlns:a16="http://schemas.microsoft.com/office/drawing/2014/main" id="{2E769AC7-C699-95D6-7186-458FA8224A0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Tree>
    <p:extLst>
      <p:ext uri="{BB962C8B-B14F-4D97-AF65-F5344CB8AC3E}">
        <p14:creationId xmlns:p14="http://schemas.microsoft.com/office/powerpoint/2010/main" val="345432129"/>
      </p:ext>
    </p:extLst>
  </p:cSld>
  <p:clrMapOvr>
    <a:masterClrMapping/>
  </p:clrMapOvr>
  <p:extLst>
    <p:ext uri="{DCECCB84-F9BA-43D5-87BE-67443E8EF086}">
      <p15:sldGuideLst xmlns:p15="http://schemas.microsoft.com/office/powerpoint/2012/main">
        <p15:guide id="1" orient="horz" pos="2160">
          <p15:clr>
            <a:srgbClr val="FBAE40"/>
          </p15:clr>
        </p15:guide>
        <p15:guide id="2" pos="3120" userDrawn="1">
          <p15:clr>
            <a:srgbClr val="FBAE40"/>
          </p15:clr>
        </p15:guide>
        <p15:guide id="3" pos="144"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pos="16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0652" y="1600200"/>
            <a:ext cx="4457700" cy="762000"/>
          </a:xfrm>
        </p:spPr>
        <p:txBody>
          <a:bodyPr>
            <a:normAutofit/>
          </a:bodyPr>
          <a:lstStyle>
            <a:lvl1pPr>
              <a:defRPr sz="2000">
                <a:latin typeface="+mj-ea"/>
                <a:ea typeface="+mj-ea"/>
              </a:defRPr>
            </a:lvl1pPr>
          </a:lstStyle>
          <a:p>
            <a:r>
              <a:rPr lang="en-US"/>
              <a:t>Click to edit Master title style</a:t>
            </a:r>
          </a:p>
        </p:txBody>
      </p:sp>
      <p:sp>
        <p:nvSpPr>
          <p:cNvPr id="12" name="楕円 11">
            <a:extLst>
              <a:ext uri="{FF2B5EF4-FFF2-40B4-BE49-F238E27FC236}">
                <a16:creationId xmlns:a16="http://schemas.microsoft.com/office/drawing/2014/main" id="{F8C04096-419C-1483-C01F-82E8348F8324}"/>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Slide Number Placeholder 5">
            <a:extLst>
              <a:ext uri="{FF2B5EF4-FFF2-40B4-BE49-F238E27FC236}">
                <a16:creationId xmlns:a16="http://schemas.microsoft.com/office/drawing/2014/main" id="{2E769AC7-C699-95D6-7186-458FA8224A0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7" name="Content Placeholder 3">
            <a:extLst>
              <a:ext uri="{FF2B5EF4-FFF2-40B4-BE49-F238E27FC236}">
                <a16:creationId xmlns:a16="http://schemas.microsoft.com/office/drawing/2014/main" id="{8AADD565-219A-2E38-D7C3-E0ED79766D4B}"/>
              </a:ext>
            </a:extLst>
          </p:cNvPr>
          <p:cNvSpPr>
            <a:spLocks noGrp="1"/>
          </p:cNvSpPr>
          <p:nvPr>
            <p:ph sz="half" idx="2"/>
          </p:nvPr>
        </p:nvSpPr>
        <p:spPr>
          <a:xfrm>
            <a:off x="1219200" y="838200"/>
            <a:ext cx="3038483" cy="2264499"/>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8" name="Content Placeholder 3">
            <a:extLst>
              <a:ext uri="{FF2B5EF4-FFF2-40B4-BE49-F238E27FC236}">
                <a16:creationId xmlns:a16="http://schemas.microsoft.com/office/drawing/2014/main" id="{C3C66154-5809-0CC4-15DD-3C25FC2D8615}"/>
              </a:ext>
            </a:extLst>
          </p:cNvPr>
          <p:cNvSpPr>
            <a:spLocks noGrp="1"/>
          </p:cNvSpPr>
          <p:nvPr>
            <p:ph sz="half" idx="11"/>
          </p:nvPr>
        </p:nvSpPr>
        <p:spPr>
          <a:xfrm>
            <a:off x="1226500" y="3429000"/>
            <a:ext cx="3040700" cy="2280525"/>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1754336813"/>
      </p:ext>
    </p:extLst>
  </p:cSld>
  <p:clrMapOvr>
    <a:masterClrMapping/>
  </p:clrMapOvr>
  <p:extLst>
    <p:ext uri="{DCECCB84-F9BA-43D5-87BE-67443E8EF086}">
      <p15:sldGuideLst xmlns:p15="http://schemas.microsoft.com/office/powerpoint/2012/main">
        <p15:guide id="1" orient="horz" pos="2160">
          <p15:clr>
            <a:srgbClr val="FBAE40"/>
          </p15:clr>
        </p15:guide>
        <p15:guide id="2" pos="3120" userDrawn="1">
          <p15:clr>
            <a:srgbClr val="FBAE40"/>
          </p15:clr>
        </p15:guide>
        <p15:guide id="3" pos="144"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pos="1680" userDrawn="1">
          <p15:clr>
            <a:srgbClr val="FBAE40"/>
          </p15:clr>
        </p15:guide>
        <p15:guide id="8" orient="horz" pos="528" userDrawn="1">
          <p15:clr>
            <a:srgbClr val="FBAE40"/>
          </p15:clr>
        </p15:guide>
        <p15:guide id="9" pos="268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latin typeface="+mj-ea"/>
                <a:ea typeface="+mj-ea"/>
              </a:defRPr>
            </a:lvl1pPr>
          </a:lstStyle>
          <a:p>
            <a:r>
              <a:rPr lang="en-US"/>
              <a:t>Click to edit Master title style</a:t>
            </a:r>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8139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Content Placeholder 3">
            <a:extLst>
              <a:ext uri="{FF2B5EF4-FFF2-40B4-BE49-F238E27FC236}">
                <a16:creationId xmlns:a16="http://schemas.microsoft.com/office/drawing/2014/main" id="{48D5F00A-F8F8-E348-C6F7-C5436E565BED}"/>
              </a:ext>
            </a:extLst>
          </p:cNvPr>
          <p:cNvSpPr>
            <a:spLocks noGrp="1"/>
          </p:cNvSpPr>
          <p:nvPr>
            <p:ph sz="half" idx="10"/>
          </p:nvPr>
        </p:nvSpPr>
        <p:spPr>
          <a:xfrm>
            <a:off x="51816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809460" y="37338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6960392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solidFill>
                  <a:srgbClr val="545454"/>
                </a:solidFill>
                <a:latin typeface="+mj-ea"/>
                <a:ea typeface="+mj-ea"/>
              </a:defRPr>
            </a:lvl1pPr>
          </a:lstStyle>
          <a:p>
            <a:r>
              <a:rPr lang="en-US" dirty="0"/>
              <a:t>Click to edit Master title style</a:t>
            </a:r>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813900" y="262809"/>
            <a:ext cx="4139100" cy="3089991"/>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7" name="Content Placeholder 3">
            <a:extLst>
              <a:ext uri="{FF2B5EF4-FFF2-40B4-BE49-F238E27FC236}">
                <a16:creationId xmlns:a16="http://schemas.microsoft.com/office/drawing/2014/main" id="{75F9BF74-9EB8-CD70-63EF-2AB3D71405C2}"/>
              </a:ext>
            </a:extLst>
          </p:cNvPr>
          <p:cNvSpPr>
            <a:spLocks noGrp="1"/>
          </p:cNvSpPr>
          <p:nvPr>
            <p:ph sz="half" idx="12"/>
          </p:nvPr>
        </p:nvSpPr>
        <p:spPr>
          <a:xfrm>
            <a:off x="813900" y="3429445"/>
            <a:ext cx="4139100" cy="3136588"/>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Content Placeholder 3">
            <a:extLst>
              <a:ext uri="{FF2B5EF4-FFF2-40B4-BE49-F238E27FC236}">
                <a16:creationId xmlns:a16="http://schemas.microsoft.com/office/drawing/2014/main" id="{48D5F00A-F8F8-E348-C6F7-C5436E565BED}"/>
              </a:ext>
            </a:extLst>
          </p:cNvPr>
          <p:cNvSpPr>
            <a:spLocks noGrp="1"/>
          </p:cNvSpPr>
          <p:nvPr>
            <p:ph sz="half" idx="10"/>
          </p:nvPr>
        </p:nvSpPr>
        <p:spPr>
          <a:xfrm>
            <a:off x="5190638" y="262809"/>
            <a:ext cx="4486762"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9254850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144" userDrawn="1">
          <p15:clr>
            <a:srgbClr val="FBAE40"/>
          </p15:clr>
        </p15:guide>
        <p15:guide id="6" orient="horz" pos="4224" userDrawn="1">
          <p15:clr>
            <a:srgbClr val="FBAE40"/>
          </p15:clr>
        </p15:guide>
        <p15:guide id="7" orient="horz" pos="28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247555" y="838201"/>
            <a:ext cx="2108201" cy="1222054"/>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247555" y="3448975"/>
            <a:ext cx="3718890" cy="1328739"/>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7" name="Content Placeholder 3">
            <a:extLst>
              <a:ext uri="{FF2B5EF4-FFF2-40B4-BE49-F238E27FC236}">
                <a16:creationId xmlns:a16="http://schemas.microsoft.com/office/drawing/2014/main" id="{DEE2AFA8-D172-412D-993D-313A084667AD}"/>
              </a:ext>
            </a:extLst>
          </p:cNvPr>
          <p:cNvSpPr>
            <a:spLocks noGrp="1"/>
          </p:cNvSpPr>
          <p:nvPr>
            <p:ph sz="half" idx="12"/>
          </p:nvPr>
        </p:nvSpPr>
        <p:spPr>
          <a:xfrm>
            <a:off x="5796636" y="3436777"/>
            <a:ext cx="3273992" cy="13284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9" name="Content Placeholder 3">
            <a:extLst>
              <a:ext uri="{FF2B5EF4-FFF2-40B4-BE49-F238E27FC236}">
                <a16:creationId xmlns:a16="http://schemas.microsoft.com/office/drawing/2014/main" id="{CB6BE4DA-A1F6-B493-C391-1F8C065C7629}"/>
              </a:ext>
            </a:extLst>
          </p:cNvPr>
          <p:cNvSpPr>
            <a:spLocks noGrp="1"/>
          </p:cNvSpPr>
          <p:nvPr>
            <p:ph sz="half" idx="13"/>
          </p:nvPr>
        </p:nvSpPr>
        <p:spPr>
          <a:xfrm>
            <a:off x="2676297" y="838200"/>
            <a:ext cx="2108201" cy="1222054"/>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20" name="Content Placeholder 3">
            <a:extLst>
              <a:ext uri="{FF2B5EF4-FFF2-40B4-BE49-F238E27FC236}">
                <a16:creationId xmlns:a16="http://schemas.microsoft.com/office/drawing/2014/main" id="{1F3B9C73-F6F5-B6B6-7DC4-32B01ECDC4F5}"/>
              </a:ext>
            </a:extLst>
          </p:cNvPr>
          <p:cNvSpPr>
            <a:spLocks noGrp="1"/>
          </p:cNvSpPr>
          <p:nvPr>
            <p:ph sz="half" idx="14"/>
          </p:nvPr>
        </p:nvSpPr>
        <p:spPr>
          <a:xfrm>
            <a:off x="5181600" y="838200"/>
            <a:ext cx="2108201" cy="1222054"/>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21" name="Content Placeholder 3">
            <a:extLst>
              <a:ext uri="{FF2B5EF4-FFF2-40B4-BE49-F238E27FC236}">
                <a16:creationId xmlns:a16="http://schemas.microsoft.com/office/drawing/2014/main" id="{9429A5DF-7D71-C264-DC1B-3ECF0360007F}"/>
              </a:ext>
            </a:extLst>
          </p:cNvPr>
          <p:cNvSpPr>
            <a:spLocks noGrp="1"/>
          </p:cNvSpPr>
          <p:nvPr>
            <p:ph sz="half" idx="15"/>
          </p:nvPr>
        </p:nvSpPr>
        <p:spPr>
          <a:xfrm>
            <a:off x="7924800" y="838200"/>
            <a:ext cx="1575772" cy="12240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Tree>
    <p:extLst>
      <p:ext uri="{BB962C8B-B14F-4D97-AF65-F5344CB8AC3E}">
        <p14:creationId xmlns:p14="http://schemas.microsoft.com/office/powerpoint/2010/main" val="4485978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2" name="コンテンツ プレースホルダー 9">
            <a:extLst>
              <a:ext uri="{FF2B5EF4-FFF2-40B4-BE49-F238E27FC236}">
                <a16:creationId xmlns:a16="http://schemas.microsoft.com/office/drawing/2014/main" id="{05BC5FB2-9BF3-494A-93AD-6B9E2A3B066B}"/>
              </a:ext>
            </a:extLst>
          </p:cNvPr>
          <p:cNvSpPr>
            <a:spLocks noGrp="1"/>
          </p:cNvSpPr>
          <p:nvPr>
            <p:ph sz="half" idx="16"/>
          </p:nvPr>
        </p:nvSpPr>
        <p:spPr>
          <a:xfrm>
            <a:off x="1098372" y="175556"/>
            <a:ext cx="3326400" cy="4449600"/>
          </a:xfrm>
        </p:spPr>
        <p:txBody>
          <a:bodyPr/>
          <a:lstStyle>
            <a:lvl1pPr marL="0" indent="0">
              <a:buFontTx/>
              <a:buNone/>
              <a:defRPr/>
            </a:lvl1pPr>
          </a:lstStyle>
          <a:p>
            <a:endParaRPr lang="ja-JP" altLang="en-US" dirty="0"/>
          </a:p>
        </p:txBody>
      </p:sp>
      <p:sp>
        <p:nvSpPr>
          <p:cNvPr id="3" name="コンテンツ プレースホルダー 9">
            <a:extLst>
              <a:ext uri="{FF2B5EF4-FFF2-40B4-BE49-F238E27FC236}">
                <a16:creationId xmlns:a16="http://schemas.microsoft.com/office/drawing/2014/main" id="{5884C063-305B-2630-DBC7-7643242281AD}"/>
              </a:ext>
            </a:extLst>
          </p:cNvPr>
          <p:cNvSpPr>
            <a:spLocks noGrp="1"/>
          </p:cNvSpPr>
          <p:nvPr>
            <p:ph sz="half" idx="17"/>
          </p:nvPr>
        </p:nvSpPr>
        <p:spPr>
          <a:xfrm>
            <a:off x="5339672" y="175556"/>
            <a:ext cx="4187919" cy="3298018"/>
          </a:xfrm>
        </p:spPr>
        <p:txBody>
          <a:bodyPr/>
          <a:lstStyle>
            <a:lvl1pPr marL="0" indent="0" algn="ctr">
              <a:buFontTx/>
              <a:buNone/>
              <a:defRPr/>
            </a:lvl1pPr>
          </a:lstStyle>
          <a:p>
            <a:endParaRPr lang="ja-JP" altLang="en-US" dirty="0"/>
          </a:p>
        </p:txBody>
      </p:sp>
    </p:spTree>
    <p:extLst>
      <p:ext uri="{BB962C8B-B14F-4D97-AF65-F5344CB8AC3E}">
        <p14:creationId xmlns:p14="http://schemas.microsoft.com/office/powerpoint/2010/main" val="13902567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4" name="コンテンツ プレースホルダー 4">
            <a:extLst>
              <a:ext uri="{FF2B5EF4-FFF2-40B4-BE49-F238E27FC236}">
                <a16:creationId xmlns:a16="http://schemas.microsoft.com/office/drawing/2014/main" id="{4CC81D09-BDA0-BD78-5DB0-37F7EA55D8E3}"/>
              </a:ext>
            </a:extLst>
          </p:cNvPr>
          <p:cNvSpPr>
            <a:spLocks noGrp="1"/>
          </p:cNvSpPr>
          <p:nvPr>
            <p:ph sz="half" idx="18"/>
          </p:nvPr>
        </p:nvSpPr>
        <p:spPr>
          <a:xfrm>
            <a:off x="292426" y="1066800"/>
            <a:ext cx="4660574" cy="4874135"/>
          </a:xfrm>
        </p:spPr>
        <p:txBody>
          <a:bodyPr/>
          <a:lstStyle>
            <a:lvl1pPr marL="0" indent="0" algn="ctr">
              <a:buFontTx/>
              <a:buNone/>
              <a:defRPr/>
            </a:lvl1pPr>
          </a:lstStyle>
          <a:p>
            <a:endParaRPr lang="ja-JP" altLang="en-US" dirty="0"/>
          </a:p>
        </p:txBody>
      </p:sp>
      <p:sp>
        <p:nvSpPr>
          <p:cNvPr id="7" name="コンテンツ プレースホルダー 2">
            <a:extLst>
              <a:ext uri="{FF2B5EF4-FFF2-40B4-BE49-F238E27FC236}">
                <a16:creationId xmlns:a16="http://schemas.microsoft.com/office/drawing/2014/main" id="{D4463307-05E1-3097-082A-273E86C26929}"/>
              </a:ext>
            </a:extLst>
          </p:cNvPr>
          <p:cNvSpPr>
            <a:spLocks noGrp="1"/>
          </p:cNvSpPr>
          <p:nvPr>
            <p:ph sz="half" idx="19"/>
          </p:nvPr>
        </p:nvSpPr>
        <p:spPr>
          <a:xfrm>
            <a:off x="5181600" y="1066800"/>
            <a:ext cx="4554000" cy="4208400"/>
          </a:xfrm>
        </p:spPr>
        <p:txBody>
          <a:bodyPr/>
          <a:lstStyle>
            <a:lvl1pPr marL="0" indent="0">
              <a:buFontTx/>
              <a:buNone/>
              <a:defRPr/>
            </a:lvl1pPr>
          </a:lstStyle>
          <a:p>
            <a:endParaRPr lang="ja-JP" altLang="en-US" dirty="0"/>
          </a:p>
        </p:txBody>
      </p:sp>
    </p:spTree>
    <p:extLst>
      <p:ext uri="{BB962C8B-B14F-4D97-AF65-F5344CB8AC3E}">
        <p14:creationId xmlns:p14="http://schemas.microsoft.com/office/powerpoint/2010/main" val="36635572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672" userDrawn="1">
          <p15:clr>
            <a:srgbClr val="FBAE40"/>
          </p15:clr>
        </p15:guide>
        <p15:guide id="8" orient="horz" pos="2352" userDrawn="1">
          <p15:clr>
            <a:srgbClr val="FBAE40"/>
          </p15:clr>
        </p15:guide>
        <p15:guide id="9" pos="326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7650" y="183092"/>
            <a:ext cx="44577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47650" y="1066800"/>
            <a:ext cx="44577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47650" y="4237567"/>
            <a:ext cx="1155700" cy="243417"/>
          </a:xfrm>
          <a:prstGeom prst="rect">
            <a:avLst/>
          </a:prstGeom>
        </p:spPr>
        <p:txBody>
          <a:bodyPr vert="horz" lIns="91440" tIns="45720" rIns="91440" bIns="45720" rtlCol="0" anchor="ctr"/>
          <a:lstStyle>
            <a:lvl1pPr algn="l">
              <a:defRPr sz="650">
                <a:solidFill>
                  <a:schemeClr val="tx1">
                    <a:tint val="75000"/>
                  </a:schemeClr>
                </a:solidFill>
                <a:latin typeface="+mj-ea"/>
                <a:ea typeface="+mj-ea"/>
              </a:defRPr>
            </a:lvl1pPr>
          </a:lstStyle>
          <a:p>
            <a:fld id="{1D8BD707-D9CF-40AE-B4C6-C98DA3205C09}" type="datetimeFigureOut">
              <a:rPr lang="en-US" smtClean="0"/>
              <a:pPr/>
              <a:t>9/9/23</a:t>
            </a:fld>
            <a:endParaRPr lang="en-US"/>
          </a:p>
        </p:txBody>
      </p:sp>
      <p:sp>
        <p:nvSpPr>
          <p:cNvPr id="5" name="Footer Placeholder 4"/>
          <p:cNvSpPr>
            <a:spLocks noGrp="1"/>
          </p:cNvSpPr>
          <p:nvPr>
            <p:ph type="ftr" sz="quarter" idx="3"/>
          </p:nvPr>
        </p:nvSpPr>
        <p:spPr>
          <a:xfrm>
            <a:off x="1692275" y="4237567"/>
            <a:ext cx="1568450" cy="243417"/>
          </a:xfrm>
          <a:prstGeom prst="rect">
            <a:avLst/>
          </a:prstGeom>
        </p:spPr>
        <p:txBody>
          <a:bodyPr vert="horz" lIns="91440" tIns="45720" rIns="91440" bIns="45720" rtlCol="0" anchor="ctr"/>
          <a:lstStyle>
            <a:lvl1pPr algn="ctr">
              <a:defRPr sz="650">
                <a:solidFill>
                  <a:schemeClr val="tx1">
                    <a:tint val="75000"/>
                  </a:schemeClr>
                </a:solidFill>
                <a:latin typeface="+mj-ea"/>
                <a:ea typeface="+mj-ea"/>
              </a:defRPr>
            </a:lvl1pPr>
          </a:lstStyle>
          <a:p>
            <a:endParaRPr lang="en-US"/>
          </a:p>
        </p:txBody>
      </p:sp>
      <p:sp>
        <p:nvSpPr>
          <p:cNvPr id="6" name="Slide Number Placeholder 5"/>
          <p:cNvSpPr>
            <a:spLocks noGrp="1"/>
          </p:cNvSpPr>
          <p:nvPr>
            <p:ph type="sldNum" sz="quarter" idx="4"/>
          </p:nvPr>
        </p:nvSpPr>
        <p:spPr>
          <a:xfrm>
            <a:off x="3549650" y="4237567"/>
            <a:ext cx="1155700" cy="243417"/>
          </a:xfrm>
          <a:prstGeom prst="rect">
            <a:avLst/>
          </a:prstGeom>
        </p:spPr>
        <p:txBody>
          <a:bodyPr vert="horz" lIns="91440" tIns="45720" rIns="91440" bIns="45720" rtlCol="0" anchor="ctr"/>
          <a:lstStyle>
            <a:lvl1pPr algn="r">
              <a:defRPr sz="650">
                <a:solidFill>
                  <a:schemeClr val="tx1">
                    <a:tint val="75000"/>
                  </a:schemeClr>
                </a:solidFill>
                <a:latin typeface="+mj-ea"/>
                <a:ea typeface="+mj-ea"/>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54" r:id="rId1"/>
    <p:sldLayoutId id="2147483661" r:id="rId2"/>
    <p:sldLayoutId id="2147483665" r:id="rId3"/>
    <p:sldLayoutId id="2147483663" r:id="rId4"/>
    <p:sldLayoutId id="2147483662" r:id="rId5"/>
    <p:sldLayoutId id="2147483655" r:id="rId6"/>
    <p:sldLayoutId id="2147483673" r:id="rId7"/>
    <p:sldLayoutId id="2147483670" r:id="rId8"/>
    <p:sldLayoutId id="2147483671" r:id="rId9"/>
    <p:sldLayoutId id="2147483669" r:id="rId10"/>
    <p:sldLayoutId id="2147483664" r:id="rId11"/>
    <p:sldLayoutId id="2147483666" r:id="rId12"/>
    <p:sldLayoutId id="2147483672" r:id="rId13"/>
    <p:sldLayoutId id="2147483667" r:id="rId14"/>
    <p:sldLayoutId id="2147483668" r:id="rId15"/>
  </p:sldLayoutIdLst>
  <p:txStyles>
    <p:titleStyle>
      <a:lvl1pPr algn="ctr" defTabSz="495330" rtl="0" eaLnBrk="1" latinLnBrk="0" hangingPunct="1">
        <a:spcBef>
          <a:spcPct val="0"/>
        </a:spcBef>
        <a:buNone/>
        <a:defRPr sz="2383" kern="1200">
          <a:solidFill>
            <a:schemeClr val="tx1"/>
          </a:solidFill>
          <a:latin typeface="+mj-ea"/>
          <a:ea typeface="+mj-ea"/>
          <a:cs typeface="+mj-cs"/>
        </a:defRPr>
      </a:lvl1pPr>
    </p:titleStyle>
    <p:bodyStyle>
      <a:lvl1pPr marL="185749" indent="-185749" algn="l" defTabSz="495330" rtl="0" eaLnBrk="1" latinLnBrk="0" hangingPunct="1">
        <a:spcBef>
          <a:spcPct val="20000"/>
        </a:spcBef>
        <a:buFont typeface="Arial" pitchFamily="34" charset="0"/>
        <a:buChar char="•"/>
        <a:defRPr sz="1733" kern="1200">
          <a:solidFill>
            <a:schemeClr val="tx1"/>
          </a:solidFill>
          <a:latin typeface="+mj-ea"/>
          <a:ea typeface="+mj-ea"/>
          <a:cs typeface="+mn-cs"/>
        </a:defRPr>
      </a:lvl1pPr>
      <a:lvl2pPr marL="402456" indent="-154791" algn="l" defTabSz="495330" rtl="0" eaLnBrk="1" latinLnBrk="0" hangingPunct="1">
        <a:spcBef>
          <a:spcPct val="20000"/>
        </a:spcBef>
        <a:buFont typeface="Arial" pitchFamily="34" charset="0"/>
        <a:buChar char="–"/>
        <a:defRPr sz="1517" kern="1200">
          <a:solidFill>
            <a:schemeClr val="tx1"/>
          </a:solidFill>
          <a:latin typeface="+mj-ea"/>
          <a:ea typeface="+mj-ea"/>
          <a:cs typeface="+mn-cs"/>
        </a:defRPr>
      </a:lvl2pPr>
      <a:lvl3pPr marL="619163" indent="-123833" algn="l" defTabSz="495330" rtl="0" eaLnBrk="1" latinLnBrk="0" hangingPunct="1">
        <a:spcBef>
          <a:spcPct val="20000"/>
        </a:spcBef>
        <a:buFont typeface="Arial" pitchFamily="34" charset="0"/>
        <a:buChar char="•"/>
        <a:defRPr sz="1300" kern="1200">
          <a:solidFill>
            <a:schemeClr val="tx1"/>
          </a:solidFill>
          <a:latin typeface="+mj-ea"/>
          <a:ea typeface="+mj-ea"/>
          <a:cs typeface="+mn-cs"/>
        </a:defRPr>
      </a:lvl3pPr>
      <a:lvl4pPr marL="866828" indent="-123833" algn="l" defTabSz="495330" rtl="0" eaLnBrk="1" latinLnBrk="0" hangingPunct="1">
        <a:spcBef>
          <a:spcPct val="20000"/>
        </a:spcBef>
        <a:buFont typeface="Arial" pitchFamily="34" charset="0"/>
        <a:buChar char="–"/>
        <a:defRPr sz="1083" kern="1200">
          <a:solidFill>
            <a:schemeClr val="tx1"/>
          </a:solidFill>
          <a:latin typeface="+mj-ea"/>
          <a:ea typeface="+mj-ea"/>
          <a:cs typeface="+mn-cs"/>
        </a:defRPr>
      </a:lvl4pPr>
      <a:lvl5pPr marL="1114494" indent="-123833" algn="l" defTabSz="495330" rtl="0" eaLnBrk="1" latinLnBrk="0" hangingPunct="1">
        <a:spcBef>
          <a:spcPct val="20000"/>
        </a:spcBef>
        <a:buFont typeface="Arial" pitchFamily="34" charset="0"/>
        <a:buChar char="»"/>
        <a:defRPr sz="1083" kern="1200">
          <a:solidFill>
            <a:schemeClr val="tx1"/>
          </a:solidFill>
          <a:latin typeface="+mj-ea"/>
          <a:ea typeface="+mj-ea"/>
          <a:cs typeface="+mn-cs"/>
        </a:defRPr>
      </a:lvl5pPr>
      <a:lvl6pPr marL="1362159"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6pPr>
      <a:lvl7pPr marL="1609824"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7pPr>
      <a:lvl8pPr marL="1857489"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8pPr>
      <a:lvl9pPr marL="2105155"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9pPr>
    </p:bodyStyle>
    <p:otherStyle>
      <a:defPPr>
        <a:defRPr lang="en-US"/>
      </a:defPPr>
      <a:lvl1pPr marL="0" algn="l" defTabSz="495330" rtl="0" eaLnBrk="1" latinLnBrk="0" hangingPunct="1">
        <a:defRPr sz="975" kern="1200">
          <a:solidFill>
            <a:schemeClr val="tx1"/>
          </a:solidFill>
          <a:latin typeface="+mn-lt"/>
          <a:ea typeface="+mn-ea"/>
          <a:cs typeface="+mn-cs"/>
        </a:defRPr>
      </a:lvl1pPr>
      <a:lvl2pPr marL="247665" algn="l" defTabSz="495330" rtl="0" eaLnBrk="1" latinLnBrk="0" hangingPunct="1">
        <a:defRPr sz="975" kern="1200">
          <a:solidFill>
            <a:schemeClr val="tx1"/>
          </a:solidFill>
          <a:latin typeface="+mn-lt"/>
          <a:ea typeface="+mn-ea"/>
          <a:cs typeface="+mn-cs"/>
        </a:defRPr>
      </a:lvl2pPr>
      <a:lvl3pPr marL="495330" algn="l" defTabSz="495330" rtl="0" eaLnBrk="1" latinLnBrk="0" hangingPunct="1">
        <a:defRPr sz="975" kern="1200">
          <a:solidFill>
            <a:schemeClr val="tx1"/>
          </a:solidFill>
          <a:latin typeface="+mn-lt"/>
          <a:ea typeface="+mn-ea"/>
          <a:cs typeface="+mn-cs"/>
        </a:defRPr>
      </a:lvl3pPr>
      <a:lvl4pPr marL="742996" algn="l" defTabSz="495330" rtl="0" eaLnBrk="1" latinLnBrk="0" hangingPunct="1">
        <a:defRPr sz="975" kern="1200">
          <a:solidFill>
            <a:schemeClr val="tx1"/>
          </a:solidFill>
          <a:latin typeface="+mn-lt"/>
          <a:ea typeface="+mn-ea"/>
          <a:cs typeface="+mn-cs"/>
        </a:defRPr>
      </a:lvl4pPr>
      <a:lvl5pPr marL="990661" algn="l" defTabSz="495330" rtl="0" eaLnBrk="1" latinLnBrk="0" hangingPunct="1">
        <a:defRPr sz="975" kern="1200">
          <a:solidFill>
            <a:schemeClr val="tx1"/>
          </a:solidFill>
          <a:latin typeface="+mn-lt"/>
          <a:ea typeface="+mn-ea"/>
          <a:cs typeface="+mn-cs"/>
        </a:defRPr>
      </a:lvl5pPr>
      <a:lvl6pPr marL="1238326" algn="l" defTabSz="495330" rtl="0" eaLnBrk="1" latinLnBrk="0" hangingPunct="1">
        <a:defRPr sz="975" kern="1200">
          <a:solidFill>
            <a:schemeClr val="tx1"/>
          </a:solidFill>
          <a:latin typeface="+mn-lt"/>
          <a:ea typeface="+mn-ea"/>
          <a:cs typeface="+mn-cs"/>
        </a:defRPr>
      </a:lvl6pPr>
      <a:lvl7pPr marL="1485991" algn="l" defTabSz="495330" rtl="0" eaLnBrk="1" latinLnBrk="0" hangingPunct="1">
        <a:defRPr sz="975" kern="1200">
          <a:solidFill>
            <a:schemeClr val="tx1"/>
          </a:solidFill>
          <a:latin typeface="+mn-lt"/>
          <a:ea typeface="+mn-ea"/>
          <a:cs typeface="+mn-cs"/>
        </a:defRPr>
      </a:lvl7pPr>
      <a:lvl8pPr marL="1733657" algn="l" defTabSz="495330" rtl="0" eaLnBrk="1" latinLnBrk="0" hangingPunct="1">
        <a:defRPr sz="975" kern="1200">
          <a:solidFill>
            <a:schemeClr val="tx1"/>
          </a:solidFill>
          <a:latin typeface="+mn-lt"/>
          <a:ea typeface="+mn-ea"/>
          <a:cs typeface="+mn-cs"/>
        </a:defRPr>
      </a:lvl8pPr>
      <a:lvl9pPr marL="1981322" algn="l" defTabSz="495330" rtl="0" eaLnBrk="1" latinLnBrk="0" hangingPunct="1">
        <a:defRPr sz="9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10.xml"/><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0.xml"/><Relationship Id="rId5" Type="http://schemas.openxmlformats.org/officeDocument/2006/relationships/image" Target="../media/image30.jpg"/><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6.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6">
            <a:extLst>
              <a:ext uri="{FF2B5EF4-FFF2-40B4-BE49-F238E27FC236}">
                <a16:creationId xmlns:a16="http://schemas.microsoft.com/office/drawing/2014/main" id="{B714AAE7-D8CF-CD9A-5F7F-389F51B6917A}"/>
              </a:ext>
            </a:extLst>
          </p:cNvPr>
          <p:cNvSpPr txBox="1">
            <a:spLocks/>
          </p:cNvSpPr>
          <p:nvPr/>
        </p:nvSpPr>
        <p:spPr>
          <a:xfrm>
            <a:off x="0" y="2267127"/>
            <a:ext cx="9905998" cy="1161873"/>
          </a:xfrm>
          <a:prstGeom prst="rect">
            <a:avLst/>
          </a:prstGeom>
        </p:spPr>
        <p:txBody>
          <a:bodyPr lIns="72000" rIns="72000" anchor="t">
            <a:normAutofit fontScale="90000"/>
          </a:bodyPr>
          <a:lstStyle>
            <a:lvl1pPr algn="ctr" defTabSz="495330" rtl="0" eaLnBrk="1" latinLnBrk="0" hangingPunct="1">
              <a:spcBef>
                <a:spcPct val="0"/>
              </a:spcBef>
              <a:buNone/>
              <a:defRPr sz="2383" kern="1200">
                <a:solidFill>
                  <a:schemeClr val="tx1"/>
                </a:solidFill>
                <a:latin typeface="+mj-lt"/>
                <a:ea typeface="+mj-ea"/>
                <a:cs typeface="+mj-cs"/>
              </a:defRPr>
            </a:lvl1pPr>
          </a:lstStyle>
          <a:p>
            <a:pPr>
              <a:lnSpc>
                <a:spcPct val="150000"/>
              </a:lnSpc>
            </a:pPr>
            <a:r>
              <a:rPr kumimoji="1" lang="en-US" altLang="ja-JP" sz="2800" dirty="0"/>
              <a:t>Pure raw honey</a:t>
            </a:r>
          </a:p>
          <a:p>
            <a:pPr>
              <a:lnSpc>
                <a:spcPct val="150000"/>
              </a:lnSpc>
            </a:pPr>
            <a:r>
              <a:rPr kumimoji="1" lang="en-US" altLang="ja-JP" sz="2800" dirty="0"/>
              <a:t>made from soil grown in Kyoto</a:t>
            </a:r>
            <a:endParaRPr kumimoji="1" lang="ja-JP" altLang="en-US" sz="2800" dirty="0"/>
          </a:p>
        </p:txBody>
      </p:sp>
      <p:grpSp>
        <p:nvGrpSpPr>
          <p:cNvPr id="10" name="グループ化 9">
            <a:extLst>
              <a:ext uri="{FF2B5EF4-FFF2-40B4-BE49-F238E27FC236}">
                <a16:creationId xmlns:a16="http://schemas.microsoft.com/office/drawing/2014/main" id="{E7BD2B9F-7132-F7AC-E1E1-6977228A5C38}"/>
              </a:ext>
            </a:extLst>
          </p:cNvPr>
          <p:cNvGrpSpPr/>
          <p:nvPr/>
        </p:nvGrpSpPr>
        <p:grpSpPr>
          <a:xfrm>
            <a:off x="4307630" y="3846445"/>
            <a:ext cx="1290733" cy="1414889"/>
            <a:chOff x="-2076450" y="3871743"/>
            <a:chExt cx="1599353" cy="1753200"/>
          </a:xfrm>
          <a:effectLst/>
        </p:grpSpPr>
        <p:sp>
          <p:nvSpPr>
            <p:cNvPr id="13" name="正方形/長方形 12">
              <a:extLst>
                <a:ext uri="{FF2B5EF4-FFF2-40B4-BE49-F238E27FC236}">
                  <a16:creationId xmlns:a16="http://schemas.microsoft.com/office/drawing/2014/main" id="{B1A7E553-AFF9-0578-EE5D-976120CF9613}"/>
                </a:ext>
              </a:extLst>
            </p:cNvPr>
            <p:cNvSpPr/>
            <p:nvPr/>
          </p:nvSpPr>
          <p:spPr>
            <a:xfrm>
              <a:off x="-2076450" y="3871743"/>
              <a:ext cx="1587600" cy="1753200"/>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4" name="図 13">
              <a:extLst>
                <a:ext uri="{FF2B5EF4-FFF2-40B4-BE49-F238E27FC236}">
                  <a16:creationId xmlns:a16="http://schemas.microsoft.com/office/drawing/2014/main" id="{8AA3C4C3-A5FF-DB1D-FF1A-3AB7E50F1A87}"/>
                </a:ext>
              </a:extLst>
            </p:cNvPr>
            <p:cNvPicPr>
              <a:picLocks noChangeAspect="1"/>
            </p:cNvPicPr>
            <p:nvPr/>
          </p:nvPicPr>
          <p:blipFill>
            <a:blip r:embed="rId2"/>
            <a:stretch>
              <a:fillRect/>
            </a:stretch>
          </p:blipFill>
          <p:spPr>
            <a:xfrm>
              <a:off x="-2064597" y="3871744"/>
              <a:ext cx="1587500" cy="1752599"/>
            </a:xfrm>
            <a:prstGeom prst="rect">
              <a:avLst/>
            </a:prstGeom>
          </p:spPr>
        </p:pic>
      </p:grpSp>
      <p:sp>
        <p:nvSpPr>
          <p:cNvPr id="15" name="フッター プレースホルダー 2">
            <a:extLst>
              <a:ext uri="{FF2B5EF4-FFF2-40B4-BE49-F238E27FC236}">
                <a16:creationId xmlns:a16="http://schemas.microsoft.com/office/drawing/2014/main" id="{F612FA5C-69B3-7901-0778-2DD1FC547A71}"/>
              </a:ext>
            </a:extLst>
          </p:cNvPr>
          <p:cNvSpPr txBox="1">
            <a:spLocks/>
          </p:cNvSpPr>
          <p:nvPr/>
        </p:nvSpPr>
        <p:spPr>
          <a:xfrm>
            <a:off x="3286141" y="5392697"/>
            <a:ext cx="3343275" cy="252942"/>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400" dirty="0">
                <a:latin typeface="Calibri" panose="020F0502020204030204" pitchFamily="34" charset="0"/>
                <a:ea typeface="Calibri" panose="020F0502020204030204" pitchFamily="34" charset="0"/>
                <a:cs typeface="Calibri" panose="020F0502020204030204" pitchFamily="34" charset="0"/>
              </a:rPr>
              <a:t>ORG.inc</a:t>
            </a:r>
            <a:endParaRPr kumimoji="1" lang="ja-JP" altLang="en-US" sz="1400" dirty="0">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297605" y="3034794"/>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dirty="0" err="1">
                <a:solidFill>
                  <a:srgbClr val="545454"/>
                </a:solidFill>
                <a:latin typeface="+mj-ea"/>
                <a:ea typeface="+mj-ea"/>
              </a:rPr>
              <a:t>Kita-ku</a:t>
            </a:r>
            <a:r>
              <a:rPr lang="en-US" altLang="ja-JP" dirty="0">
                <a:solidFill>
                  <a:srgbClr val="545454"/>
                </a:solidFill>
                <a:latin typeface="+mj-ea"/>
                <a:ea typeface="+mj-ea"/>
              </a:rPr>
              <a:t>, Kyoto</a:t>
            </a: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10</a:t>
            </a:fld>
            <a:endParaRPr kumimoji="1" lang="ja-JP" altLang="en-US" dirty="0"/>
          </a:p>
        </p:txBody>
      </p:sp>
      <p:sp>
        <p:nvSpPr>
          <p:cNvPr id="2" name="タイトル 1">
            <a:extLst>
              <a:ext uri="{FF2B5EF4-FFF2-40B4-BE49-F238E27FC236}">
                <a16:creationId xmlns:a16="http://schemas.microsoft.com/office/drawing/2014/main" id="{8D4440BA-F61B-45F9-42C4-A8E8025ECDDF}"/>
              </a:ext>
            </a:extLst>
          </p:cNvPr>
          <p:cNvSpPr>
            <a:spLocks noGrp="1"/>
          </p:cNvSpPr>
          <p:nvPr>
            <p:ph type="title"/>
          </p:nvPr>
        </p:nvSpPr>
        <p:spPr>
          <a:xfrm>
            <a:off x="5219700" y="2295935"/>
            <a:ext cx="4457700" cy="762000"/>
          </a:xfrm>
        </p:spPr>
        <p:txBody>
          <a:bodyPr/>
          <a:lstStyle/>
          <a:p>
            <a:r>
              <a:rPr lang="en-US" altLang="ja-JP" dirty="0" err="1">
                <a:solidFill>
                  <a:srgbClr val="545454"/>
                </a:solidFill>
              </a:rPr>
              <a:t>Keihoku</a:t>
            </a:r>
            <a:r>
              <a:rPr lang="en-US" altLang="ja-JP" dirty="0">
                <a:solidFill>
                  <a:srgbClr val="545454"/>
                </a:solidFill>
              </a:rPr>
              <a:t> Plant ORG office</a:t>
            </a:r>
            <a:br>
              <a:rPr lang="ja-JP" altLang="en-US" dirty="0">
                <a:solidFill>
                  <a:srgbClr val="545454"/>
                </a:solidFill>
              </a:rPr>
            </a:br>
            <a:r>
              <a:rPr lang="en-US" altLang="ja-JP" dirty="0">
                <a:solidFill>
                  <a:srgbClr val="545454"/>
                </a:solidFill>
              </a:rPr>
              <a:t>and Honey K store</a:t>
            </a:r>
            <a:endParaRPr lang="ja-JP" altLang="en-US" dirty="0">
              <a:solidFill>
                <a:srgbClr val="545454"/>
              </a:solidFill>
            </a:endParaRPr>
          </a:p>
        </p:txBody>
      </p:sp>
      <p:pic>
        <p:nvPicPr>
          <p:cNvPr id="12" name="コンテンツ プレースホルダー 11" descr="屋内, 建物, 大きい, 部屋 が含まれている画像&#10;&#10;自動的に生成された説明">
            <a:extLst>
              <a:ext uri="{FF2B5EF4-FFF2-40B4-BE49-F238E27FC236}">
                <a16:creationId xmlns:a16="http://schemas.microsoft.com/office/drawing/2014/main" id="{E676D452-B709-5D26-19C4-21565CD01ECF}"/>
              </a:ext>
            </a:extLst>
          </p:cNvPr>
          <p:cNvPicPr>
            <a:picLocks noGrp="1" noChangeAspect="1"/>
          </p:cNvPicPr>
          <p:nvPr>
            <p:ph sz="half" idx="12"/>
          </p:nvPr>
        </p:nvPicPr>
        <p:blipFill>
          <a:blip r:embed="rId2">
            <a:extLst>
              <a:ext uri="{28A0092B-C50C-407E-A947-70E740481C1C}">
                <a14:useLocalDpi xmlns:a14="http://schemas.microsoft.com/office/drawing/2010/main" val="0"/>
              </a:ext>
            </a:extLst>
          </a:blip>
          <a:stretch>
            <a:fillRect/>
          </a:stretch>
        </p:blipFill>
        <p:spPr>
          <a:xfrm>
            <a:off x="820945" y="3429000"/>
            <a:ext cx="4125498" cy="3136900"/>
          </a:xfrm>
        </p:spPr>
      </p:pic>
      <p:pic>
        <p:nvPicPr>
          <p:cNvPr id="24" name="コンテンツ プレースホルダー 23" descr="花が飾られた部屋&#10;&#10;低い精度で自動的に生成された説明">
            <a:extLst>
              <a:ext uri="{FF2B5EF4-FFF2-40B4-BE49-F238E27FC236}">
                <a16:creationId xmlns:a16="http://schemas.microsoft.com/office/drawing/2014/main" id="{41E869A6-1F43-34C3-FF2B-359118A4AD5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22598" y="263525"/>
            <a:ext cx="4122192" cy="3089275"/>
          </a:xfrm>
        </p:spPr>
      </p:pic>
    </p:spTree>
    <p:extLst>
      <p:ext uri="{BB962C8B-B14F-4D97-AF65-F5344CB8AC3E}">
        <p14:creationId xmlns:p14="http://schemas.microsoft.com/office/powerpoint/2010/main" val="2938197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297605" y="3034794"/>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zh-TW" sz="1400" dirty="0">
                <a:solidFill>
                  <a:srgbClr val="545454"/>
                </a:solidFill>
                <a:latin typeface="+mj-ea"/>
                <a:ea typeface="+mj-ea"/>
              </a:rPr>
              <a:t>OEM label production available</a:t>
            </a:r>
            <a:endParaRPr lang="en-US" altLang="ja-JP" sz="1400" dirty="0">
              <a:solidFill>
                <a:srgbClr val="545454"/>
              </a:solidFill>
              <a:latin typeface="+mj-ea"/>
              <a:ea typeface="+mj-ea"/>
            </a:endParaRP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11</a:t>
            </a:fld>
            <a:endParaRPr kumimoji="1" lang="ja-JP" altLang="en-US" dirty="0"/>
          </a:p>
        </p:txBody>
      </p:sp>
      <p:sp>
        <p:nvSpPr>
          <p:cNvPr id="2" name="タイトル 1">
            <a:extLst>
              <a:ext uri="{FF2B5EF4-FFF2-40B4-BE49-F238E27FC236}">
                <a16:creationId xmlns:a16="http://schemas.microsoft.com/office/drawing/2014/main" id="{8D4440BA-F61B-45F9-42C4-A8E8025ECDDF}"/>
              </a:ext>
            </a:extLst>
          </p:cNvPr>
          <p:cNvSpPr>
            <a:spLocks noGrp="1"/>
          </p:cNvSpPr>
          <p:nvPr>
            <p:ph type="title"/>
          </p:nvPr>
        </p:nvSpPr>
        <p:spPr>
          <a:xfrm>
            <a:off x="5219700" y="2218884"/>
            <a:ext cx="4457700" cy="762000"/>
          </a:xfrm>
        </p:spPr>
        <p:txBody>
          <a:bodyPr>
            <a:normAutofit fontScale="90000"/>
          </a:bodyPr>
          <a:lstStyle/>
          <a:p>
            <a:r>
              <a:rPr kumimoji="1" lang="en-US" altLang="ja-JP" dirty="0">
                <a:solidFill>
                  <a:srgbClr val="545454"/>
                </a:solidFill>
              </a:rPr>
              <a:t>Food inspection 206 items</a:t>
            </a:r>
            <a:br>
              <a:rPr kumimoji="1" lang="ja-JP" altLang="en-US" dirty="0">
                <a:solidFill>
                  <a:srgbClr val="545454"/>
                </a:solidFill>
              </a:rPr>
            </a:br>
            <a:r>
              <a:rPr kumimoji="1" lang="en-US" altLang="ja-JP" dirty="0">
                <a:solidFill>
                  <a:srgbClr val="545454"/>
                </a:solidFill>
              </a:rPr>
              <a:t>of pesticide residues </a:t>
            </a:r>
            <a:br>
              <a:rPr kumimoji="1" lang="ja-JP" altLang="en-US" dirty="0">
                <a:solidFill>
                  <a:srgbClr val="545454"/>
                </a:solidFill>
              </a:rPr>
            </a:br>
            <a:r>
              <a:rPr kumimoji="1" lang="en-US" altLang="ja-JP" dirty="0">
                <a:solidFill>
                  <a:srgbClr val="545454"/>
                </a:solidFill>
              </a:rPr>
              <a:t>(including glyphosate detected)</a:t>
            </a:r>
            <a:endParaRPr lang="ja-JP" altLang="en-US" dirty="0">
              <a:solidFill>
                <a:srgbClr val="545454"/>
              </a:solidFill>
            </a:endParaRPr>
          </a:p>
        </p:txBody>
      </p:sp>
      <p:pic>
        <p:nvPicPr>
          <p:cNvPr id="13" name="コンテンツ プレースホルダー 12" descr="テーブル&#10;&#10;自動的に生成された説明">
            <a:extLst>
              <a:ext uri="{FF2B5EF4-FFF2-40B4-BE49-F238E27FC236}">
                <a16:creationId xmlns:a16="http://schemas.microsoft.com/office/drawing/2014/main" id="{582B066E-8E9B-FED5-781C-FD209A4F0CA4}"/>
              </a:ext>
            </a:extLst>
          </p:cNvPr>
          <p:cNvPicPr>
            <a:picLocks noGrp="1" noChangeAspect="1"/>
          </p:cNvPicPr>
          <p:nvPr>
            <p:ph sz="half" idx="11"/>
          </p:nvPr>
        </p:nvPicPr>
        <p:blipFill>
          <a:blip r:embed="rId2">
            <a:extLst>
              <a:ext uri="{28A0092B-C50C-407E-A947-70E740481C1C}">
                <a14:useLocalDpi xmlns:a14="http://schemas.microsoft.com/office/drawing/2010/main" val="0"/>
              </a:ext>
            </a:extLst>
          </a:blip>
          <a:stretch>
            <a:fillRect/>
          </a:stretch>
        </p:blipFill>
        <p:spPr>
          <a:xfrm>
            <a:off x="250825" y="841963"/>
            <a:ext cx="2235200" cy="3062699"/>
          </a:xfrm>
          <a:ln w="9525">
            <a:solidFill>
              <a:schemeClr val="bg1">
                <a:lumMod val="50000"/>
              </a:schemeClr>
            </a:solidFill>
          </a:ln>
        </p:spPr>
      </p:pic>
      <p:pic>
        <p:nvPicPr>
          <p:cNvPr id="15" name="コンテンツ プレースホルダー 14" descr="テーブル&#10;&#10;自動的に生成された説明">
            <a:extLst>
              <a:ext uri="{FF2B5EF4-FFF2-40B4-BE49-F238E27FC236}">
                <a16:creationId xmlns:a16="http://schemas.microsoft.com/office/drawing/2014/main" id="{9402E5F9-0441-E943-6078-E9C26A572E71}"/>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2709863" y="3127169"/>
            <a:ext cx="2235200" cy="3062699"/>
          </a:xfrm>
          <a:ln>
            <a:solidFill>
              <a:schemeClr val="bg1">
                <a:lumMod val="50000"/>
              </a:schemeClr>
            </a:solidFill>
          </a:ln>
        </p:spPr>
      </p:pic>
      <p:sp>
        <p:nvSpPr>
          <p:cNvPr id="16" name="字幕 7">
            <a:extLst>
              <a:ext uri="{FF2B5EF4-FFF2-40B4-BE49-F238E27FC236}">
                <a16:creationId xmlns:a16="http://schemas.microsoft.com/office/drawing/2014/main" id="{0610B471-FE5A-9A1C-B847-F220808D7706}"/>
              </a:ext>
            </a:extLst>
          </p:cNvPr>
          <p:cNvSpPr txBox="1">
            <a:spLocks/>
          </p:cNvSpPr>
          <p:nvPr/>
        </p:nvSpPr>
        <p:spPr>
          <a:xfrm>
            <a:off x="5716675" y="4235491"/>
            <a:ext cx="3463749" cy="699430"/>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a:solidFill>
                  <a:srgbClr val="545454"/>
                </a:solidFill>
                <a:latin typeface="+mj-ea"/>
                <a:ea typeface="+mj-ea"/>
              </a:rPr>
              <a:t>In sugar analysis</a:t>
            </a:r>
            <a:r>
              <a:rPr lang="ja-JP" altLang="en-US" sz="1400" dirty="0">
                <a:solidFill>
                  <a:srgbClr val="545454"/>
                </a:solidFill>
                <a:latin typeface="+mj-ea"/>
                <a:ea typeface="+mj-ea"/>
              </a:rPr>
              <a:t>　</a:t>
            </a:r>
            <a:r>
              <a:rPr lang="en-US" altLang="ja-JP" sz="1400" dirty="0">
                <a:solidFill>
                  <a:srgbClr val="545454"/>
                </a:solidFill>
                <a:latin typeface="+mj-ea"/>
                <a:ea typeface="+mj-ea"/>
              </a:rPr>
              <a:t>Fructose (fructose) proved to be the most abundant</a:t>
            </a:r>
          </a:p>
        </p:txBody>
      </p:sp>
      <p:sp>
        <p:nvSpPr>
          <p:cNvPr id="17" name="タイトル 1">
            <a:extLst>
              <a:ext uri="{FF2B5EF4-FFF2-40B4-BE49-F238E27FC236}">
                <a16:creationId xmlns:a16="http://schemas.microsoft.com/office/drawing/2014/main" id="{5E5B0C75-0AD4-D08E-6E4A-4BB79E4EAAC3}"/>
              </a:ext>
            </a:extLst>
          </p:cNvPr>
          <p:cNvSpPr txBox="1">
            <a:spLocks/>
          </p:cNvSpPr>
          <p:nvPr/>
        </p:nvSpPr>
        <p:spPr>
          <a:xfrm>
            <a:off x="5219700" y="3429000"/>
            <a:ext cx="4457700" cy="762000"/>
          </a:xfrm>
          <a:prstGeom prst="rect">
            <a:avLst/>
          </a:prstGeom>
        </p:spPr>
        <p:txBody>
          <a:bodyPr vert="horz" lIns="91440" tIns="45720" rIns="91440" bIns="45720" rtlCol="0" anchor="ctr">
            <a:normAutofit/>
          </a:bodyPr>
          <a:lstStyle>
            <a:lvl1pPr algn="ctr" defTabSz="495330" rtl="0" eaLnBrk="1" latinLnBrk="0" hangingPunct="1">
              <a:spcBef>
                <a:spcPct val="0"/>
              </a:spcBef>
              <a:buNone/>
              <a:defRPr sz="2000" kern="1200">
                <a:solidFill>
                  <a:schemeClr val="tx1"/>
                </a:solidFill>
                <a:latin typeface="+mj-ea"/>
                <a:ea typeface="+mj-ea"/>
                <a:cs typeface="+mj-cs"/>
              </a:defRPr>
            </a:lvl1pPr>
          </a:lstStyle>
          <a:p>
            <a:r>
              <a:rPr kumimoji="1" lang="en-US" altLang="ja-JP" dirty="0">
                <a:solidFill>
                  <a:srgbClr val="545454"/>
                </a:solidFill>
              </a:rPr>
              <a:t>Bacteria tested</a:t>
            </a:r>
            <a:endParaRPr kumimoji="1" lang="ja-JP" altLang="en-US" dirty="0">
              <a:solidFill>
                <a:srgbClr val="545454"/>
              </a:solidFill>
            </a:endParaRPr>
          </a:p>
          <a:p>
            <a:r>
              <a:rPr kumimoji="1" lang="en-US" altLang="ja-JP" dirty="0">
                <a:solidFill>
                  <a:srgbClr val="545454"/>
                </a:solidFill>
              </a:rPr>
              <a:t>(no problems)</a:t>
            </a:r>
            <a:endParaRPr lang="ja-JP" altLang="en-US" dirty="0">
              <a:solidFill>
                <a:srgbClr val="545454"/>
              </a:solidFill>
            </a:endParaRPr>
          </a:p>
        </p:txBody>
      </p:sp>
    </p:spTree>
    <p:extLst>
      <p:ext uri="{BB962C8B-B14F-4D97-AF65-F5344CB8AC3E}">
        <p14:creationId xmlns:p14="http://schemas.microsoft.com/office/powerpoint/2010/main" val="2544523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297605" y="4333940"/>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zh-TW" sz="1400" dirty="0">
                <a:solidFill>
                  <a:srgbClr val="545454"/>
                </a:solidFill>
                <a:latin typeface="+mj-ea"/>
                <a:ea typeface="+mj-ea"/>
              </a:rPr>
              <a:t>OEM label production available</a:t>
            </a:r>
            <a:endParaRPr lang="en-US" altLang="ja-JP" sz="1400" dirty="0">
              <a:solidFill>
                <a:srgbClr val="545454"/>
              </a:solidFill>
              <a:latin typeface="+mj-ea"/>
              <a:ea typeface="+mj-ea"/>
            </a:endParaRP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12</a:t>
            </a:fld>
            <a:endParaRPr kumimoji="1" lang="ja-JP" altLang="en-US" dirty="0"/>
          </a:p>
        </p:txBody>
      </p:sp>
      <p:sp>
        <p:nvSpPr>
          <p:cNvPr id="2" name="タイトル 1">
            <a:extLst>
              <a:ext uri="{FF2B5EF4-FFF2-40B4-BE49-F238E27FC236}">
                <a16:creationId xmlns:a16="http://schemas.microsoft.com/office/drawing/2014/main" id="{8D4440BA-F61B-45F9-42C4-A8E8025ECDDF}"/>
              </a:ext>
            </a:extLst>
          </p:cNvPr>
          <p:cNvSpPr>
            <a:spLocks noGrp="1"/>
          </p:cNvSpPr>
          <p:nvPr>
            <p:ph type="title"/>
          </p:nvPr>
        </p:nvSpPr>
        <p:spPr/>
        <p:txBody>
          <a:bodyPr>
            <a:normAutofit fontScale="90000"/>
          </a:bodyPr>
          <a:lstStyle/>
          <a:p>
            <a:r>
              <a:rPr kumimoji="1" lang="en-US" altLang="ja-JP" dirty="0"/>
              <a:t>Honey produced in Kyoto, Japan, where the honey is collected and the quality of the honey is carefully selected.</a:t>
            </a:r>
            <a:endParaRPr lang="ja-JP" altLang="en-US" dirty="0"/>
          </a:p>
        </p:txBody>
      </p:sp>
      <p:pic>
        <p:nvPicPr>
          <p:cNvPr id="23" name="コンテンツ プレースホルダー 22" descr="屋外, ベンチ, 公園, 座る が含まれている画像&#10;&#10;自動的に生成された説明">
            <a:extLst>
              <a:ext uri="{FF2B5EF4-FFF2-40B4-BE49-F238E27FC236}">
                <a16:creationId xmlns:a16="http://schemas.microsoft.com/office/drawing/2014/main" id="{576B8612-C8D6-4322-01C5-4DED6361CB6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14388" y="853057"/>
            <a:ext cx="4138612" cy="2368998"/>
          </a:xfrm>
        </p:spPr>
      </p:pic>
      <p:sp>
        <p:nvSpPr>
          <p:cNvPr id="32" name="字幕 7">
            <a:extLst>
              <a:ext uri="{FF2B5EF4-FFF2-40B4-BE49-F238E27FC236}">
                <a16:creationId xmlns:a16="http://schemas.microsoft.com/office/drawing/2014/main" id="{2E734C11-69E4-272F-B1E8-5D7D6FE53F22}"/>
              </a:ext>
            </a:extLst>
          </p:cNvPr>
          <p:cNvSpPr txBox="1">
            <a:spLocks/>
          </p:cNvSpPr>
          <p:nvPr/>
        </p:nvSpPr>
        <p:spPr>
          <a:xfrm>
            <a:off x="745508" y="5929812"/>
            <a:ext cx="430189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a:solidFill>
                  <a:srgbClr val="545454"/>
                </a:solidFill>
                <a:latin typeface="+mj-ea"/>
                <a:ea typeface="+mj-ea"/>
              </a:rPr>
              <a:t>in a pouch</a:t>
            </a:r>
            <a:r>
              <a:rPr lang="ja-JP" altLang="en-US" sz="1400" dirty="0">
                <a:solidFill>
                  <a:srgbClr val="545454"/>
                </a:solidFill>
                <a:latin typeface="+mj-ea"/>
                <a:ea typeface="+mj-ea"/>
              </a:rPr>
              <a:t>　</a:t>
            </a:r>
            <a:r>
              <a:rPr lang="en-US" altLang="ja-JP" sz="1400" dirty="0">
                <a:solidFill>
                  <a:srgbClr val="545454"/>
                </a:solidFill>
                <a:latin typeface="+mj-ea"/>
                <a:ea typeface="+mj-ea"/>
              </a:rPr>
              <a:t>180g, 300g</a:t>
            </a:r>
          </a:p>
        </p:txBody>
      </p:sp>
      <p:pic>
        <p:nvPicPr>
          <p:cNvPr id="11" name="コンテンツ プレースホルダー 10" descr="テーブル, 回路, 食品, 巣蜜 が含まれている画像&#10;&#10;自動的に生成された説明">
            <a:extLst>
              <a:ext uri="{FF2B5EF4-FFF2-40B4-BE49-F238E27FC236}">
                <a16:creationId xmlns:a16="http://schemas.microsoft.com/office/drawing/2014/main" id="{08893542-FD3C-70F4-8744-31926BE664C9}"/>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5400835" y="838200"/>
            <a:ext cx="3700142" cy="2398713"/>
          </a:xfrm>
        </p:spPr>
      </p:pic>
      <p:pic>
        <p:nvPicPr>
          <p:cNvPr id="13" name="コンテンツ プレースホルダー 12" descr="屋外, 座る, テーブル, 草 が含まれている画像&#10;&#10;自動的に生成された説明">
            <a:extLst>
              <a:ext uri="{FF2B5EF4-FFF2-40B4-BE49-F238E27FC236}">
                <a16:creationId xmlns:a16="http://schemas.microsoft.com/office/drawing/2014/main" id="{21A425B0-10ED-2774-B14D-54A7FC76A2F0}"/>
              </a:ext>
            </a:extLst>
          </p:cNvPr>
          <p:cNvPicPr>
            <a:picLocks noGrp="1" noChangeAspect="1"/>
          </p:cNvPicPr>
          <p:nvPr>
            <p:ph sz="half" idx="11"/>
          </p:nvPr>
        </p:nvPicPr>
        <p:blipFill>
          <a:blip r:embed="rId4" cstate="print">
            <a:extLst>
              <a:ext uri="{28A0092B-C50C-407E-A947-70E740481C1C}">
                <a14:useLocalDpi xmlns:a14="http://schemas.microsoft.com/office/drawing/2010/main" val="0"/>
              </a:ext>
            </a:extLst>
          </a:blip>
          <a:stretch>
            <a:fillRect/>
          </a:stretch>
        </p:blipFill>
        <p:spPr/>
      </p:pic>
      <p:pic>
        <p:nvPicPr>
          <p:cNvPr id="15" name="コンテンツ プレースホルダー 14" descr="屋外, 座る, 食品, ベンチ が含まれている画像&#10;&#10;自動的に生成された説明">
            <a:extLst>
              <a:ext uri="{FF2B5EF4-FFF2-40B4-BE49-F238E27FC236}">
                <a16:creationId xmlns:a16="http://schemas.microsoft.com/office/drawing/2014/main" id="{913B2489-41C9-80F9-A825-0AFB35D4F53E}"/>
              </a:ext>
            </a:extLst>
          </p:cNvPr>
          <p:cNvPicPr>
            <a:picLocks noGrp="1" noChangeAspect="1"/>
          </p:cNvPicPr>
          <p:nvPr>
            <p:ph sz="half" idx="12"/>
          </p:nvPr>
        </p:nvPicPr>
        <p:blipFill>
          <a:blip r:embed="rId5" cstate="print">
            <a:extLst>
              <a:ext uri="{28A0092B-C50C-407E-A947-70E740481C1C}">
                <a14:useLocalDpi xmlns:a14="http://schemas.microsoft.com/office/drawing/2010/main" val="0"/>
              </a:ext>
            </a:extLst>
          </a:blip>
          <a:stretch>
            <a:fillRect/>
          </a:stretch>
        </p:blipFill>
        <p:spPr/>
      </p:pic>
      <p:sp>
        <p:nvSpPr>
          <p:cNvPr id="5" name="テキスト ボックス 4">
            <a:extLst>
              <a:ext uri="{FF2B5EF4-FFF2-40B4-BE49-F238E27FC236}">
                <a16:creationId xmlns:a16="http://schemas.microsoft.com/office/drawing/2014/main" id="{0674184D-9A47-9BEF-56B8-D3B5ED2F3A2E}"/>
              </a:ext>
            </a:extLst>
          </p:cNvPr>
          <p:cNvSpPr txBox="1"/>
          <p:nvPr/>
        </p:nvSpPr>
        <p:spPr>
          <a:xfrm>
            <a:off x="1634726" y="430522"/>
            <a:ext cx="2523454" cy="276999"/>
          </a:xfrm>
          <a:prstGeom prst="rect">
            <a:avLst/>
          </a:prstGeom>
          <a:noFill/>
        </p:spPr>
        <p:txBody>
          <a:bodyPr wrap="square" rtlCol="0">
            <a:spAutoFit/>
          </a:bodyPr>
          <a:lstStyle/>
          <a:p>
            <a:pPr algn="ctr"/>
            <a:r>
              <a:rPr kumimoji="1" lang="en-US" altLang="ja-JP" sz="1200" dirty="0"/>
              <a:t>ORG</a:t>
            </a:r>
            <a:r>
              <a:rPr kumimoji="1" lang="ja-JP" altLang="en-US" sz="1200" dirty="0"/>
              <a:t> </a:t>
            </a:r>
            <a:r>
              <a:rPr kumimoji="1" lang="en-US" altLang="ja-JP" sz="1200" dirty="0"/>
              <a:t>Co.</a:t>
            </a:r>
            <a:r>
              <a:rPr kumimoji="1" lang="ja-JP" altLang="en-US" sz="1200" dirty="0"/>
              <a:t> 　</a:t>
            </a:r>
            <a:r>
              <a:rPr kumimoji="1" lang="en-US" altLang="ja-JP" sz="1200" dirty="0"/>
              <a:t>KYOTOHONEY</a:t>
            </a:r>
            <a:endParaRPr kumimoji="1" lang="ja-JP" altLang="en-US" sz="1200" dirty="0"/>
          </a:p>
        </p:txBody>
      </p:sp>
    </p:spTree>
    <p:extLst>
      <p:ext uri="{BB962C8B-B14F-4D97-AF65-F5344CB8AC3E}">
        <p14:creationId xmlns:p14="http://schemas.microsoft.com/office/powerpoint/2010/main" val="3303695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6D7751-10D5-B2BC-2EAD-D72BA1A7AF8D}"/>
              </a:ext>
            </a:extLst>
          </p:cNvPr>
          <p:cNvSpPr>
            <a:spLocks noGrp="1"/>
          </p:cNvSpPr>
          <p:nvPr>
            <p:ph type="title"/>
          </p:nvPr>
        </p:nvSpPr>
        <p:spPr>
          <a:xfrm>
            <a:off x="5257800" y="2692227"/>
            <a:ext cx="4457700" cy="762000"/>
          </a:xfrm>
        </p:spPr>
        <p:txBody>
          <a:bodyPr/>
          <a:lstStyle/>
          <a:p>
            <a:r>
              <a:rPr kumimoji="1" lang="en-US" altLang="ja-JP" dirty="0" err="1"/>
              <a:t>Aman</a:t>
            </a:r>
            <a:r>
              <a:rPr kumimoji="1" lang="en-US" altLang="ja-JP" dirty="0"/>
              <a:t> Kyoto and double name honey</a:t>
            </a:r>
            <a:endParaRPr kumimoji="1" lang="ja-JP" altLang="en-US" dirty="0"/>
          </a:p>
        </p:txBody>
      </p:sp>
      <p:pic>
        <p:nvPicPr>
          <p:cNvPr id="14" name="コンテンツ プレースホルダー 13">
            <a:extLst>
              <a:ext uri="{FF2B5EF4-FFF2-40B4-BE49-F238E27FC236}">
                <a16:creationId xmlns:a16="http://schemas.microsoft.com/office/drawing/2014/main" id="{9788D6B7-F9DB-55EF-79CA-1F8680C82D4B}"/>
              </a:ext>
            </a:extLst>
          </p:cNvPr>
          <p:cNvPicPr>
            <a:picLocks noGrp="1" noChangeAspect="1"/>
          </p:cNvPicPr>
          <p:nvPr>
            <p:ph sz="half" idx="11"/>
          </p:nvPr>
        </p:nvPicPr>
        <p:blipFill>
          <a:blip r:embed="rId2">
            <a:extLst>
              <a:ext uri="{28A0092B-C50C-407E-A947-70E740481C1C}">
                <a14:useLocalDpi xmlns:a14="http://schemas.microsoft.com/office/drawing/2010/main" val="0"/>
              </a:ext>
            </a:extLst>
          </a:blip>
          <a:stretch>
            <a:fillRect/>
          </a:stretch>
        </p:blipFill>
        <p:spPr>
          <a:xfrm>
            <a:off x="377360" y="3620658"/>
            <a:ext cx="4457700" cy="2094342"/>
          </a:xfrm>
        </p:spPr>
      </p:pic>
      <p:pic>
        <p:nvPicPr>
          <p:cNvPr id="12" name="コンテンツ プレースホルダー 11">
            <a:extLst>
              <a:ext uri="{FF2B5EF4-FFF2-40B4-BE49-F238E27FC236}">
                <a16:creationId xmlns:a16="http://schemas.microsoft.com/office/drawing/2014/main" id="{730CC87D-D562-E1C7-9FD4-4E999929CDD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37407" y="838200"/>
            <a:ext cx="3892573" cy="2399143"/>
          </a:xfrm>
        </p:spPr>
      </p:pic>
      <p:pic>
        <p:nvPicPr>
          <p:cNvPr id="16" name="図 15">
            <a:extLst>
              <a:ext uri="{FF2B5EF4-FFF2-40B4-BE49-F238E27FC236}">
                <a16:creationId xmlns:a16="http://schemas.microsoft.com/office/drawing/2014/main" id="{14B58A22-B408-5FED-6575-75DD1CE1D6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0950" y="1270172"/>
            <a:ext cx="2311400" cy="1422055"/>
          </a:xfrm>
          <a:prstGeom prst="rect">
            <a:avLst/>
          </a:prstGeom>
        </p:spPr>
      </p:pic>
      <p:pic>
        <p:nvPicPr>
          <p:cNvPr id="18" name="図 17">
            <a:extLst>
              <a:ext uri="{FF2B5EF4-FFF2-40B4-BE49-F238E27FC236}">
                <a16:creationId xmlns:a16="http://schemas.microsoft.com/office/drawing/2014/main" id="{77CA7D97-97E7-5810-C0E2-85A9A3F7FB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2375" y="3429000"/>
            <a:ext cx="2368550" cy="2399142"/>
          </a:xfrm>
          <a:prstGeom prst="rect">
            <a:avLst/>
          </a:prstGeom>
        </p:spPr>
      </p:pic>
    </p:spTree>
    <p:extLst>
      <p:ext uri="{BB962C8B-B14F-4D97-AF65-F5344CB8AC3E}">
        <p14:creationId xmlns:p14="http://schemas.microsoft.com/office/powerpoint/2010/main" val="869864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F9BEF3D-FA52-4AA2-AA19-F654F3C77235}"/>
              </a:ext>
            </a:extLst>
          </p:cNvPr>
          <p:cNvSpPr>
            <a:spLocks noGrp="1"/>
          </p:cNvSpPr>
          <p:nvPr>
            <p:ph type="body" sz="quarter" idx="14"/>
          </p:nvPr>
        </p:nvSpPr>
        <p:spPr>
          <a:xfrm>
            <a:off x="2693131" y="1456884"/>
            <a:ext cx="6984269" cy="1658232"/>
          </a:xfrm>
        </p:spPr>
        <p:txBody>
          <a:bodyPr>
            <a:normAutofit/>
          </a:bodyPr>
          <a:lstStyle/>
          <a:p>
            <a:pPr marL="0" lvl="1">
              <a:lnSpc>
                <a:spcPct val="100000"/>
              </a:lnSpc>
              <a:spcAft>
                <a:spcPts val="885"/>
              </a:spcAft>
              <a:defRPr/>
            </a:pPr>
            <a:r>
              <a:rPr lang="en-US" altLang="ja-JP" sz="1400" dirty="0">
                <a:solidFill>
                  <a:srgbClr val="545454"/>
                </a:solidFill>
                <a:latin typeface="+mn-ea"/>
              </a:rPr>
              <a:t>In 2014, he established Kyoto </a:t>
            </a:r>
            <a:r>
              <a:rPr lang="en-US" altLang="ja-JP" sz="1400" dirty="0" err="1">
                <a:solidFill>
                  <a:srgbClr val="545454"/>
                </a:solidFill>
                <a:latin typeface="+mn-ea"/>
              </a:rPr>
              <a:t>Nohan</a:t>
            </a:r>
            <a:r>
              <a:rPr lang="en-US" altLang="ja-JP" sz="1400" dirty="0">
                <a:solidFill>
                  <a:srgbClr val="545454"/>
                </a:solidFill>
                <a:latin typeface="+mn-ea"/>
              </a:rPr>
              <a:t> Co.</a:t>
            </a:r>
          </a:p>
          <a:p>
            <a:pPr marL="0" lvl="1">
              <a:lnSpc>
                <a:spcPct val="100000"/>
              </a:lnSpc>
              <a:spcAft>
                <a:spcPts val="885"/>
              </a:spcAft>
              <a:defRPr/>
            </a:pPr>
            <a:r>
              <a:rPr lang="en-US" altLang="ja-JP" sz="1400" dirty="0">
                <a:solidFill>
                  <a:srgbClr val="545454"/>
                </a:solidFill>
                <a:latin typeface="+mn-ea"/>
              </a:rPr>
              <a:t>Since then, he has not only sold fertilizers, but also provided on-site guidance on fertilization and crop cultivation as a production assistant.</a:t>
            </a:r>
          </a:p>
          <a:p>
            <a:pPr marL="0" lvl="1">
              <a:lnSpc>
                <a:spcPct val="100000"/>
              </a:lnSpc>
              <a:spcAft>
                <a:spcPts val="885"/>
              </a:spcAft>
              <a:defRPr/>
            </a:pPr>
            <a:r>
              <a:rPr lang="en-US" altLang="ja-JP" sz="1400" dirty="0">
                <a:solidFill>
                  <a:srgbClr val="545454"/>
                </a:solidFill>
                <a:latin typeface="+mn-ea"/>
              </a:rPr>
              <a:t>In addition, to improve production technology, he dispatches lecturers to production corporations and agricultural cooperatives throughout Japan as a study group, and also holds seminars to provide live information such as field knowledge.</a:t>
            </a:r>
            <a:endParaRPr lang="ja-JP" altLang="en-US" sz="1400" dirty="0">
              <a:solidFill>
                <a:srgbClr val="545454"/>
              </a:solidFill>
            </a:endParaRPr>
          </a:p>
        </p:txBody>
      </p:sp>
      <p:sp>
        <p:nvSpPr>
          <p:cNvPr id="7" name="テキスト ボックス 6">
            <a:extLst>
              <a:ext uri="{FF2B5EF4-FFF2-40B4-BE49-F238E27FC236}">
                <a16:creationId xmlns:a16="http://schemas.microsoft.com/office/drawing/2014/main" id="{CDEB45E8-3A4C-4678-A454-8155C53973F8}"/>
              </a:ext>
            </a:extLst>
          </p:cNvPr>
          <p:cNvSpPr txBox="1"/>
          <p:nvPr/>
        </p:nvSpPr>
        <p:spPr>
          <a:xfrm>
            <a:off x="228600" y="152400"/>
            <a:ext cx="5272597" cy="369332"/>
          </a:xfrm>
          <a:prstGeom prst="rect">
            <a:avLst/>
          </a:prstGeom>
          <a:noFill/>
        </p:spPr>
        <p:txBody>
          <a:bodyPr wrap="none" rtlCol="0">
            <a:spAutoFit/>
          </a:bodyPr>
          <a:lstStyle>
            <a:defPPr>
              <a:defRPr lang="ja-JP"/>
            </a:defPPr>
            <a:lvl1pPr>
              <a:defRPr sz="2400" b="1">
                <a:solidFill>
                  <a:schemeClr val="tx1">
                    <a:lumMod val="65000"/>
                    <a:lumOff val="35000"/>
                  </a:schemeClr>
                </a:solidFill>
              </a:defRPr>
            </a:lvl1pPr>
          </a:lstStyle>
          <a:p>
            <a:r>
              <a:rPr lang="en-US" altLang="ja-JP" sz="1800" dirty="0">
                <a:solidFill>
                  <a:srgbClr val="545454"/>
                </a:solidFill>
                <a:effectLst/>
                <a:latin typeface="+mj-ea"/>
                <a:ea typeface="+mj-ea"/>
              </a:rPr>
              <a:t>Agro-Environmental Designer </a:t>
            </a:r>
            <a:r>
              <a:rPr lang="en-US" altLang="ja-JP" sz="1800" dirty="0" err="1">
                <a:solidFill>
                  <a:srgbClr val="545454"/>
                </a:solidFill>
                <a:effectLst/>
                <a:latin typeface="+mj-ea"/>
                <a:ea typeface="+mj-ea"/>
              </a:rPr>
              <a:t>Junya</a:t>
            </a:r>
            <a:r>
              <a:rPr lang="en-US" altLang="ja-JP" sz="1800" dirty="0">
                <a:solidFill>
                  <a:srgbClr val="545454"/>
                </a:solidFill>
                <a:effectLst/>
                <a:latin typeface="+mj-ea"/>
                <a:ea typeface="+mj-ea"/>
              </a:rPr>
              <a:t> </a:t>
            </a:r>
            <a:r>
              <a:rPr lang="en-US" altLang="ja-JP" sz="1800" dirty="0" err="1">
                <a:solidFill>
                  <a:srgbClr val="545454"/>
                </a:solidFill>
                <a:effectLst/>
                <a:latin typeface="+mj-ea"/>
                <a:ea typeface="+mj-ea"/>
              </a:rPr>
              <a:t>Kimura</a:t>
            </a:r>
            <a:r>
              <a:rPr lang="ja-JP" altLang="en-US" sz="1800" dirty="0">
                <a:solidFill>
                  <a:srgbClr val="545454"/>
                </a:solidFill>
                <a:effectLst/>
                <a:latin typeface="+mj-ea"/>
                <a:ea typeface="+mj-ea"/>
              </a:rPr>
              <a:t>　　</a:t>
            </a:r>
          </a:p>
        </p:txBody>
      </p:sp>
      <p:sp>
        <p:nvSpPr>
          <p:cNvPr id="8" name="テキスト ボックス 7">
            <a:extLst>
              <a:ext uri="{FF2B5EF4-FFF2-40B4-BE49-F238E27FC236}">
                <a16:creationId xmlns:a16="http://schemas.microsoft.com/office/drawing/2014/main" id="{9F851F57-BB55-4276-BF8E-7F7504FE4825}"/>
              </a:ext>
            </a:extLst>
          </p:cNvPr>
          <p:cNvSpPr txBox="1"/>
          <p:nvPr/>
        </p:nvSpPr>
        <p:spPr>
          <a:xfrm>
            <a:off x="228600" y="490954"/>
            <a:ext cx="4191000" cy="338554"/>
          </a:xfrm>
          <a:prstGeom prst="rect">
            <a:avLst/>
          </a:prstGeom>
          <a:noFill/>
        </p:spPr>
        <p:txBody>
          <a:bodyPr wrap="square" rtlCol="0">
            <a:spAutoFit/>
          </a:bodyPr>
          <a:lstStyle/>
          <a:p>
            <a:r>
              <a:rPr lang="en-US" altLang="ja-JP" sz="1600" dirty="0">
                <a:solidFill>
                  <a:srgbClr val="545454"/>
                </a:solidFill>
              </a:rPr>
              <a:t>Profile</a:t>
            </a:r>
            <a:endParaRPr lang="ja-JP" altLang="en-US" sz="1600" dirty="0">
              <a:solidFill>
                <a:srgbClr val="545454"/>
              </a:solidFill>
            </a:endParaRPr>
          </a:p>
        </p:txBody>
      </p:sp>
      <p:pic>
        <p:nvPicPr>
          <p:cNvPr id="26" name="図プレースホルダー 25" descr="屋外, 人, 男, 乗る が含まれている画像&#10;&#10;自動的に生成された説明">
            <a:extLst>
              <a:ext uri="{FF2B5EF4-FFF2-40B4-BE49-F238E27FC236}">
                <a16:creationId xmlns:a16="http://schemas.microsoft.com/office/drawing/2014/main" id="{FDC5E033-8BFF-9E28-5D37-B09968D23A87}"/>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6664" r="16664"/>
          <a:stretch>
            <a:fillRect/>
          </a:stretch>
        </p:blipFill>
        <p:spPr>
          <a:xfrm>
            <a:off x="228600" y="856368"/>
            <a:ext cx="2342950" cy="2344032"/>
          </a:xfrm>
        </p:spPr>
      </p:pic>
      <p:sp>
        <p:nvSpPr>
          <p:cNvPr id="29" name="テキスト ボックス 28">
            <a:extLst>
              <a:ext uri="{FF2B5EF4-FFF2-40B4-BE49-F238E27FC236}">
                <a16:creationId xmlns:a16="http://schemas.microsoft.com/office/drawing/2014/main" id="{B2C42AF8-E5D5-7E55-6658-66F11625A195}"/>
              </a:ext>
            </a:extLst>
          </p:cNvPr>
          <p:cNvSpPr txBox="1"/>
          <p:nvPr/>
        </p:nvSpPr>
        <p:spPr>
          <a:xfrm>
            <a:off x="2689888" y="1033046"/>
            <a:ext cx="4191000" cy="338554"/>
          </a:xfrm>
          <a:prstGeom prst="rect">
            <a:avLst/>
          </a:prstGeom>
          <a:noFill/>
        </p:spPr>
        <p:txBody>
          <a:bodyPr wrap="square" rtlCol="0">
            <a:spAutoFit/>
          </a:bodyPr>
          <a:lstStyle/>
          <a:p>
            <a:r>
              <a:rPr lang="en-US" altLang="ja-JP" sz="1600" dirty="0">
                <a:solidFill>
                  <a:srgbClr val="545454"/>
                </a:solidFill>
                <a:latin typeface="+mj-ea"/>
                <a:ea typeface="+mj-ea"/>
              </a:rPr>
              <a:t>career</a:t>
            </a:r>
            <a:endParaRPr lang="ja-JP" altLang="en-US" sz="1600" dirty="0">
              <a:solidFill>
                <a:srgbClr val="545454"/>
              </a:solidFill>
              <a:latin typeface="+mj-ea"/>
              <a:ea typeface="+mj-ea"/>
            </a:endParaRPr>
          </a:p>
        </p:txBody>
      </p:sp>
      <p:sp>
        <p:nvSpPr>
          <p:cNvPr id="30" name="テキスト プレースホルダー 2">
            <a:extLst>
              <a:ext uri="{FF2B5EF4-FFF2-40B4-BE49-F238E27FC236}">
                <a16:creationId xmlns:a16="http://schemas.microsoft.com/office/drawing/2014/main" id="{10B1FFD7-D077-3D09-8BBA-C11BC443B18C}"/>
              </a:ext>
            </a:extLst>
          </p:cNvPr>
          <p:cNvSpPr txBox="1">
            <a:spLocks/>
          </p:cNvSpPr>
          <p:nvPr/>
        </p:nvSpPr>
        <p:spPr>
          <a:xfrm>
            <a:off x="254001" y="3454400"/>
            <a:ext cx="6070600" cy="1658232"/>
          </a:xfrm>
          <a:prstGeom prst="rect">
            <a:avLst/>
          </a:prstGeom>
        </p:spPr>
        <p:txBody>
          <a:bodyPr vert="horz" lIns="91440" tIns="45720" rIns="91440" bIns="45720" rtlCol="0">
            <a:normAutofit lnSpcReduction="10000"/>
          </a:bodyPr>
          <a:lstStyle>
            <a:lvl1pPr marL="0"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1pPr>
            <a:lvl2pPr marL="337002"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2pPr>
            <a:lvl3pPr marL="674004"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3pPr>
            <a:lvl4pPr marL="1011006"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4pPr>
            <a:lvl5pPr marL="1348008"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5pPr>
            <a:lvl6pPr marL="1362159"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6pPr>
            <a:lvl7pPr marL="1609824"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7pPr>
            <a:lvl8pPr marL="1857489"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8pPr>
            <a:lvl9pPr marL="2105155"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9pPr>
          </a:lstStyle>
          <a:p>
            <a:pPr marL="0" lvl="1">
              <a:lnSpc>
                <a:spcPct val="100000"/>
              </a:lnSpc>
              <a:spcAft>
                <a:spcPts val="885"/>
              </a:spcAft>
              <a:defRPr/>
            </a:pPr>
            <a:r>
              <a:rPr lang="en-US" altLang="ja-JP" sz="1400" dirty="0">
                <a:solidFill>
                  <a:srgbClr val="545454"/>
                </a:solidFill>
                <a:latin typeface="+mn-ea"/>
              </a:rPr>
              <a:t>2019 Establishment of ORG Co.</a:t>
            </a:r>
          </a:p>
          <a:p>
            <a:pPr marL="0" lvl="1">
              <a:lnSpc>
                <a:spcPct val="100000"/>
              </a:lnSpc>
              <a:spcAft>
                <a:spcPts val="885"/>
              </a:spcAft>
              <a:defRPr/>
            </a:pPr>
            <a:r>
              <a:rPr lang="en-US" altLang="ja-JP" sz="1400" dirty="0">
                <a:solidFill>
                  <a:srgbClr val="545454"/>
                </a:solidFill>
                <a:latin typeface="+mn-ea"/>
              </a:rPr>
              <a:t>While utilizing the relationship with Kyoto </a:t>
            </a:r>
            <a:r>
              <a:rPr lang="en-US" altLang="ja-JP" sz="1400" dirty="0" err="1">
                <a:solidFill>
                  <a:srgbClr val="545454"/>
                </a:solidFill>
                <a:latin typeface="+mn-ea"/>
              </a:rPr>
              <a:t>Nohan</a:t>
            </a:r>
            <a:r>
              <a:rPr lang="en-US" altLang="ja-JP" sz="1400" dirty="0">
                <a:solidFill>
                  <a:srgbClr val="545454"/>
                </a:solidFill>
                <a:latin typeface="+mn-ea"/>
              </a:rPr>
              <a:t>, ORG provides further multifaceted consulting on the environment surrounding agriculture.</a:t>
            </a:r>
          </a:p>
          <a:p>
            <a:pPr marL="0" lvl="1">
              <a:lnSpc>
                <a:spcPct val="100000"/>
              </a:lnSpc>
              <a:spcAft>
                <a:spcPts val="885"/>
              </a:spcAft>
              <a:defRPr/>
            </a:pPr>
            <a:r>
              <a:rPr lang="en-US" altLang="ja-JP" sz="1400" dirty="0">
                <a:solidFill>
                  <a:srgbClr val="545454"/>
                </a:solidFill>
                <a:latin typeface="+mn-ea"/>
              </a:rPr>
              <a:t>In Kyoto, he is involved in beekeeping business as an activity to protect agriculture and environment.</a:t>
            </a:r>
          </a:p>
          <a:p>
            <a:pPr marL="0" lvl="1">
              <a:lnSpc>
                <a:spcPct val="100000"/>
              </a:lnSpc>
              <a:spcAft>
                <a:spcPts val="885"/>
              </a:spcAft>
              <a:defRPr/>
            </a:pPr>
            <a:r>
              <a:rPr lang="en-US" altLang="ja-JP" sz="1400" dirty="0">
                <a:solidFill>
                  <a:srgbClr val="545454"/>
                </a:solidFill>
                <a:latin typeface="+mn-ea"/>
              </a:rPr>
              <a:t>Production consulting is active both domestically and internationally.</a:t>
            </a:r>
            <a:endParaRPr lang="ja-JP" altLang="en-US" sz="1400" dirty="0">
              <a:solidFill>
                <a:srgbClr val="545454"/>
              </a:solidFill>
            </a:endParaRPr>
          </a:p>
        </p:txBody>
      </p:sp>
      <p:pic>
        <p:nvPicPr>
          <p:cNvPr id="34" name="図 33">
            <a:extLst>
              <a:ext uri="{FF2B5EF4-FFF2-40B4-BE49-F238E27FC236}">
                <a16:creationId xmlns:a16="http://schemas.microsoft.com/office/drawing/2014/main" id="{BBA80E99-F1CC-78DB-5332-3BE52ADF1C56}"/>
              </a:ext>
            </a:extLst>
          </p:cNvPr>
          <p:cNvPicPr>
            <a:picLocks noChangeAspect="1"/>
          </p:cNvPicPr>
          <p:nvPr/>
        </p:nvPicPr>
        <p:blipFill rotWithShape="1">
          <a:blip r:embed="rId3"/>
          <a:srcRect l="5122" r="4313"/>
          <a:stretch/>
        </p:blipFill>
        <p:spPr>
          <a:xfrm>
            <a:off x="6324601" y="3089716"/>
            <a:ext cx="3200399" cy="3429000"/>
          </a:xfrm>
          <a:prstGeom prst="rect">
            <a:avLst/>
          </a:prstGeom>
          <a:effectLst>
            <a:outerShdw blurRad="50800" dist="38100" dir="13500000" algn="br" rotWithShape="0">
              <a:prstClr val="black">
                <a:alpha val="40000"/>
              </a:prstClr>
            </a:outerShdw>
          </a:effectLst>
        </p:spPr>
      </p:pic>
      <p:sp>
        <p:nvSpPr>
          <p:cNvPr id="35" name="テキスト ボックス 34">
            <a:extLst>
              <a:ext uri="{FF2B5EF4-FFF2-40B4-BE49-F238E27FC236}">
                <a16:creationId xmlns:a16="http://schemas.microsoft.com/office/drawing/2014/main" id="{50940053-E0F1-9F73-88A2-8138DDAE7FC2}"/>
              </a:ext>
            </a:extLst>
          </p:cNvPr>
          <p:cNvSpPr txBox="1"/>
          <p:nvPr/>
        </p:nvSpPr>
        <p:spPr>
          <a:xfrm>
            <a:off x="6324601" y="6400800"/>
            <a:ext cx="3200399" cy="461665"/>
          </a:xfrm>
          <a:prstGeom prst="rect">
            <a:avLst/>
          </a:prstGeom>
          <a:solidFill>
            <a:schemeClr val="bg1"/>
          </a:solidFill>
        </p:spPr>
        <p:txBody>
          <a:bodyPr wrap="square" rtlCol="0">
            <a:spAutoFit/>
          </a:bodyPr>
          <a:lstStyle/>
          <a:p>
            <a:pPr algn="ctr"/>
            <a:r>
              <a:rPr kumimoji="1" lang="en-US" altLang="ja-JP" sz="1200" dirty="0">
                <a:solidFill>
                  <a:srgbClr val="545454"/>
                </a:solidFill>
              </a:rPr>
              <a:t>Beekeeping business introduced in the Nikkei News electronic edition</a:t>
            </a:r>
            <a:endParaRPr kumimoji="1" lang="ja-JP" altLang="en-US" sz="1200" dirty="0">
              <a:solidFill>
                <a:srgbClr val="545454"/>
              </a:solidFill>
            </a:endParaRPr>
          </a:p>
        </p:txBody>
      </p:sp>
    </p:spTree>
    <p:extLst>
      <p:ext uri="{BB962C8B-B14F-4D97-AF65-F5344CB8AC3E}">
        <p14:creationId xmlns:p14="http://schemas.microsoft.com/office/powerpoint/2010/main" val="3395693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4B59D932-2CB1-4995-95B7-34A042E0966E}"/>
              </a:ext>
            </a:extLst>
          </p:cNvPr>
          <p:cNvGraphicFramePr>
            <a:graphicFrameLocks noGrp="1"/>
          </p:cNvGraphicFramePr>
          <p:nvPr>
            <p:extLst>
              <p:ext uri="{D42A27DB-BD31-4B8C-83A1-F6EECF244321}">
                <p14:modId xmlns:p14="http://schemas.microsoft.com/office/powerpoint/2010/main" val="3208607324"/>
              </p:ext>
            </p:extLst>
          </p:nvPr>
        </p:nvGraphicFramePr>
        <p:xfrm>
          <a:off x="4630802" y="1467676"/>
          <a:ext cx="4911293" cy="4328692"/>
        </p:xfrm>
        <a:graphic>
          <a:graphicData uri="http://schemas.openxmlformats.org/drawingml/2006/table">
            <a:tbl>
              <a:tblPr firstRow="1" bandRow="1">
                <a:tableStyleId>{2D5ABB26-0587-4C30-8999-92F81FD0307C}</a:tableStyleId>
              </a:tblPr>
              <a:tblGrid>
                <a:gridCol w="940953">
                  <a:extLst>
                    <a:ext uri="{9D8B030D-6E8A-4147-A177-3AD203B41FA5}">
                      <a16:colId xmlns:a16="http://schemas.microsoft.com/office/drawing/2014/main" val="1081142550"/>
                    </a:ext>
                  </a:extLst>
                </a:gridCol>
                <a:gridCol w="3970340">
                  <a:extLst>
                    <a:ext uri="{9D8B030D-6E8A-4147-A177-3AD203B41FA5}">
                      <a16:colId xmlns:a16="http://schemas.microsoft.com/office/drawing/2014/main" val="3588912790"/>
                    </a:ext>
                  </a:extLst>
                </a:gridCol>
              </a:tblGrid>
              <a:tr h="408587">
                <a:tc>
                  <a:txBody>
                    <a:bodyPr/>
                    <a:lstStyle/>
                    <a:p>
                      <a:pPr algn="l"/>
                      <a:r>
                        <a:rPr kumimoji="1" lang="en-US" altLang="ja-JP" sz="1500" dirty="0">
                          <a:solidFill>
                            <a:srgbClr val="545454"/>
                          </a:solidFill>
                          <a:latin typeface="+mn-ea"/>
                          <a:ea typeface="+mn-ea"/>
                        </a:rPr>
                        <a:t>Name</a:t>
                      </a:r>
                      <a:endParaRPr kumimoji="1" lang="ja-JP" altLang="en-US" sz="1500" b="1" i="0" dirty="0">
                        <a:solidFill>
                          <a:srgbClr val="545454"/>
                        </a:solidFill>
                        <a:latin typeface="+mn-ea"/>
                        <a:ea typeface="+mn-ea"/>
                      </a:endParaRPr>
                    </a:p>
                  </a:txBody>
                  <a:tcPr marL="79603" marR="79603" marT="79603" marB="79603" anchor="ctr">
                    <a:lnB w="6350" cap="flat" cmpd="sng" algn="ctr">
                      <a:solidFill>
                        <a:schemeClr val="bg1">
                          <a:lumMod val="50000"/>
                        </a:schemeClr>
                      </a:solidFill>
                      <a:prstDash val="solid"/>
                      <a:round/>
                      <a:headEnd type="none" w="med" len="med"/>
                      <a:tailEnd type="none" w="med" len="med"/>
                    </a:lnB>
                  </a:tcPr>
                </a:tc>
                <a:tc>
                  <a:txBody>
                    <a:bodyPr/>
                    <a:lstStyle/>
                    <a:p>
                      <a:r>
                        <a:rPr kumimoji="1" lang="en-US" altLang="ja-JP" sz="1600" dirty="0">
                          <a:solidFill>
                            <a:srgbClr val="545454"/>
                          </a:solidFill>
                          <a:latin typeface="+mn-ea"/>
                          <a:ea typeface="+mn-ea"/>
                        </a:rPr>
                        <a:t>ORG Co.</a:t>
                      </a:r>
                    </a:p>
                  </a:txBody>
                  <a:tcPr marL="63007" marR="63007" marT="79603" marB="79603" anchor="ctr">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09779332"/>
                  </a:ext>
                </a:extLst>
              </a:tr>
              <a:tr h="630260">
                <a:tc>
                  <a:txBody>
                    <a:bodyPr/>
                    <a:lstStyle/>
                    <a:p>
                      <a:pPr algn="l"/>
                      <a:r>
                        <a:rPr kumimoji="1" lang="en-US" altLang="ja-JP" sz="1500" b="0" i="0" dirty="0">
                          <a:solidFill>
                            <a:srgbClr val="545454"/>
                          </a:solidFill>
                          <a:latin typeface="+mn-ea"/>
                          <a:ea typeface="+mn-ea"/>
                        </a:rPr>
                        <a:t>Founded</a:t>
                      </a:r>
                      <a:endParaRPr kumimoji="1" lang="ja-JP" altLang="en-US" sz="1500" b="0" i="0" dirty="0">
                        <a:solidFill>
                          <a:srgbClr val="545454"/>
                        </a:solidFill>
                        <a:latin typeface="+mn-ea"/>
                        <a:ea typeface="+mn-ea"/>
                      </a:endParaRPr>
                    </a:p>
                  </a:txBody>
                  <a:tcPr marL="79603" marR="79603"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en-US" altLang="ja-JP" sz="1600" dirty="0">
                          <a:solidFill>
                            <a:srgbClr val="545454"/>
                          </a:solidFill>
                          <a:latin typeface="+mn-ea"/>
                          <a:ea typeface="+mn-ea"/>
                        </a:rPr>
                        <a:t>2019</a:t>
                      </a: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86959961"/>
                  </a:ext>
                </a:extLst>
              </a:tr>
              <a:tr h="657969">
                <a:tc>
                  <a:txBody>
                    <a:bodyPr/>
                    <a:lstStyle/>
                    <a:p>
                      <a:pPr algn="l"/>
                      <a:r>
                        <a:rPr kumimoji="1" lang="en-US" altLang="ja-JP" sz="1600" dirty="0">
                          <a:solidFill>
                            <a:srgbClr val="545454"/>
                          </a:solidFill>
                          <a:latin typeface="+mn-ea"/>
                          <a:ea typeface="+mn-ea"/>
                        </a:rPr>
                        <a:t>Location</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ja-JP" altLang="en-US" sz="1100" dirty="0">
                          <a:solidFill>
                            <a:srgbClr val="545454"/>
                          </a:solidFill>
                          <a:latin typeface="+mn-ea"/>
                          <a:ea typeface="+mn-ea"/>
                        </a:rPr>
                        <a:t>〒</a:t>
                      </a:r>
                      <a:r>
                        <a:rPr kumimoji="1" lang="en-US" altLang="ja-JP" sz="1100" dirty="0">
                          <a:solidFill>
                            <a:srgbClr val="545454"/>
                          </a:solidFill>
                          <a:latin typeface="+mn-ea"/>
                          <a:ea typeface="+mn-ea"/>
                        </a:rPr>
                        <a:t>603-8341 19-27 </a:t>
                      </a:r>
                      <a:r>
                        <a:rPr kumimoji="1" lang="en-US" altLang="ja-JP" sz="1100" dirty="0" err="1">
                          <a:solidFill>
                            <a:srgbClr val="545454"/>
                          </a:solidFill>
                          <a:latin typeface="+mn-ea"/>
                          <a:ea typeface="+mn-ea"/>
                        </a:rPr>
                        <a:t>Komatsubarakitamachi</a:t>
                      </a:r>
                      <a:r>
                        <a:rPr kumimoji="1" lang="en-US" altLang="ja-JP" sz="1100" dirty="0">
                          <a:solidFill>
                            <a:srgbClr val="545454"/>
                          </a:solidFill>
                          <a:latin typeface="+mn-ea"/>
                          <a:ea typeface="+mn-ea"/>
                        </a:rPr>
                        <a:t>, </a:t>
                      </a:r>
                      <a:r>
                        <a:rPr kumimoji="1" lang="en-US" altLang="ja-JP" sz="1100" dirty="0" err="1">
                          <a:solidFill>
                            <a:srgbClr val="545454"/>
                          </a:solidFill>
                          <a:latin typeface="+mn-ea"/>
                          <a:ea typeface="+mn-ea"/>
                        </a:rPr>
                        <a:t>Kita-ku</a:t>
                      </a:r>
                      <a:r>
                        <a:rPr kumimoji="1" lang="en-US" altLang="ja-JP" sz="1100" dirty="0">
                          <a:solidFill>
                            <a:srgbClr val="545454"/>
                          </a:solidFill>
                          <a:latin typeface="+mn-ea"/>
                          <a:ea typeface="+mn-ea"/>
                        </a:rPr>
                        <a:t>, Kyoto</a:t>
                      </a:r>
                      <a:endParaRPr kumimoji="1" lang="ja-JP" altLang="en-US" sz="110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368888610"/>
                  </a:ext>
                </a:extLst>
              </a:tr>
              <a:tr h="657969">
                <a:tc>
                  <a:txBody>
                    <a:bodyPr/>
                    <a:lstStyle/>
                    <a:p>
                      <a:pPr algn="l"/>
                      <a:r>
                        <a:rPr kumimoji="1" lang="en-US" altLang="ja-JP" sz="1600" dirty="0">
                          <a:solidFill>
                            <a:srgbClr val="545454"/>
                          </a:solidFill>
                          <a:latin typeface="+mn-ea"/>
                          <a:ea typeface="+mn-ea"/>
                        </a:rPr>
                        <a:t>delegate</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en-US" altLang="ja-JP" sz="1600" dirty="0" err="1">
                          <a:solidFill>
                            <a:srgbClr val="545454"/>
                          </a:solidFill>
                          <a:latin typeface="+mn-ea"/>
                          <a:ea typeface="+mn-ea"/>
                        </a:rPr>
                        <a:t>Junya</a:t>
                      </a:r>
                      <a:r>
                        <a:rPr kumimoji="1" lang="en-US" altLang="ja-JP" sz="1600" dirty="0">
                          <a:solidFill>
                            <a:srgbClr val="545454"/>
                          </a:solidFill>
                          <a:latin typeface="+mn-ea"/>
                          <a:ea typeface="+mn-ea"/>
                        </a:rPr>
                        <a:t> </a:t>
                      </a:r>
                      <a:r>
                        <a:rPr kumimoji="1" lang="en-US" altLang="ja-JP" sz="1600" dirty="0" err="1">
                          <a:solidFill>
                            <a:srgbClr val="545454"/>
                          </a:solidFill>
                          <a:latin typeface="+mn-ea"/>
                          <a:ea typeface="+mn-ea"/>
                        </a:rPr>
                        <a:t>Kimura</a:t>
                      </a:r>
                      <a:endParaRPr kumimoji="1" lang="ja-JP" altLang="en-US" sz="160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165841739"/>
                  </a:ext>
                </a:extLst>
              </a:tr>
              <a:tr h="408587">
                <a:tc>
                  <a:txBody>
                    <a:bodyPr/>
                    <a:lstStyle/>
                    <a:p>
                      <a:pPr algn="l"/>
                      <a:r>
                        <a:rPr kumimoji="1" lang="en-US" altLang="ja-JP" sz="1600" dirty="0">
                          <a:solidFill>
                            <a:srgbClr val="545454"/>
                          </a:solidFill>
                          <a:latin typeface="+mn-ea"/>
                          <a:ea typeface="+mn-ea"/>
                        </a:rPr>
                        <a:t>Tel/Fax</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ja-JP" altLang="en-US" sz="1600" dirty="0">
                          <a:solidFill>
                            <a:srgbClr val="545454"/>
                          </a:solidFill>
                          <a:latin typeface="+mn-ea"/>
                          <a:ea typeface="+mn-ea"/>
                        </a:rPr>
                        <a:t>℡</a:t>
                      </a:r>
                      <a:r>
                        <a:rPr kumimoji="1" lang="en-US" altLang="ja-JP" sz="1600" dirty="0">
                          <a:solidFill>
                            <a:srgbClr val="545454"/>
                          </a:solidFill>
                          <a:latin typeface="+mn-ea"/>
                          <a:ea typeface="+mn-ea"/>
                        </a:rPr>
                        <a:t>:075(463)0331/Fax:075(463)0332</a:t>
                      </a:r>
                      <a:endParaRPr kumimoji="1" lang="ja-JP" altLang="en-US" sz="160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442454379"/>
                  </a:ext>
                </a:extLst>
              </a:tr>
              <a:tr h="907351">
                <a:tc>
                  <a:txBody>
                    <a:bodyPr/>
                    <a:lstStyle/>
                    <a:p>
                      <a:pPr algn="l"/>
                      <a:r>
                        <a:rPr kumimoji="1" lang="en-US" altLang="ja-JP" sz="1600" dirty="0">
                          <a:solidFill>
                            <a:srgbClr val="545454"/>
                          </a:solidFill>
                          <a:latin typeface="+mn-ea"/>
                          <a:ea typeface="+mn-ea"/>
                        </a:rPr>
                        <a:t>Business</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en-US" altLang="ja-JP" sz="1600" dirty="0">
                          <a:solidFill>
                            <a:srgbClr val="545454"/>
                          </a:solidFill>
                          <a:latin typeface="+mn-ea"/>
                          <a:ea typeface="+mn-ea"/>
                        </a:rPr>
                        <a:t>Agricultural consultants, beekeeping, food production and sales, etc.</a:t>
                      </a:r>
                    </a:p>
                    <a:p>
                      <a:r>
                        <a:rPr kumimoji="1" lang="en-US" altLang="ja-JP" sz="1600" dirty="0">
                          <a:solidFill>
                            <a:srgbClr val="545454"/>
                          </a:solidFill>
                          <a:latin typeface="+mn-ea"/>
                          <a:ea typeface="+mn-ea"/>
                        </a:rPr>
                        <a:t>Kyoto Honey Brand "HONEY.</a:t>
                      </a:r>
                      <a:endParaRPr kumimoji="1" lang="ja-JP" altLang="en-US" sz="160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98456515"/>
                  </a:ext>
                </a:extLst>
              </a:tr>
              <a:tr h="657969">
                <a:tc>
                  <a:txBody>
                    <a:bodyPr/>
                    <a:lstStyle/>
                    <a:p>
                      <a:pPr algn="l"/>
                      <a:r>
                        <a:rPr kumimoji="1" lang="en-US" altLang="ja-JP" sz="1600" dirty="0">
                          <a:solidFill>
                            <a:srgbClr val="545454"/>
                          </a:solidFill>
                          <a:latin typeface="+mn-ea"/>
                          <a:ea typeface="+mn-ea"/>
                        </a:rPr>
                        <a:t>Client Banks</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tcPr>
                </a:tc>
                <a:tc>
                  <a:txBody>
                    <a:bodyPr/>
                    <a:lstStyle/>
                    <a:p>
                      <a:r>
                        <a:rPr kumimoji="1" lang="en-US" altLang="ja-JP" sz="1600" dirty="0">
                          <a:solidFill>
                            <a:srgbClr val="545454"/>
                          </a:solidFill>
                          <a:latin typeface="+mn-ea"/>
                          <a:ea typeface="+mn-ea"/>
                        </a:rPr>
                        <a:t>Kyoto Bank</a:t>
                      </a:r>
                      <a:endParaRPr kumimoji="1" lang="ja-JP" altLang="en-US" sz="160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tcPr>
                </a:tc>
                <a:extLst>
                  <a:ext uri="{0D108BD9-81ED-4DB2-BD59-A6C34878D82A}">
                    <a16:rowId xmlns:a16="http://schemas.microsoft.com/office/drawing/2014/main" val="4192438439"/>
                  </a:ext>
                </a:extLst>
              </a:tr>
            </a:tbl>
          </a:graphicData>
        </a:graphic>
      </p:graphicFrame>
      <p:sp>
        <p:nvSpPr>
          <p:cNvPr id="2" name="正方形/長方形 1">
            <a:extLst>
              <a:ext uri="{FF2B5EF4-FFF2-40B4-BE49-F238E27FC236}">
                <a16:creationId xmlns:a16="http://schemas.microsoft.com/office/drawing/2014/main" id="{43D015D6-3C45-CB67-A92E-E6A5A35B0E48}"/>
              </a:ext>
            </a:extLst>
          </p:cNvPr>
          <p:cNvSpPr/>
          <p:nvPr/>
        </p:nvSpPr>
        <p:spPr>
          <a:xfrm>
            <a:off x="4641029" y="1141898"/>
            <a:ext cx="4140000" cy="113369"/>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45"/>
          </a:p>
        </p:txBody>
      </p:sp>
      <p:pic>
        <p:nvPicPr>
          <p:cNvPr id="3" name="図 2">
            <a:extLst>
              <a:ext uri="{FF2B5EF4-FFF2-40B4-BE49-F238E27FC236}">
                <a16:creationId xmlns:a16="http://schemas.microsoft.com/office/drawing/2014/main" id="{09FB587F-04BB-9E5E-BC7D-996824E99CEE}"/>
              </a:ext>
            </a:extLst>
          </p:cNvPr>
          <p:cNvPicPr>
            <a:picLocks noChangeAspect="1"/>
          </p:cNvPicPr>
          <p:nvPr/>
        </p:nvPicPr>
        <p:blipFill>
          <a:blip r:embed="rId2"/>
          <a:stretch>
            <a:fillRect/>
          </a:stretch>
        </p:blipFill>
        <p:spPr>
          <a:xfrm>
            <a:off x="539750" y="2286000"/>
            <a:ext cx="3810000" cy="1092200"/>
          </a:xfrm>
          <a:prstGeom prst="rect">
            <a:avLst/>
          </a:prstGeom>
        </p:spPr>
      </p:pic>
      <p:sp>
        <p:nvSpPr>
          <p:cNvPr id="6" name="テキスト ボックス 5">
            <a:extLst>
              <a:ext uri="{FF2B5EF4-FFF2-40B4-BE49-F238E27FC236}">
                <a16:creationId xmlns:a16="http://schemas.microsoft.com/office/drawing/2014/main" id="{EE11430D-6C2C-4AC6-6914-796BB301AEF7}"/>
              </a:ext>
            </a:extLst>
          </p:cNvPr>
          <p:cNvSpPr txBox="1"/>
          <p:nvPr/>
        </p:nvSpPr>
        <p:spPr>
          <a:xfrm>
            <a:off x="4641029" y="892739"/>
            <a:ext cx="2347117" cy="430887"/>
          </a:xfrm>
          <a:prstGeom prst="rect">
            <a:avLst/>
          </a:prstGeom>
          <a:noFill/>
        </p:spPr>
        <p:txBody>
          <a:bodyPr wrap="none" rtlCol="0">
            <a:spAutoFit/>
          </a:bodyPr>
          <a:lstStyle/>
          <a:p>
            <a:r>
              <a:rPr kumimoji="1" lang="en-US" altLang="ja-JP" sz="2200" b="1" dirty="0">
                <a:solidFill>
                  <a:srgbClr val="545454"/>
                </a:solidFill>
                <a:latin typeface="+mj-ea"/>
                <a:ea typeface="+mj-ea"/>
              </a:rPr>
              <a:t>Company Profile</a:t>
            </a:r>
            <a:endParaRPr kumimoji="1" lang="ja-JP" altLang="en-US" sz="2200" b="1" dirty="0">
              <a:solidFill>
                <a:srgbClr val="545454"/>
              </a:solidFill>
              <a:latin typeface="+mj-ea"/>
              <a:ea typeface="+mj-ea"/>
            </a:endParaRPr>
          </a:p>
        </p:txBody>
      </p:sp>
      <p:pic>
        <p:nvPicPr>
          <p:cNvPr id="7" name="図 6">
            <a:extLst>
              <a:ext uri="{FF2B5EF4-FFF2-40B4-BE49-F238E27FC236}">
                <a16:creationId xmlns:a16="http://schemas.microsoft.com/office/drawing/2014/main" id="{515C862E-428B-03AF-863E-D7807ADE249F}"/>
              </a:ext>
            </a:extLst>
          </p:cNvPr>
          <p:cNvPicPr>
            <a:picLocks noChangeAspect="1"/>
          </p:cNvPicPr>
          <p:nvPr/>
        </p:nvPicPr>
        <p:blipFill>
          <a:blip r:embed="rId3"/>
          <a:stretch>
            <a:fillRect/>
          </a:stretch>
        </p:blipFill>
        <p:spPr>
          <a:xfrm>
            <a:off x="1524000" y="4139791"/>
            <a:ext cx="1841500" cy="1104900"/>
          </a:xfrm>
          <a:prstGeom prst="rect">
            <a:avLst/>
          </a:prstGeom>
        </p:spPr>
      </p:pic>
    </p:spTree>
    <p:extLst>
      <p:ext uri="{BB962C8B-B14F-4D97-AF65-F5344CB8AC3E}">
        <p14:creationId xmlns:p14="http://schemas.microsoft.com/office/powerpoint/2010/main" val="3519331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72275" y="387148"/>
            <a:ext cx="3833725" cy="6083704"/>
            <a:chOff x="0" y="0"/>
            <a:chExt cx="1864072" cy="2958078"/>
          </a:xfrm>
        </p:grpSpPr>
        <p:sp>
          <p:nvSpPr>
            <p:cNvPr id="3" name="Freeform 3"/>
            <p:cNvSpPr/>
            <p:nvPr/>
          </p:nvSpPr>
          <p:spPr>
            <a:xfrm>
              <a:off x="0" y="0"/>
              <a:ext cx="1864072" cy="2958078"/>
            </a:xfrm>
            <a:custGeom>
              <a:avLst/>
              <a:gdLst/>
              <a:ahLst/>
              <a:cxnLst/>
              <a:rect l="l" t="t" r="r" b="b"/>
              <a:pathLst>
                <a:path w="1864072" h="2958078">
                  <a:moveTo>
                    <a:pt x="0" y="0"/>
                  </a:moveTo>
                  <a:lnTo>
                    <a:pt x="1864072" y="0"/>
                  </a:lnTo>
                  <a:lnTo>
                    <a:pt x="1864072" y="2958078"/>
                  </a:lnTo>
                  <a:lnTo>
                    <a:pt x="0" y="2958078"/>
                  </a:lnTo>
                  <a:close/>
                </a:path>
              </a:pathLst>
            </a:custGeom>
            <a:solidFill>
              <a:srgbClr val="FFFFFF"/>
            </a:solidFill>
          </p:spPr>
          <p:txBody>
            <a:bodyPr/>
            <a:lstStyle/>
            <a:p>
              <a:endParaRPr lang="ja-JP" altLang="en-US"/>
            </a:p>
          </p:txBody>
        </p:sp>
        <p:sp>
          <p:nvSpPr>
            <p:cNvPr id="4" name="TextBox 4"/>
            <p:cNvSpPr txBox="1"/>
            <p:nvPr/>
          </p:nvSpPr>
          <p:spPr>
            <a:xfrm>
              <a:off x="0" y="-28575"/>
              <a:ext cx="812800" cy="841375"/>
            </a:xfrm>
            <a:prstGeom prst="rect">
              <a:avLst/>
            </a:prstGeom>
          </p:spPr>
          <p:txBody>
            <a:bodyPr lIns="27517" tIns="27517" rIns="27517" bIns="27517" rtlCol="0" anchor="ctr"/>
            <a:lstStyle/>
            <a:p>
              <a:pPr algn="ctr">
                <a:lnSpc>
                  <a:spcPts val="1343"/>
                </a:lnSpc>
              </a:pPr>
              <a:endParaRPr sz="572"/>
            </a:p>
          </p:txBody>
        </p:sp>
      </p:grpSp>
      <p:sp>
        <p:nvSpPr>
          <p:cNvPr id="8" name="TextBox 8"/>
          <p:cNvSpPr txBox="1"/>
          <p:nvPr/>
        </p:nvSpPr>
        <p:spPr>
          <a:xfrm>
            <a:off x="366225" y="1383087"/>
            <a:ext cx="4096922" cy="638893"/>
          </a:xfrm>
          <a:prstGeom prst="rect">
            <a:avLst/>
          </a:prstGeom>
        </p:spPr>
        <p:txBody>
          <a:bodyPr wrap="square" lIns="0" tIns="0" rIns="0" bIns="0" rtlCol="0" anchor="t">
            <a:spAutoFit/>
          </a:bodyPr>
          <a:lstStyle/>
          <a:p>
            <a:pPr algn="ctr">
              <a:lnSpc>
                <a:spcPts val="5831"/>
              </a:lnSpc>
            </a:pPr>
            <a:r>
              <a:rPr lang="en-US" altLang="ja-JP" sz="2200" dirty="0">
                <a:solidFill>
                  <a:srgbClr val="545454"/>
                </a:solidFill>
                <a:latin typeface="+mj-ea"/>
                <a:ea typeface="+mj-ea"/>
              </a:rPr>
              <a:t>Beginning of beekeeping</a:t>
            </a:r>
            <a:endParaRPr lang="en-US" sz="2200" dirty="0">
              <a:solidFill>
                <a:srgbClr val="545454"/>
              </a:solidFill>
              <a:latin typeface="+mj-ea"/>
              <a:ea typeface="+mj-ea"/>
            </a:endParaRPr>
          </a:p>
        </p:txBody>
      </p:sp>
      <p:sp>
        <p:nvSpPr>
          <p:cNvPr id="10" name="字幕 7">
            <a:extLst>
              <a:ext uri="{FF2B5EF4-FFF2-40B4-BE49-F238E27FC236}">
                <a16:creationId xmlns:a16="http://schemas.microsoft.com/office/drawing/2014/main" id="{5992BC1F-8426-6871-6846-ECA7F82C024E}"/>
              </a:ext>
            </a:extLst>
          </p:cNvPr>
          <p:cNvSpPr txBox="1">
            <a:spLocks/>
          </p:cNvSpPr>
          <p:nvPr/>
        </p:nvSpPr>
        <p:spPr>
          <a:xfrm>
            <a:off x="612370" y="2273030"/>
            <a:ext cx="3731029" cy="2513215"/>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dirty="0">
                <a:solidFill>
                  <a:srgbClr val="545454"/>
                </a:solidFill>
                <a:latin typeface="+mj-ea"/>
                <a:ea typeface="+mj-ea"/>
              </a:rPr>
              <a:t>Drawing on many years of expertise in the field of professional agricultural production across the country.</a:t>
            </a:r>
          </a:p>
          <a:p>
            <a:r>
              <a:rPr lang="en-US" altLang="ja-JP" dirty="0">
                <a:solidFill>
                  <a:srgbClr val="545454"/>
                </a:solidFill>
                <a:latin typeface="+mj-ea"/>
                <a:ea typeface="+mj-ea"/>
              </a:rPr>
              <a:t>We confronted the global problem of bee decline from Kyoto.</a:t>
            </a:r>
          </a:p>
          <a:p>
            <a:r>
              <a:rPr lang="en-US" altLang="ja-JP" dirty="0">
                <a:solidFill>
                  <a:srgbClr val="545454"/>
                </a:solidFill>
                <a:latin typeface="+mj-ea"/>
                <a:ea typeface="+mj-ea"/>
              </a:rPr>
              <a:t>The quality of honey is determined by the nectar source environment and nectar plants.</a:t>
            </a:r>
          </a:p>
          <a:p>
            <a:r>
              <a:rPr lang="en-US" altLang="ja-JP" dirty="0">
                <a:solidFill>
                  <a:srgbClr val="545454"/>
                </a:solidFill>
                <a:latin typeface="+mj-ea"/>
                <a:ea typeface="+mj-ea"/>
              </a:rPr>
              <a:t>Truly delicious honey is not found in vast farmlands or areas with many wild flowers.</a:t>
            </a:r>
          </a:p>
        </p:txBody>
      </p:sp>
      <p:pic>
        <p:nvPicPr>
          <p:cNvPr id="11" name="図 10">
            <a:extLst>
              <a:ext uri="{FF2B5EF4-FFF2-40B4-BE49-F238E27FC236}">
                <a16:creationId xmlns:a16="http://schemas.microsoft.com/office/drawing/2014/main" id="{B45F8CAA-8040-BD8E-6B1D-F823387C5706}"/>
              </a:ext>
            </a:extLst>
          </p:cNvPr>
          <p:cNvPicPr>
            <a:picLocks noChangeAspect="1"/>
          </p:cNvPicPr>
          <p:nvPr/>
        </p:nvPicPr>
        <p:blipFill>
          <a:blip r:embed="rId3"/>
          <a:stretch>
            <a:fillRect/>
          </a:stretch>
        </p:blipFill>
        <p:spPr>
          <a:xfrm>
            <a:off x="4954288" y="1828800"/>
            <a:ext cx="3606800" cy="3200400"/>
          </a:xfrm>
          <a:prstGeom prst="rect">
            <a:avLst/>
          </a:prstGeom>
        </p:spPr>
      </p:pic>
      <p:sp>
        <p:nvSpPr>
          <p:cNvPr id="14" name="楕円 13">
            <a:extLst>
              <a:ext uri="{FF2B5EF4-FFF2-40B4-BE49-F238E27FC236}">
                <a16:creationId xmlns:a16="http://schemas.microsoft.com/office/drawing/2014/main" id="{247557FF-ED47-8856-315F-DE16E964CF4C}"/>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Slide Number Placeholder 5">
            <a:extLst>
              <a:ext uri="{FF2B5EF4-FFF2-40B4-BE49-F238E27FC236}">
                <a16:creationId xmlns:a16="http://schemas.microsoft.com/office/drawing/2014/main" id="{5C686BAB-3819-F38A-F0E4-83277383707F}"/>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2</a:t>
            </a:fld>
            <a:endParaRPr kumimoji="1" lang="ja-JP"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3" name="Freeform 3"/>
          <p:cNvSpPr/>
          <p:nvPr/>
        </p:nvSpPr>
        <p:spPr>
          <a:xfrm>
            <a:off x="457200" y="838200"/>
            <a:ext cx="4271508" cy="3505200"/>
          </a:xfrm>
          <a:custGeom>
            <a:avLst/>
            <a:gdLst/>
            <a:ahLst/>
            <a:cxnLst/>
            <a:rect l="l" t="t" r="r" b="b"/>
            <a:pathLst>
              <a:path w="1864072" h="2958078">
                <a:moveTo>
                  <a:pt x="0" y="0"/>
                </a:moveTo>
                <a:lnTo>
                  <a:pt x="1864072" y="0"/>
                </a:lnTo>
                <a:lnTo>
                  <a:pt x="1864072" y="2958078"/>
                </a:lnTo>
                <a:lnTo>
                  <a:pt x="0" y="2958078"/>
                </a:lnTo>
                <a:close/>
              </a:path>
            </a:pathLst>
          </a:custGeom>
          <a:solidFill>
            <a:schemeClr val="bg1">
              <a:lumMod val="95000"/>
            </a:schemeClr>
          </a:solidFill>
        </p:spPr>
        <p:txBody>
          <a:bodyPr/>
          <a:lstStyle/>
          <a:p>
            <a:endParaRPr lang="ja-JP" altLang="en-US" dirty="0"/>
          </a:p>
        </p:txBody>
      </p:sp>
      <p:pic>
        <p:nvPicPr>
          <p:cNvPr id="19" name="図 18">
            <a:extLst>
              <a:ext uri="{FF2B5EF4-FFF2-40B4-BE49-F238E27FC236}">
                <a16:creationId xmlns:a16="http://schemas.microsoft.com/office/drawing/2014/main" id="{0A652782-3D1E-5B8E-ECF5-20479208C3FE}"/>
              </a:ext>
            </a:extLst>
          </p:cNvPr>
          <p:cNvPicPr>
            <a:picLocks noChangeAspect="1"/>
          </p:cNvPicPr>
          <p:nvPr/>
        </p:nvPicPr>
        <p:blipFill>
          <a:blip r:embed="rId2"/>
          <a:stretch>
            <a:fillRect/>
          </a:stretch>
        </p:blipFill>
        <p:spPr>
          <a:xfrm>
            <a:off x="523404" y="914400"/>
            <a:ext cx="4139100" cy="2399143"/>
          </a:xfrm>
          <a:prstGeom prst="rect">
            <a:avLst/>
          </a:prstGeom>
        </p:spPr>
      </p:pic>
      <p:sp>
        <p:nvSpPr>
          <p:cNvPr id="20" name="字幕 7">
            <a:extLst>
              <a:ext uri="{FF2B5EF4-FFF2-40B4-BE49-F238E27FC236}">
                <a16:creationId xmlns:a16="http://schemas.microsoft.com/office/drawing/2014/main" id="{311CE514-5D3A-A40F-2D36-13D19B399C40}"/>
              </a:ext>
            </a:extLst>
          </p:cNvPr>
          <p:cNvSpPr txBox="1">
            <a:spLocks/>
          </p:cNvSpPr>
          <p:nvPr/>
        </p:nvSpPr>
        <p:spPr>
          <a:xfrm>
            <a:off x="426818" y="3484605"/>
            <a:ext cx="4301890" cy="609600"/>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a:solidFill>
                  <a:srgbClr val="545454"/>
                </a:solidFill>
                <a:latin typeface="+mj-ea"/>
                <a:ea typeface="+mj-ea"/>
              </a:rPr>
              <a:t>Potential of honey from the </a:t>
            </a:r>
            <a:r>
              <a:rPr lang="en-US" altLang="ja-JP" sz="1400" dirty="0" err="1">
                <a:solidFill>
                  <a:srgbClr val="545454"/>
                </a:solidFill>
                <a:latin typeface="+mj-ea"/>
                <a:ea typeface="+mj-ea"/>
              </a:rPr>
              <a:t>satoyama</a:t>
            </a:r>
            <a:r>
              <a:rPr lang="en-US" altLang="ja-JP" sz="1400" dirty="0">
                <a:solidFill>
                  <a:srgbClr val="545454"/>
                </a:solidFill>
                <a:latin typeface="+mj-ea"/>
                <a:ea typeface="+mj-ea"/>
              </a:rPr>
              <a:t> around Kyoto's sightseeing spots, where only the nectar plants you really want can be collected.</a:t>
            </a:r>
          </a:p>
        </p:txBody>
      </p:sp>
      <p:sp>
        <p:nvSpPr>
          <p:cNvPr id="23" name="Freeform 3">
            <a:extLst>
              <a:ext uri="{FF2B5EF4-FFF2-40B4-BE49-F238E27FC236}">
                <a16:creationId xmlns:a16="http://schemas.microsoft.com/office/drawing/2014/main" id="{1779CDEC-D08E-DA78-79CC-A2987DF0BDB9}"/>
              </a:ext>
            </a:extLst>
          </p:cNvPr>
          <p:cNvSpPr/>
          <p:nvPr/>
        </p:nvSpPr>
        <p:spPr>
          <a:xfrm>
            <a:off x="5410200" y="3159861"/>
            <a:ext cx="4271508" cy="3505200"/>
          </a:xfrm>
          <a:custGeom>
            <a:avLst/>
            <a:gdLst/>
            <a:ahLst/>
            <a:cxnLst/>
            <a:rect l="l" t="t" r="r" b="b"/>
            <a:pathLst>
              <a:path w="1864072" h="2958078">
                <a:moveTo>
                  <a:pt x="0" y="0"/>
                </a:moveTo>
                <a:lnTo>
                  <a:pt x="1864072" y="0"/>
                </a:lnTo>
                <a:lnTo>
                  <a:pt x="1864072" y="2958078"/>
                </a:lnTo>
                <a:lnTo>
                  <a:pt x="0" y="2958078"/>
                </a:lnTo>
                <a:close/>
              </a:path>
            </a:pathLst>
          </a:custGeom>
          <a:solidFill>
            <a:schemeClr val="bg1">
              <a:lumMod val="95000"/>
            </a:schemeClr>
          </a:solidFill>
        </p:spPr>
        <p:txBody>
          <a:bodyPr/>
          <a:lstStyle/>
          <a:p>
            <a:endParaRPr lang="ja-JP" altLang="en-US" dirty="0"/>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394965" y="5826091"/>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a:solidFill>
                  <a:srgbClr val="545454"/>
                </a:solidFill>
                <a:latin typeface="+mj-ea"/>
                <a:ea typeface="+mj-ea"/>
              </a:rPr>
              <a:t>It is rare to find a region in the world where it is possible to collect such pure </a:t>
            </a:r>
            <a:r>
              <a:rPr lang="en-US" altLang="ja-JP" sz="1400" dirty="0" err="1">
                <a:solidFill>
                  <a:srgbClr val="545454"/>
                </a:solidFill>
                <a:latin typeface="+mj-ea"/>
                <a:ea typeface="+mj-ea"/>
              </a:rPr>
              <a:t>monofloral</a:t>
            </a:r>
            <a:r>
              <a:rPr lang="en-US" altLang="ja-JP" sz="1400" dirty="0">
                <a:solidFill>
                  <a:srgbClr val="545454"/>
                </a:solidFill>
                <a:latin typeface="+mj-ea"/>
                <a:ea typeface="+mj-ea"/>
              </a:rPr>
              <a:t> nectar from cherry and Fuji trees.</a:t>
            </a:r>
          </a:p>
        </p:txBody>
      </p:sp>
      <p:pic>
        <p:nvPicPr>
          <p:cNvPr id="26" name="図 25">
            <a:extLst>
              <a:ext uri="{FF2B5EF4-FFF2-40B4-BE49-F238E27FC236}">
                <a16:creationId xmlns:a16="http://schemas.microsoft.com/office/drawing/2014/main" id="{48BE8E40-8DF0-5DCC-9CB5-41D6BCF6DF9C}"/>
              </a:ext>
            </a:extLst>
          </p:cNvPr>
          <p:cNvPicPr>
            <a:picLocks noChangeAspect="1"/>
          </p:cNvPicPr>
          <p:nvPr/>
        </p:nvPicPr>
        <p:blipFill>
          <a:blip r:embed="rId3"/>
          <a:stretch>
            <a:fillRect/>
          </a:stretch>
        </p:blipFill>
        <p:spPr>
          <a:xfrm>
            <a:off x="5486400" y="3239657"/>
            <a:ext cx="4114800" cy="2399143"/>
          </a:xfrm>
          <a:prstGeom prst="rect">
            <a:avLst/>
          </a:prstGeom>
        </p:spPr>
      </p:pic>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3</a:t>
            </a:fld>
            <a:endParaRPr kumimoji="1" lang="ja-JP" altLang="en-US" dirty="0"/>
          </a:p>
        </p:txBody>
      </p:sp>
    </p:spTree>
    <p:extLst>
      <p:ext uri="{BB962C8B-B14F-4D97-AF65-F5344CB8AC3E}">
        <p14:creationId xmlns:p14="http://schemas.microsoft.com/office/powerpoint/2010/main" val="375554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8">
            <a:extLst>
              <a:ext uri="{FF2B5EF4-FFF2-40B4-BE49-F238E27FC236}">
                <a16:creationId xmlns:a16="http://schemas.microsoft.com/office/drawing/2014/main" id="{88DE32E2-0046-FF03-2C90-A957EC17B1BC}"/>
              </a:ext>
            </a:extLst>
          </p:cNvPr>
          <p:cNvSpPr txBox="1"/>
          <p:nvPr/>
        </p:nvSpPr>
        <p:spPr>
          <a:xfrm>
            <a:off x="4941711" y="2286962"/>
            <a:ext cx="4440917" cy="819301"/>
          </a:xfrm>
          <a:prstGeom prst="rect">
            <a:avLst/>
          </a:prstGeom>
        </p:spPr>
        <p:txBody>
          <a:bodyPr wrap="square" lIns="0" tIns="0" rIns="0" bIns="0" rtlCol="0" anchor="t">
            <a:spAutoFit/>
          </a:bodyPr>
          <a:lstStyle/>
          <a:p>
            <a:pPr algn="ctr"/>
            <a:r>
              <a:rPr lang="en-US" sz="2200" dirty="0" err="1">
                <a:solidFill>
                  <a:srgbClr val="545454"/>
                </a:solidFill>
                <a:latin typeface="+mj-ea"/>
                <a:ea typeface="+mj-ea"/>
              </a:rPr>
              <a:t>Hyakka</a:t>
            </a:r>
            <a:r>
              <a:rPr lang="en-US" sz="2200" dirty="0">
                <a:solidFill>
                  <a:srgbClr val="545454"/>
                </a:solidFill>
                <a:latin typeface="+mj-ea"/>
                <a:ea typeface="+mj-ea"/>
              </a:rPr>
              <a:t> nectar in Kyoto City </a:t>
            </a:r>
          </a:p>
          <a:p>
            <a:pPr algn="ctr"/>
            <a:r>
              <a:rPr lang="en-US" sz="2200" dirty="0">
                <a:solidFill>
                  <a:srgbClr val="545454"/>
                </a:solidFill>
                <a:latin typeface="+mj-ea"/>
                <a:ea typeface="+mj-ea"/>
              </a:rPr>
              <a:t>“</a:t>
            </a:r>
            <a:r>
              <a:rPr lang="en-US" sz="2200" dirty="0" err="1">
                <a:solidFill>
                  <a:srgbClr val="545454"/>
                </a:solidFill>
                <a:latin typeface="+mj-ea"/>
                <a:ea typeface="+mj-ea"/>
              </a:rPr>
              <a:t>KyoHyakka</a:t>
            </a:r>
            <a:r>
              <a:rPr lang="en-US" sz="2200" dirty="0">
                <a:solidFill>
                  <a:srgbClr val="545454"/>
                </a:solidFill>
                <a:latin typeface="+mj-ea"/>
                <a:ea typeface="+mj-ea"/>
              </a:rPr>
              <a:t>”</a:t>
            </a:r>
          </a:p>
        </p:txBody>
      </p:sp>
      <p:sp>
        <p:nvSpPr>
          <p:cNvPr id="17" name="字幕 7">
            <a:extLst>
              <a:ext uri="{FF2B5EF4-FFF2-40B4-BE49-F238E27FC236}">
                <a16:creationId xmlns:a16="http://schemas.microsoft.com/office/drawing/2014/main" id="{FC4CB0AA-F7BA-2EA2-ECF9-B4D63550FCCA}"/>
              </a:ext>
            </a:extLst>
          </p:cNvPr>
          <p:cNvSpPr txBox="1">
            <a:spLocks/>
          </p:cNvSpPr>
          <p:nvPr/>
        </p:nvSpPr>
        <p:spPr>
          <a:xfrm>
            <a:off x="4769254" y="3071776"/>
            <a:ext cx="4785829" cy="1518771"/>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lnSpc>
                <a:spcPct val="150000"/>
              </a:lnSpc>
            </a:pPr>
            <a:r>
              <a:rPr lang="en-US" altLang="ja-JP" dirty="0">
                <a:solidFill>
                  <a:srgbClr val="545454"/>
                </a:solidFill>
                <a:latin typeface="+mj-ea"/>
                <a:ea typeface="+mj-ea"/>
              </a:rPr>
              <a:t>It is a honey with a heavy floral fragrance that comes from an area where there are few wild flowers that we do not want to enter, or farmland that has been forcibly cultivated and forced.</a:t>
            </a:r>
          </a:p>
        </p:txBody>
      </p:sp>
      <p:sp>
        <p:nvSpPr>
          <p:cNvPr id="18" name="楕円 17">
            <a:extLst>
              <a:ext uri="{FF2B5EF4-FFF2-40B4-BE49-F238E27FC236}">
                <a16:creationId xmlns:a16="http://schemas.microsoft.com/office/drawing/2014/main" id="{1A4D2096-0E81-59A0-98DB-5394B18A2F48}"/>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Slide Number Placeholder 5">
            <a:extLst>
              <a:ext uri="{FF2B5EF4-FFF2-40B4-BE49-F238E27FC236}">
                <a16:creationId xmlns:a16="http://schemas.microsoft.com/office/drawing/2014/main" id="{E2677A58-539D-9724-A372-07BEA8CE3B9D}"/>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4</a:t>
            </a:fld>
            <a:endParaRPr kumimoji="1" lang="ja-JP" altLang="en-US" dirty="0"/>
          </a:p>
        </p:txBody>
      </p:sp>
      <p:pic>
        <p:nvPicPr>
          <p:cNvPr id="5" name="コンテンツ プレースホルダー 4" descr="皿の上にある数種類の食事&#10;&#10;自動的に生成された説明">
            <a:extLst>
              <a:ext uri="{FF2B5EF4-FFF2-40B4-BE49-F238E27FC236}">
                <a16:creationId xmlns:a16="http://schemas.microsoft.com/office/drawing/2014/main" id="{6A0501C7-A505-9E0B-D347-5F41F93D924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66097" y="2035175"/>
            <a:ext cx="4152900" cy="2762250"/>
          </a:xfrm>
        </p:spPr>
      </p:pic>
    </p:spTree>
    <p:extLst>
      <p:ext uri="{BB962C8B-B14F-4D97-AF65-F5344CB8AC3E}">
        <p14:creationId xmlns:p14="http://schemas.microsoft.com/office/powerpoint/2010/main" val="130951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10" name="TextBox 10"/>
          <p:cNvSpPr txBox="1"/>
          <p:nvPr/>
        </p:nvSpPr>
        <p:spPr>
          <a:xfrm>
            <a:off x="186225" y="2690336"/>
            <a:ext cx="3319853" cy="1477328"/>
          </a:xfrm>
          <a:prstGeom prst="rect">
            <a:avLst/>
          </a:prstGeom>
        </p:spPr>
        <p:txBody>
          <a:bodyPr lIns="0" tIns="0" rIns="0" bIns="0" rtlCol="0" anchor="t">
            <a:spAutoFit/>
          </a:bodyPr>
          <a:lstStyle/>
          <a:p>
            <a:pPr algn="ctr"/>
            <a:r>
              <a:rPr lang="en-US" altLang="ja-JP" sz="2400" dirty="0">
                <a:solidFill>
                  <a:srgbClr val="545454"/>
                </a:solidFill>
                <a:latin typeface="+mj-ea"/>
                <a:ea typeface="+mj-ea"/>
              </a:rPr>
              <a:t>Recycling-oriented agriculture </a:t>
            </a:r>
          </a:p>
          <a:p>
            <a:pPr algn="ctr"/>
            <a:r>
              <a:rPr lang="en-US" altLang="ja-JP" sz="2400" dirty="0">
                <a:solidFill>
                  <a:srgbClr val="545454"/>
                </a:solidFill>
                <a:latin typeface="+mj-ea"/>
                <a:ea typeface="+mj-ea"/>
              </a:rPr>
              <a:t>brought about by bees and soil improvement</a:t>
            </a:r>
            <a:endParaRPr lang="en-US" sz="2400" dirty="0">
              <a:solidFill>
                <a:srgbClr val="545454"/>
              </a:solidFill>
              <a:latin typeface="+mj-ea"/>
              <a:ea typeface="+mj-ea"/>
            </a:endParaRPr>
          </a:p>
        </p:txBody>
      </p:sp>
      <p:sp>
        <p:nvSpPr>
          <p:cNvPr id="19" name="字幕 7">
            <a:extLst>
              <a:ext uri="{FF2B5EF4-FFF2-40B4-BE49-F238E27FC236}">
                <a16:creationId xmlns:a16="http://schemas.microsoft.com/office/drawing/2014/main" id="{2D229778-CBF7-B081-AF27-B4869E7140DF}"/>
              </a:ext>
            </a:extLst>
          </p:cNvPr>
          <p:cNvSpPr txBox="1">
            <a:spLocks/>
          </p:cNvSpPr>
          <p:nvPr/>
        </p:nvSpPr>
        <p:spPr>
          <a:xfrm>
            <a:off x="3611027" y="1238386"/>
            <a:ext cx="6116474" cy="4381227"/>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en-US" altLang="ja-JP" sz="2000" dirty="0">
                <a:solidFill>
                  <a:srgbClr val="545454"/>
                </a:solidFill>
                <a:latin typeface="+mn-ea"/>
              </a:rPr>
              <a:t>Spreading Soil Preparation Nationwide through Agricultural Businesses for the Land of Flying BeesPlants take root in good soil.</a:t>
            </a:r>
            <a:endParaRPr lang="en-US" altLang="ja-JP" sz="2000" dirty="0">
              <a:solidFill>
                <a:srgbClr val="545454"/>
              </a:solidFill>
              <a:latin typeface="+mn-ea"/>
            </a:endParaRPr>
          </a:p>
          <a:p>
            <a:r>
              <a:rPr kumimoji="1" lang="en-US" altLang="ja-JP" sz="2000" dirty="0">
                <a:solidFill>
                  <a:srgbClr val="545454"/>
                </a:solidFill>
                <a:latin typeface="+mn-ea"/>
              </a:rPr>
              <a:t>When plants take root, the quality of nectar increases dramatically.</a:t>
            </a:r>
          </a:p>
          <a:p>
            <a:r>
              <a:rPr kumimoji="1" lang="en-US" altLang="ja-JP" sz="2000" dirty="0">
                <a:solidFill>
                  <a:srgbClr val="545454"/>
                </a:solidFill>
                <a:latin typeface="+mn-ea"/>
              </a:rPr>
              <a:t>Good nectar attracts bees.</a:t>
            </a:r>
          </a:p>
          <a:p>
            <a:r>
              <a:rPr kumimoji="1" lang="en-US" altLang="ja-JP" sz="2000" dirty="0">
                <a:solidFill>
                  <a:srgbClr val="545454"/>
                </a:solidFill>
                <a:latin typeface="+mn-ea"/>
              </a:rPr>
              <a:t>Bees that bring back good honey will be energized and share good quality honey with us.</a:t>
            </a:r>
          </a:p>
          <a:p>
            <a:r>
              <a:rPr kumimoji="1" lang="en-US" altLang="ja-JP" sz="2000" dirty="0">
                <a:solidFill>
                  <a:srgbClr val="545454"/>
                </a:solidFill>
                <a:latin typeface="+mn-ea"/>
              </a:rPr>
              <a:t>The bees come to collect the nectar, which leads to cross-pollination and the expansion of the forest. </a:t>
            </a:r>
          </a:p>
          <a:p>
            <a:r>
              <a:rPr kumimoji="1" lang="en-US" altLang="ja-JP" sz="2000" dirty="0">
                <a:solidFill>
                  <a:srgbClr val="545454"/>
                </a:solidFill>
                <a:latin typeface="+mn-ea"/>
              </a:rPr>
              <a:t>Vegetables that produce wellNutritious plants and nutritious honey make us healthy.</a:t>
            </a:r>
          </a:p>
          <a:p>
            <a:r>
              <a:rPr kumimoji="1" lang="en-US" altLang="ja-JP" sz="2000" dirty="0">
                <a:solidFill>
                  <a:srgbClr val="545454"/>
                </a:solidFill>
                <a:latin typeface="+mn-ea"/>
              </a:rPr>
              <a:t>We believe that a healthy body is a healthy spirit.</a:t>
            </a:r>
            <a:endParaRPr lang="en-US" altLang="ja-JP" sz="2000" dirty="0">
              <a:solidFill>
                <a:srgbClr val="545454"/>
              </a:solidFill>
              <a:latin typeface="+mn-ea"/>
            </a:endParaRPr>
          </a:p>
        </p:txBody>
      </p:sp>
      <p:sp>
        <p:nvSpPr>
          <p:cNvPr id="22" name="楕円 21">
            <a:extLst>
              <a:ext uri="{FF2B5EF4-FFF2-40B4-BE49-F238E27FC236}">
                <a16:creationId xmlns:a16="http://schemas.microsoft.com/office/drawing/2014/main" id="{60D85C34-F496-C3BB-E357-47B13D58772E}"/>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Slide Number Placeholder 5">
            <a:extLst>
              <a:ext uri="{FF2B5EF4-FFF2-40B4-BE49-F238E27FC236}">
                <a16:creationId xmlns:a16="http://schemas.microsoft.com/office/drawing/2014/main" id="{970DAF1E-B7F5-2B1D-E892-89E3EBC77433}"/>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5</a:t>
            </a:fld>
            <a:endParaRPr kumimoji="1" lang="ja-JP" altLang="en-US" dirty="0"/>
          </a:p>
        </p:txBody>
      </p:sp>
    </p:spTree>
    <p:extLst>
      <p:ext uri="{BB962C8B-B14F-4D97-AF65-F5344CB8AC3E}">
        <p14:creationId xmlns:p14="http://schemas.microsoft.com/office/powerpoint/2010/main" val="372062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8">
            <a:extLst>
              <a:ext uri="{FF2B5EF4-FFF2-40B4-BE49-F238E27FC236}">
                <a16:creationId xmlns:a16="http://schemas.microsoft.com/office/drawing/2014/main" id="{88DE32E2-0046-FF03-2C90-A957EC17B1BC}"/>
              </a:ext>
            </a:extLst>
          </p:cNvPr>
          <p:cNvSpPr txBox="1"/>
          <p:nvPr/>
        </p:nvSpPr>
        <p:spPr>
          <a:xfrm>
            <a:off x="4733398" y="2178645"/>
            <a:ext cx="4571999" cy="923330"/>
          </a:xfrm>
          <a:prstGeom prst="rect">
            <a:avLst/>
          </a:prstGeom>
        </p:spPr>
        <p:txBody>
          <a:bodyPr wrap="square" lIns="0" tIns="0" rIns="0" bIns="0" rtlCol="0" anchor="t">
            <a:spAutoFit/>
          </a:bodyPr>
          <a:lstStyle/>
          <a:p>
            <a:pPr algn="ctr"/>
            <a:r>
              <a:rPr lang="en-US" sz="2000" dirty="0">
                <a:solidFill>
                  <a:srgbClr val="545454"/>
                </a:solidFill>
                <a:latin typeface="+mj-ea"/>
                <a:ea typeface="+mj-ea"/>
              </a:rPr>
              <a:t>We realize that Japan's beekeeping technology was clearly lagging behind the rest of the world.</a:t>
            </a:r>
          </a:p>
        </p:txBody>
      </p:sp>
      <p:sp>
        <p:nvSpPr>
          <p:cNvPr id="17" name="字幕 7">
            <a:extLst>
              <a:ext uri="{FF2B5EF4-FFF2-40B4-BE49-F238E27FC236}">
                <a16:creationId xmlns:a16="http://schemas.microsoft.com/office/drawing/2014/main" id="{FC4CB0AA-F7BA-2EA2-ECF9-B4D63550FCCA}"/>
              </a:ext>
            </a:extLst>
          </p:cNvPr>
          <p:cNvSpPr txBox="1">
            <a:spLocks/>
          </p:cNvSpPr>
          <p:nvPr/>
        </p:nvSpPr>
        <p:spPr>
          <a:xfrm>
            <a:off x="4984074" y="3101975"/>
            <a:ext cx="4070646" cy="1518047"/>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lnSpc>
                <a:spcPct val="150000"/>
              </a:lnSpc>
            </a:pPr>
            <a:r>
              <a:rPr lang="en-US" altLang="ja-JP" dirty="0">
                <a:solidFill>
                  <a:srgbClr val="545454"/>
                </a:solidFill>
                <a:latin typeface="+mj-ea"/>
                <a:ea typeface="+mj-ea"/>
              </a:rPr>
              <a:t>To improve his beekeeping techniques, he met with a Mongolian beekeeper and learned how to increase bees using more organic methods.</a:t>
            </a:r>
            <a:endParaRPr lang="ja-JP" altLang="en-US" dirty="0">
              <a:solidFill>
                <a:srgbClr val="545454"/>
              </a:solidFill>
              <a:latin typeface="+mj-ea"/>
              <a:ea typeface="+mj-ea"/>
            </a:endParaRPr>
          </a:p>
        </p:txBody>
      </p:sp>
      <p:sp>
        <p:nvSpPr>
          <p:cNvPr id="18" name="楕円 17">
            <a:extLst>
              <a:ext uri="{FF2B5EF4-FFF2-40B4-BE49-F238E27FC236}">
                <a16:creationId xmlns:a16="http://schemas.microsoft.com/office/drawing/2014/main" id="{1A4D2096-0E81-59A0-98DB-5394B18A2F48}"/>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Slide Number Placeholder 5">
            <a:extLst>
              <a:ext uri="{FF2B5EF4-FFF2-40B4-BE49-F238E27FC236}">
                <a16:creationId xmlns:a16="http://schemas.microsoft.com/office/drawing/2014/main" id="{E2677A58-539D-9724-A372-07BEA8CE3B9D}"/>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6</a:t>
            </a:fld>
            <a:endParaRPr kumimoji="1" lang="ja-JP" altLang="en-US" dirty="0"/>
          </a:p>
        </p:txBody>
      </p:sp>
      <p:pic>
        <p:nvPicPr>
          <p:cNvPr id="27" name="コンテンツ プレースホルダー 26" descr="草, 屋外, 男, 立つ が含まれている画像&#10;&#10;自動的に生成された説明">
            <a:extLst>
              <a:ext uri="{FF2B5EF4-FFF2-40B4-BE49-F238E27FC236}">
                <a16:creationId xmlns:a16="http://schemas.microsoft.com/office/drawing/2014/main" id="{C9B7B114-6392-E8FF-F81D-8ACAC7F1737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245677" y="838200"/>
            <a:ext cx="3021523" cy="2263775"/>
          </a:xfrm>
        </p:spPr>
      </p:pic>
      <p:pic>
        <p:nvPicPr>
          <p:cNvPr id="29" name="コンテンツ プレースホルダー 28" descr="人, 屋外, 男, 草 が含まれている画像&#10;&#10;自動的に生成された説明">
            <a:extLst>
              <a:ext uri="{FF2B5EF4-FFF2-40B4-BE49-F238E27FC236}">
                <a16:creationId xmlns:a16="http://schemas.microsoft.com/office/drawing/2014/main" id="{D011C00B-95DA-93E4-7FFD-DC82A977F1F1}"/>
              </a:ext>
            </a:extLst>
          </p:cNvPr>
          <p:cNvPicPr>
            <a:picLocks noGrp="1" noChangeAspect="1"/>
          </p:cNvPicPr>
          <p:nvPr>
            <p:ph sz="half" idx="11"/>
          </p:nvPr>
        </p:nvPicPr>
        <p:blipFill>
          <a:blip r:embed="rId3">
            <a:extLst>
              <a:ext uri="{28A0092B-C50C-407E-A947-70E740481C1C}">
                <a14:useLocalDpi xmlns:a14="http://schemas.microsoft.com/office/drawing/2010/main" val="0"/>
              </a:ext>
            </a:extLst>
          </a:blip>
          <a:stretch>
            <a:fillRect/>
          </a:stretch>
        </p:blipFill>
        <p:spPr>
          <a:xfrm>
            <a:off x="1295400" y="3429000"/>
            <a:ext cx="2971800" cy="2228850"/>
          </a:xfrm>
        </p:spPr>
      </p:pic>
    </p:spTree>
    <p:extLst>
      <p:ext uri="{BB962C8B-B14F-4D97-AF65-F5344CB8AC3E}">
        <p14:creationId xmlns:p14="http://schemas.microsoft.com/office/powerpoint/2010/main" val="327113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297605" y="4187834"/>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zh-TW" sz="1400" dirty="0">
                <a:solidFill>
                  <a:srgbClr val="545454"/>
                </a:solidFill>
                <a:latin typeface="+mj-ea"/>
                <a:ea typeface="+mj-ea"/>
              </a:rPr>
              <a:t>OEM</a:t>
            </a:r>
            <a:r>
              <a:rPr lang="ja-JP" altLang="en-US" sz="1400" dirty="0">
                <a:solidFill>
                  <a:srgbClr val="545454"/>
                </a:solidFill>
                <a:latin typeface="+mj-ea"/>
                <a:ea typeface="+mj-ea"/>
              </a:rPr>
              <a:t>ラベル製造可能</a:t>
            </a:r>
            <a:endParaRPr lang="en-US" altLang="ja-JP" sz="1400" dirty="0">
              <a:solidFill>
                <a:srgbClr val="545454"/>
              </a:solidFill>
              <a:latin typeface="+mj-ea"/>
              <a:ea typeface="+mj-ea"/>
            </a:endParaRP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7</a:t>
            </a:fld>
            <a:endParaRPr kumimoji="1" lang="ja-JP" altLang="en-US" dirty="0"/>
          </a:p>
        </p:txBody>
      </p:sp>
      <p:pic>
        <p:nvPicPr>
          <p:cNvPr id="33" name="コンテンツ プレースホルダー 32" descr="テーブル, 座る, 食品, ノートパソコン が含まれている画像&#10;&#10;自動的に生成された説明">
            <a:extLst>
              <a:ext uri="{FF2B5EF4-FFF2-40B4-BE49-F238E27FC236}">
                <a16:creationId xmlns:a16="http://schemas.microsoft.com/office/drawing/2014/main" id="{DCC02EEF-E931-4DB1-A41E-593C31840461}"/>
              </a:ext>
            </a:extLst>
          </p:cNvPr>
          <p:cNvPicPr>
            <a:picLocks noGrp="1" noChangeAspect="1"/>
          </p:cNvPicPr>
          <p:nvPr>
            <p:ph sz="half" idx="14"/>
          </p:nvPr>
        </p:nvPicPr>
        <p:blipFill>
          <a:blip r:embed="rId2">
            <a:extLst>
              <a:ext uri="{28A0092B-C50C-407E-A947-70E740481C1C}">
                <a14:useLocalDpi xmlns:a14="http://schemas.microsoft.com/office/drawing/2010/main" val="0"/>
              </a:ext>
            </a:extLst>
          </a:blip>
          <a:stretch>
            <a:fillRect/>
          </a:stretch>
        </p:blipFill>
        <p:spPr>
          <a:xfrm>
            <a:off x="5183187" y="839787"/>
            <a:ext cx="2105025" cy="1219200"/>
          </a:xfrm>
        </p:spPr>
      </p:pic>
      <p:pic>
        <p:nvPicPr>
          <p:cNvPr id="35" name="コンテンツ プレースホルダー 34" descr="文字の書かれた紙&#10;&#10;自動的に生成された説明">
            <a:extLst>
              <a:ext uri="{FF2B5EF4-FFF2-40B4-BE49-F238E27FC236}">
                <a16:creationId xmlns:a16="http://schemas.microsoft.com/office/drawing/2014/main" id="{A732EB94-B1B8-71E2-3F69-8C3250B9D62C}"/>
              </a:ext>
            </a:extLst>
          </p:cNvPr>
          <p:cNvPicPr>
            <a:picLocks noGrp="1" noChangeAspect="1"/>
          </p:cNvPicPr>
          <p:nvPr>
            <p:ph sz="half" idx="15"/>
          </p:nvPr>
        </p:nvPicPr>
        <p:blipFill>
          <a:blip r:embed="rId3">
            <a:extLst>
              <a:ext uri="{28A0092B-C50C-407E-A947-70E740481C1C}">
                <a14:useLocalDpi xmlns:a14="http://schemas.microsoft.com/office/drawing/2010/main" val="0"/>
              </a:ext>
            </a:extLst>
          </a:blip>
          <a:stretch>
            <a:fillRect/>
          </a:stretch>
        </p:blipFill>
        <p:spPr>
          <a:xfrm>
            <a:off x="7924800" y="847966"/>
            <a:ext cx="1576388" cy="1204431"/>
          </a:xfrm>
        </p:spPr>
      </p:pic>
      <p:sp>
        <p:nvSpPr>
          <p:cNvPr id="32" name="字幕 7">
            <a:extLst>
              <a:ext uri="{FF2B5EF4-FFF2-40B4-BE49-F238E27FC236}">
                <a16:creationId xmlns:a16="http://schemas.microsoft.com/office/drawing/2014/main" id="{2E734C11-69E4-272F-B1E8-5D7D6FE53F22}"/>
              </a:ext>
            </a:extLst>
          </p:cNvPr>
          <p:cNvSpPr txBox="1">
            <a:spLocks/>
          </p:cNvSpPr>
          <p:nvPr/>
        </p:nvSpPr>
        <p:spPr>
          <a:xfrm>
            <a:off x="120650" y="2126294"/>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err="1">
                <a:solidFill>
                  <a:srgbClr val="545454"/>
                </a:solidFill>
                <a:latin typeface="+mj-ea"/>
                <a:ea typeface="+mj-ea"/>
              </a:rPr>
              <a:t>KyoHyakka</a:t>
            </a:r>
            <a:r>
              <a:rPr lang="ja-JP" altLang="en-US" sz="1400" dirty="0">
                <a:solidFill>
                  <a:srgbClr val="545454"/>
                </a:solidFill>
                <a:latin typeface="+mj-ea"/>
                <a:ea typeface="+mj-ea"/>
              </a:rPr>
              <a:t>　</a:t>
            </a:r>
            <a:r>
              <a:rPr lang="en-US" altLang="ja-JP" sz="1400" dirty="0">
                <a:solidFill>
                  <a:srgbClr val="545454"/>
                </a:solidFill>
                <a:latin typeface="+mj-ea"/>
                <a:ea typeface="+mj-ea"/>
              </a:rPr>
              <a:t>120g</a:t>
            </a:r>
          </a:p>
        </p:txBody>
      </p:sp>
      <p:pic>
        <p:nvPicPr>
          <p:cNvPr id="24" name="コンテンツ プレースホルダー 23" descr="写真, 座る, 小さい, テーブル が含まれている画像&#10;&#10;自動的に生成された説明">
            <a:extLst>
              <a:ext uri="{FF2B5EF4-FFF2-40B4-BE49-F238E27FC236}">
                <a16:creationId xmlns:a16="http://schemas.microsoft.com/office/drawing/2014/main" id="{949E273D-41FB-3FC0-BF24-52A382D9DB22}"/>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47650" y="841618"/>
            <a:ext cx="2108200" cy="1215538"/>
          </a:xfrm>
        </p:spPr>
      </p:pic>
      <p:pic>
        <p:nvPicPr>
          <p:cNvPr id="28" name="コンテンツ プレースホルダー 27" descr="座る, 食品 が含まれている画像&#10;&#10;自動的に生成された説明">
            <a:extLst>
              <a:ext uri="{FF2B5EF4-FFF2-40B4-BE49-F238E27FC236}">
                <a16:creationId xmlns:a16="http://schemas.microsoft.com/office/drawing/2014/main" id="{64DA0926-DBCF-207C-B965-01668CE016F9}"/>
              </a:ext>
            </a:extLst>
          </p:cNvPr>
          <p:cNvPicPr>
            <a:picLocks noGrp="1" noChangeAspect="1"/>
          </p:cNvPicPr>
          <p:nvPr>
            <p:ph sz="half" idx="13"/>
          </p:nvPr>
        </p:nvPicPr>
        <p:blipFill>
          <a:blip r:embed="rId5">
            <a:extLst>
              <a:ext uri="{28A0092B-C50C-407E-A947-70E740481C1C}">
                <a14:useLocalDpi xmlns:a14="http://schemas.microsoft.com/office/drawing/2010/main" val="0"/>
              </a:ext>
            </a:extLst>
          </a:blip>
          <a:stretch>
            <a:fillRect/>
          </a:stretch>
        </p:blipFill>
        <p:spPr>
          <a:xfrm>
            <a:off x="2676525" y="841618"/>
            <a:ext cx="2108200" cy="1215538"/>
          </a:xfrm>
        </p:spPr>
      </p:pic>
      <p:pic>
        <p:nvPicPr>
          <p:cNvPr id="37" name="コンテンツ プレースホルダー 36" descr="食品, テーブル が含まれている画像&#10;&#10;自動的に生成された説明">
            <a:extLst>
              <a:ext uri="{FF2B5EF4-FFF2-40B4-BE49-F238E27FC236}">
                <a16:creationId xmlns:a16="http://schemas.microsoft.com/office/drawing/2014/main" id="{23B4908C-57FF-696C-8DB0-0B2C15FEC830}"/>
              </a:ext>
            </a:extLst>
          </p:cNvPr>
          <p:cNvPicPr>
            <a:picLocks noGrp="1" noChangeAspect="1"/>
          </p:cNvPicPr>
          <p:nvPr>
            <p:ph sz="half" idx="11"/>
          </p:nvPr>
        </p:nvPicPr>
        <p:blipFill>
          <a:blip r:embed="rId6">
            <a:extLst>
              <a:ext uri="{28A0092B-C50C-407E-A947-70E740481C1C}">
                <a14:useLocalDpi xmlns:a14="http://schemas.microsoft.com/office/drawing/2010/main" val="0"/>
              </a:ext>
            </a:extLst>
          </a:blip>
          <a:stretch>
            <a:fillRect/>
          </a:stretch>
        </p:blipFill>
        <p:spPr>
          <a:xfrm>
            <a:off x="250031" y="3452019"/>
            <a:ext cx="3714750" cy="1323975"/>
          </a:xfrm>
        </p:spPr>
      </p:pic>
      <p:pic>
        <p:nvPicPr>
          <p:cNvPr id="39" name="コンテンツ プレースホルダー 38" descr="ケーキのボトル&#10;&#10;自動的に生成された説明">
            <a:extLst>
              <a:ext uri="{FF2B5EF4-FFF2-40B4-BE49-F238E27FC236}">
                <a16:creationId xmlns:a16="http://schemas.microsoft.com/office/drawing/2014/main" id="{09DFEB99-350B-C7F6-8DBC-5822B2172046}"/>
              </a:ext>
            </a:extLst>
          </p:cNvPr>
          <p:cNvPicPr>
            <a:picLocks noGrp="1" noChangeAspect="1"/>
          </p:cNvPicPr>
          <p:nvPr>
            <p:ph sz="half" idx="12"/>
          </p:nvPr>
        </p:nvPicPr>
        <p:blipFill>
          <a:blip r:embed="rId7">
            <a:extLst>
              <a:ext uri="{28A0092B-C50C-407E-A947-70E740481C1C}">
                <a14:useLocalDpi xmlns:a14="http://schemas.microsoft.com/office/drawing/2010/main" val="0"/>
              </a:ext>
            </a:extLst>
          </a:blip>
          <a:stretch>
            <a:fillRect/>
          </a:stretch>
        </p:blipFill>
        <p:spPr>
          <a:xfrm>
            <a:off x="5846366" y="3436938"/>
            <a:ext cx="3174205" cy="1328737"/>
          </a:xfrm>
        </p:spPr>
      </p:pic>
      <p:sp>
        <p:nvSpPr>
          <p:cNvPr id="41" name="字幕 7">
            <a:extLst>
              <a:ext uri="{FF2B5EF4-FFF2-40B4-BE49-F238E27FC236}">
                <a16:creationId xmlns:a16="http://schemas.microsoft.com/office/drawing/2014/main" id="{6507BEF0-0D18-93E4-12D8-168BE5A4B092}"/>
              </a:ext>
            </a:extLst>
          </p:cNvPr>
          <p:cNvSpPr txBox="1">
            <a:spLocks/>
          </p:cNvSpPr>
          <p:nvPr/>
        </p:nvSpPr>
        <p:spPr>
          <a:xfrm>
            <a:off x="2482850" y="2126294"/>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err="1">
                <a:solidFill>
                  <a:srgbClr val="545454"/>
                </a:solidFill>
                <a:latin typeface="+mj-ea"/>
                <a:ea typeface="+mj-ea"/>
              </a:rPr>
              <a:t>KyoHyakka</a:t>
            </a:r>
            <a:r>
              <a:rPr lang="ja-JP" altLang="en-US" sz="1400" dirty="0">
                <a:solidFill>
                  <a:srgbClr val="545454"/>
                </a:solidFill>
                <a:latin typeface="+mj-ea"/>
                <a:ea typeface="+mj-ea"/>
              </a:rPr>
              <a:t>　</a:t>
            </a:r>
            <a:r>
              <a:rPr lang="en-US" altLang="ja-JP" sz="1400" dirty="0">
                <a:solidFill>
                  <a:srgbClr val="545454"/>
                </a:solidFill>
                <a:latin typeface="+mj-ea"/>
                <a:ea typeface="+mj-ea"/>
              </a:rPr>
              <a:t>250g</a:t>
            </a:r>
          </a:p>
        </p:txBody>
      </p:sp>
      <p:sp>
        <p:nvSpPr>
          <p:cNvPr id="43" name="字幕 7">
            <a:extLst>
              <a:ext uri="{FF2B5EF4-FFF2-40B4-BE49-F238E27FC236}">
                <a16:creationId xmlns:a16="http://schemas.microsoft.com/office/drawing/2014/main" id="{2AF166B3-66CC-E6B7-5343-2E5B1F6F0109}"/>
              </a:ext>
            </a:extLst>
          </p:cNvPr>
          <p:cNvSpPr txBox="1">
            <a:spLocks/>
          </p:cNvSpPr>
          <p:nvPr/>
        </p:nvSpPr>
        <p:spPr>
          <a:xfrm>
            <a:off x="4932361" y="2126294"/>
            <a:ext cx="2606675" cy="70787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err="1">
                <a:solidFill>
                  <a:srgbClr val="545454"/>
                </a:solidFill>
                <a:latin typeface="+mj-ea"/>
                <a:ea typeface="+mj-ea"/>
              </a:rPr>
              <a:t>KyoHyakka</a:t>
            </a:r>
            <a:r>
              <a:rPr lang="en-US" altLang="ja-JP" sz="1400" dirty="0">
                <a:solidFill>
                  <a:srgbClr val="545454"/>
                </a:solidFill>
                <a:latin typeface="+mj-ea"/>
                <a:ea typeface="+mj-ea"/>
              </a:rPr>
              <a:t> Cherry Blossom</a:t>
            </a:r>
            <a:r>
              <a:rPr lang="ja-JP" altLang="en-US" sz="1400" dirty="0">
                <a:solidFill>
                  <a:srgbClr val="545454"/>
                </a:solidFill>
                <a:latin typeface="+mj-ea"/>
                <a:ea typeface="+mj-ea"/>
              </a:rPr>
              <a:t>　</a:t>
            </a:r>
            <a:r>
              <a:rPr lang="en-US" altLang="ja-JP" sz="1400" dirty="0">
                <a:solidFill>
                  <a:srgbClr val="545454"/>
                </a:solidFill>
                <a:latin typeface="+mj-ea"/>
                <a:ea typeface="+mj-ea"/>
              </a:rPr>
              <a:t>120g</a:t>
            </a:r>
          </a:p>
        </p:txBody>
      </p:sp>
      <p:sp>
        <p:nvSpPr>
          <p:cNvPr id="44" name="字幕 7">
            <a:extLst>
              <a:ext uri="{FF2B5EF4-FFF2-40B4-BE49-F238E27FC236}">
                <a16:creationId xmlns:a16="http://schemas.microsoft.com/office/drawing/2014/main" id="{618ED672-D184-749D-144B-D1B39584AF51}"/>
              </a:ext>
            </a:extLst>
          </p:cNvPr>
          <p:cNvSpPr txBox="1">
            <a:spLocks/>
          </p:cNvSpPr>
          <p:nvPr/>
        </p:nvSpPr>
        <p:spPr>
          <a:xfrm>
            <a:off x="7515651" y="2126294"/>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err="1">
                <a:solidFill>
                  <a:srgbClr val="545454"/>
                </a:solidFill>
                <a:latin typeface="+mj-ea"/>
                <a:ea typeface="+mj-ea"/>
              </a:rPr>
              <a:t>KyoHyakka</a:t>
            </a:r>
            <a:r>
              <a:rPr lang="ja-JP" altLang="en-US" sz="1400" dirty="0">
                <a:solidFill>
                  <a:srgbClr val="545454"/>
                </a:solidFill>
                <a:latin typeface="+mj-ea"/>
                <a:ea typeface="+mj-ea"/>
              </a:rPr>
              <a:t>　</a:t>
            </a:r>
            <a:r>
              <a:rPr lang="en-US" altLang="ja-JP" sz="1400" dirty="0">
                <a:solidFill>
                  <a:srgbClr val="545454"/>
                </a:solidFill>
                <a:latin typeface="+mj-ea"/>
                <a:ea typeface="+mj-ea"/>
              </a:rPr>
              <a:t>250g</a:t>
            </a:r>
          </a:p>
        </p:txBody>
      </p:sp>
      <p:sp>
        <p:nvSpPr>
          <p:cNvPr id="45" name="字幕 7">
            <a:extLst>
              <a:ext uri="{FF2B5EF4-FFF2-40B4-BE49-F238E27FC236}">
                <a16:creationId xmlns:a16="http://schemas.microsoft.com/office/drawing/2014/main" id="{3526ADE8-2D37-148C-C0A3-25CFF4A9BBE6}"/>
              </a:ext>
            </a:extLst>
          </p:cNvPr>
          <p:cNvSpPr txBox="1">
            <a:spLocks/>
          </p:cNvSpPr>
          <p:nvPr/>
        </p:nvSpPr>
        <p:spPr>
          <a:xfrm>
            <a:off x="926306" y="4854254"/>
            <a:ext cx="2362200" cy="665745"/>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a:solidFill>
                  <a:srgbClr val="545454"/>
                </a:solidFill>
                <a:latin typeface="+mj-ea"/>
                <a:ea typeface="+mj-ea"/>
              </a:rPr>
              <a:t>Others Set in wooden box Gift box</a:t>
            </a:r>
          </a:p>
        </p:txBody>
      </p:sp>
      <p:sp>
        <p:nvSpPr>
          <p:cNvPr id="46" name="字幕 7">
            <a:extLst>
              <a:ext uri="{FF2B5EF4-FFF2-40B4-BE49-F238E27FC236}">
                <a16:creationId xmlns:a16="http://schemas.microsoft.com/office/drawing/2014/main" id="{E6B93577-53DC-E54C-A221-FCE419382B7F}"/>
              </a:ext>
            </a:extLst>
          </p:cNvPr>
          <p:cNvSpPr txBox="1">
            <a:spLocks/>
          </p:cNvSpPr>
          <p:nvPr/>
        </p:nvSpPr>
        <p:spPr>
          <a:xfrm>
            <a:off x="6350794" y="4854255"/>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a:solidFill>
                  <a:srgbClr val="545454"/>
                </a:solidFill>
                <a:latin typeface="+mj-ea"/>
                <a:ea typeface="+mj-ea"/>
              </a:rPr>
              <a:t>Jar</a:t>
            </a:r>
            <a:r>
              <a:rPr lang="ja-JP" altLang="en-US" sz="1400" dirty="0">
                <a:solidFill>
                  <a:srgbClr val="545454"/>
                </a:solidFill>
                <a:latin typeface="+mj-ea"/>
                <a:ea typeface="+mj-ea"/>
              </a:rPr>
              <a:t>　</a:t>
            </a:r>
            <a:r>
              <a:rPr lang="en-US" altLang="ja-JP" sz="1400" dirty="0">
                <a:solidFill>
                  <a:srgbClr val="545454"/>
                </a:solidFill>
                <a:latin typeface="+mj-ea"/>
                <a:ea typeface="+mj-ea"/>
              </a:rPr>
              <a:t>50g</a:t>
            </a:r>
          </a:p>
        </p:txBody>
      </p:sp>
    </p:spTree>
    <p:extLst>
      <p:ext uri="{BB962C8B-B14F-4D97-AF65-F5344CB8AC3E}">
        <p14:creationId xmlns:p14="http://schemas.microsoft.com/office/powerpoint/2010/main" val="3920581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8</a:t>
            </a:fld>
            <a:endParaRPr kumimoji="1" lang="ja-JP" altLang="en-US" dirty="0"/>
          </a:p>
        </p:txBody>
      </p:sp>
      <p:sp>
        <p:nvSpPr>
          <p:cNvPr id="32" name="字幕 7">
            <a:extLst>
              <a:ext uri="{FF2B5EF4-FFF2-40B4-BE49-F238E27FC236}">
                <a16:creationId xmlns:a16="http://schemas.microsoft.com/office/drawing/2014/main" id="{2E734C11-69E4-272F-B1E8-5D7D6FE53F22}"/>
              </a:ext>
            </a:extLst>
          </p:cNvPr>
          <p:cNvSpPr txBox="1">
            <a:spLocks/>
          </p:cNvSpPr>
          <p:nvPr/>
        </p:nvSpPr>
        <p:spPr>
          <a:xfrm>
            <a:off x="5657788" y="3517515"/>
            <a:ext cx="3552947" cy="498684"/>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err="1">
                <a:solidFill>
                  <a:srgbClr val="545454"/>
                </a:solidFill>
                <a:latin typeface="+mj-ea"/>
                <a:ea typeface="+mj-ea"/>
              </a:rPr>
              <a:t>KyoHyakka</a:t>
            </a:r>
            <a:r>
              <a:rPr lang="en-US" altLang="ja-JP" sz="1400" dirty="0">
                <a:solidFill>
                  <a:srgbClr val="545454"/>
                </a:solidFill>
                <a:latin typeface="+mj-ea"/>
                <a:ea typeface="+mj-ea"/>
              </a:rPr>
              <a:t> no </a:t>
            </a:r>
            <a:r>
              <a:rPr lang="en-US" altLang="ja-JP" sz="1400" dirty="0" err="1">
                <a:solidFill>
                  <a:srgbClr val="545454"/>
                </a:solidFill>
                <a:latin typeface="+mj-ea"/>
                <a:ea typeface="+mj-ea"/>
              </a:rPr>
              <a:t>Shizuku</a:t>
            </a:r>
            <a:r>
              <a:rPr lang="en-US" altLang="ja-JP" sz="1400" dirty="0">
                <a:solidFill>
                  <a:srgbClr val="545454"/>
                </a:solidFill>
                <a:latin typeface="+mj-ea"/>
                <a:ea typeface="+mj-ea"/>
              </a:rPr>
              <a:t> Cheesecake Mascarpone Cheese Cake 5p</a:t>
            </a:r>
          </a:p>
        </p:txBody>
      </p:sp>
      <p:sp>
        <p:nvSpPr>
          <p:cNvPr id="45" name="字幕 7">
            <a:extLst>
              <a:ext uri="{FF2B5EF4-FFF2-40B4-BE49-F238E27FC236}">
                <a16:creationId xmlns:a16="http://schemas.microsoft.com/office/drawing/2014/main" id="{3526ADE8-2D37-148C-C0A3-25CFF4A9BBE6}"/>
              </a:ext>
            </a:extLst>
          </p:cNvPr>
          <p:cNvSpPr txBox="1">
            <a:spLocks/>
          </p:cNvSpPr>
          <p:nvPr/>
        </p:nvSpPr>
        <p:spPr>
          <a:xfrm>
            <a:off x="1324057" y="4628842"/>
            <a:ext cx="2874798"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400" dirty="0" err="1">
                <a:solidFill>
                  <a:srgbClr val="545454"/>
                </a:solidFill>
                <a:latin typeface="+mj-ea"/>
                <a:ea typeface="+mj-ea"/>
              </a:rPr>
              <a:t>KyoHyakka</a:t>
            </a:r>
            <a:r>
              <a:rPr lang="en-US" altLang="ja-JP" sz="1400" dirty="0">
                <a:solidFill>
                  <a:srgbClr val="545454"/>
                </a:solidFill>
                <a:latin typeface="+mj-ea"/>
                <a:ea typeface="+mj-ea"/>
              </a:rPr>
              <a:t> no </a:t>
            </a:r>
            <a:r>
              <a:rPr lang="en-US" altLang="ja-JP" sz="1400" dirty="0" err="1">
                <a:solidFill>
                  <a:srgbClr val="545454"/>
                </a:solidFill>
                <a:latin typeface="+mj-ea"/>
                <a:ea typeface="+mj-ea"/>
              </a:rPr>
              <a:t>Shizuku</a:t>
            </a:r>
            <a:r>
              <a:rPr lang="en-US" altLang="ja-JP" sz="1400" dirty="0">
                <a:solidFill>
                  <a:srgbClr val="545454"/>
                </a:solidFill>
                <a:latin typeface="+mj-ea"/>
                <a:ea typeface="+mj-ea"/>
              </a:rPr>
              <a:t> Cheesecake Blue Cheese 1 bottle</a:t>
            </a:r>
          </a:p>
        </p:txBody>
      </p:sp>
      <p:pic>
        <p:nvPicPr>
          <p:cNvPr id="51" name="コンテンツ プレースホルダー 50" descr="グラフィカル ユーザー インターフェイス, Web サイト&#10;&#10;自動的に生成された説明">
            <a:extLst>
              <a:ext uri="{FF2B5EF4-FFF2-40B4-BE49-F238E27FC236}">
                <a16:creationId xmlns:a16="http://schemas.microsoft.com/office/drawing/2014/main" id="{6721B94F-7B8F-38A4-2652-77F8FD9B6FD2}"/>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098550" y="200365"/>
            <a:ext cx="3325813" cy="4399871"/>
          </a:xfrm>
        </p:spPr>
      </p:pic>
      <p:pic>
        <p:nvPicPr>
          <p:cNvPr id="53" name="コンテンツ プレースホルダー 52" descr="テーブルの上のデザート&#10;&#10;中程度の精度で自動的に生成された説明">
            <a:extLst>
              <a:ext uri="{FF2B5EF4-FFF2-40B4-BE49-F238E27FC236}">
                <a16:creationId xmlns:a16="http://schemas.microsoft.com/office/drawing/2014/main" id="{1386CFAE-AA5D-7776-A7CA-3DF40F946385}"/>
              </a:ext>
            </a:extLst>
          </p:cNvPr>
          <p:cNvPicPr>
            <a:picLocks noGrp="1" noChangeAspect="1"/>
          </p:cNvPicPr>
          <p:nvPr>
            <p:ph sz="half" idx="17"/>
          </p:nvPr>
        </p:nvPicPr>
        <p:blipFill>
          <a:blip r:embed="rId3">
            <a:extLst>
              <a:ext uri="{28A0092B-C50C-407E-A947-70E740481C1C}">
                <a14:useLocalDpi xmlns:a14="http://schemas.microsoft.com/office/drawing/2010/main" val="0"/>
              </a:ext>
            </a:extLst>
          </a:blip>
          <a:stretch>
            <a:fillRect/>
          </a:stretch>
        </p:blipFill>
        <p:spPr>
          <a:xfrm>
            <a:off x="5343525" y="210344"/>
            <a:ext cx="4181475" cy="3228975"/>
          </a:xfrm>
        </p:spPr>
      </p:pic>
      <p:sp>
        <p:nvSpPr>
          <p:cNvPr id="54" name="字幕 7">
            <a:extLst>
              <a:ext uri="{FF2B5EF4-FFF2-40B4-BE49-F238E27FC236}">
                <a16:creationId xmlns:a16="http://schemas.microsoft.com/office/drawing/2014/main" id="{021860F2-D7EB-950C-36E6-1421F576C954}"/>
              </a:ext>
            </a:extLst>
          </p:cNvPr>
          <p:cNvSpPr txBox="1">
            <a:spLocks/>
          </p:cNvSpPr>
          <p:nvPr/>
        </p:nvSpPr>
        <p:spPr>
          <a:xfrm>
            <a:off x="5259505" y="5076107"/>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dirty="0">
                <a:solidFill>
                  <a:srgbClr val="545454"/>
                </a:solidFill>
                <a:latin typeface="+mj-ea"/>
                <a:ea typeface="+mj-ea"/>
              </a:rPr>
              <a:t>We want to create the finest Kyoto sweets using the natural flavors of Kyoto.</a:t>
            </a:r>
            <a:endParaRPr lang="ja-JP" altLang="en-US" dirty="0">
              <a:solidFill>
                <a:srgbClr val="545454"/>
              </a:solidFill>
              <a:latin typeface="+mj-ea"/>
              <a:ea typeface="+mj-ea"/>
            </a:endParaRPr>
          </a:p>
          <a:p>
            <a:pPr algn="ctr"/>
            <a:r>
              <a:rPr lang="en-US" altLang="ja-JP" dirty="0">
                <a:solidFill>
                  <a:srgbClr val="545454"/>
                </a:solidFill>
                <a:latin typeface="+mj-ea"/>
                <a:ea typeface="+mj-ea"/>
              </a:rPr>
              <a:t>*Yoshimoto </a:t>
            </a:r>
            <a:r>
              <a:rPr lang="en-US" altLang="ja-JP" dirty="0" err="1">
                <a:solidFill>
                  <a:srgbClr val="545454"/>
                </a:solidFill>
                <a:latin typeface="+mj-ea"/>
                <a:ea typeface="+mj-ea"/>
              </a:rPr>
              <a:t>Kogyo</a:t>
            </a:r>
            <a:r>
              <a:rPr lang="en-US" altLang="ja-JP" dirty="0">
                <a:solidFill>
                  <a:srgbClr val="545454"/>
                </a:solidFill>
                <a:latin typeface="+mj-ea"/>
                <a:ea typeface="+mj-ea"/>
              </a:rPr>
              <a:t> collaboration products</a:t>
            </a:r>
            <a:endParaRPr lang="en-US" altLang="ja-JP" sz="1400" dirty="0">
              <a:solidFill>
                <a:srgbClr val="545454"/>
              </a:solidFill>
              <a:latin typeface="+mj-ea"/>
              <a:ea typeface="+mj-ea"/>
            </a:endParaRPr>
          </a:p>
        </p:txBody>
      </p:sp>
      <p:sp>
        <p:nvSpPr>
          <p:cNvPr id="55" name="タイトル 1">
            <a:extLst>
              <a:ext uri="{FF2B5EF4-FFF2-40B4-BE49-F238E27FC236}">
                <a16:creationId xmlns:a16="http://schemas.microsoft.com/office/drawing/2014/main" id="{997C7CF2-5D48-8AC7-67A7-EA692D4CEB86}"/>
              </a:ext>
            </a:extLst>
          </p:cNvPr>
          <p:cNvSpPr txBox="1">
            <a:spLocks/>
          </p:cNvSpPr>
          <p:nvPr/>
        </p:nvSpPr>
        <p:spPr>
          <a:xfrm>
            <a:off x="4732427" y="4247842"/>
            <a:ext cx="5356045" cy="762000"/>
          </a:xfrm>
          <a:prstGeom prst="rect">
            <a:avLst/>
          </a:prstGeom>
        </p:spPr>
        <p:txBody>
          <a:bodyPr vert="horz" lIns="91440" tIns="45720" rIns="91440" bIns="45720" rtlCol="0" anchor="ctr">
            <a:normAutofit lnSpcReduction="10000"/>
          </a:bodyPr>
          <a:lstStyle>
            <a:lvl1pPr algn="ctr" defTabSz="495330" rtl="0" eaLnBrk="1" latinLnBrk="0" hangingPunct="1">
              <a:spcBef>
                <a:spcPct val="0"/>
              </a:spcBef>
              <a:buNone/>
              <a:defRPr sz="2383" kern="1200">
                <a:solidFill>
                  <a:schemeClr val="tx1"/>
                </a:solidFill>
                <a:latin typeface="+mj-lt"/>
                <a:ea typeface="+mj-ea"/>
                <a:cs typeface="+mj-cs"/>
              </a:defRPr>
            </a:lvl1pPr>
          </a:lstStyle>
          <a:p>
            <a:r>
              <a:rPr lang="en-US" altLang="ja-JP" dirty="0" err="1">
                <a:solidFill>
                  <a:srgbClr val="545454"/>
                </a:solidFill>
              </a:rPr>
              <a:t>KyoHyakka</a:t>
            </a:r>
            <a:r>
              <a:rPr lang="en-US" altLang="ja-JP" dirty="0">
                <a:solidFill>
                  <a:srgbClr val="545454"/>
                </a:solidFill>
              </a:rPr>
              <a:t> no </a:t>
            </a:r>
            <a:r>
              <a:rPr lang="en-US" altLang="ja-JP" dirty="0" err="1">
                <a:solidFill>
                  <a:srgbClr val="545454"/>
                </a:solidFill>
              </a:rPr>
              <a:t>Shizuku</a:t>
            </a:r>
            <a:endParaRPr lang="ja-JP" altLang="en-US" dirty="0">
              <a:solidFill>
                <a:srgbClr val="545454"/>
              </a:solidFill>
            </a:endParaRPr>
          </a:p>
          <a:p>
            <a:r>
              <a:rPr lang="en-US" altLang="ja-JP" dirty="0">
                <a:solidFill>
                  <a:srgbClr val="545454"/>
                </a:solidFill>
              </a:rPr>
              <a:t>Cheesecake</a:t>
            </a:r>
            <a:endParaRPr lang="ja-JP" altLang="en-US" dirty="0">
              <a:solidFill>
                <a:srgbClr val="545454"/>
              </a:solidFill>
            </a:endParaRPr>
          </a:p>
        </p:txBody>
      </p:sp>
    </p:spTree>
    <p:extLst>
      <p:ext uri="{BB962C8B-B14F-4D97-AF65-F5344CB8AC3E}">
        <p14:creationId xmlns:p14="http://schemas.microsoft.com/office/powerpoint/2010/main" val="54674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453814" y="3793366"/>
            <a:ext cx="3834808"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zh-TW" dirty="0">
                <a:solidFill>
                  <a:srgbClr val="545454"/>
                </a:solidFill>
                <a:latin typeface="+mj-ea"/>
                <a:ea typeface="+mj-ea"/>
              </a:rPr>
              <a:t>JFS-B standard Factory to be acquired</a:t>
            </a:r>
            <a:r>
              <a:rPr lang="ja-JP" altLang="en-US" dirty="0">
                <a:solidFill>
                  <a:srgbClr val="545454"/>
                </a:solidFill>
                <a:latin typeface="+mj-ea"/>
                <a:ea typeface="+mj-ea"/>
              </a:rPr>
              <a:t> </a:t>
            </a:r>
            <a:r>
              <a:rPr lang="en-US" altLang="zh-TW" dirty="0">
                <a:solidFill>
                  <a:srgbClr val="545454"/>
                </a:solidFill>
                <a:latin typeface="+mj-ea"/>
                <a:ea typeface="+mj-ea"/>
              </a:rPr>
              <a:t>in September 2023</a:t>
            </a:r>
            <a:endParaRPr lang="en-US" altLang="ja-JP" dirty="0">
              <a:solidFill>
                <a:srgbClr val="545454"/>
              </a:solidFill>
              <a:latin typeface="+mj-ea"/>
              <a:ea typeface="+mj-ea"/>
            </a:endParaRP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9</a:t>
            </a:fld>
            <a:endParaRPr kumimoji="1" lang="ja-JP" altLang="en-US" dirty="0"/>
          </a:p>
        </p:txBody>
      </p:sp>
      <p:sp>
        <p:nvSpPr>
          <p:cNvPr id="2" name="タイトル 1">
            <a:extLst>
              <a:ext uri="{FF2B5EF4-FFF2-40B4-BE49-F238E27FC236}">
                <a16:creationId xmlns:a16="http://schemas.microsoft.com/office/drawing/2014/main" id="{8D4440BA-F61B-45F9-42C4-A8E8025ECDDF}"/>
              </a:ext>
            </a:extLst>
          </p:cNvPr>
          <p:cNvSpPr>
            <a:spLocks noGrp="1"/>
          </p:cNvSpPr>
          <p:nvPr>
            <p:ph type="title" idx="4294967295"/>
          </p:nvPr>
        </p:nvSpPr>
        <p:spPr>
          <a:xfrm>
            <a:off x="5142368" y="3206332"/>
            <a:ext cx="4457700" cy="762000"/>
          </a:xfrm>
        </p:spPr>
        <p:txBody>
          <a:bodyPr/>
          <a:lstStyle/>
          <a:p>
            <a:r>
              <a:rPr lang="en-US" altLang="ja-JP" dirty="0" err="1">
                <a:solidFill>
                  <a:srgbClr val="545454"/>
                </a:solidFill>
              </a:rPr>
              <a:t>Keihoku</a:t>
            </a:r>
            <a:r>
              <a:rPr lang="en-US" altLang="ja-JP" dirty="0">
                <a:solidFill>
                  <a:srgbClr val="545454"/>
                </a:solidFill>
              </a:rPr>
              <a:t> Plant</a:t>
            </a:r>
            <a:endParaRPr lang="ja-JP" altLang="en-US" dirty="0">
              <a:solidFill>
                <a:srgbClr val="545454"/>
              </a:solidFill>
            </a:endParaRPr>
          </a:p>
        </p:txBody>
      </p:sp>
      <p:pic>
        <p:nvPicPr>
          <p:cNvPr id="9" name="コンテンツ プレースホルダー 8" descr="家の中の道路&#10;&#10;中程度の精度で自動的に生成された説明">
            <a:extLst>
              <a:ext uri="{FF2B5EF4-FFF2-40B4-BE49-F238E27FC236}">
                <a16:creationId xmlns:a16="http://schemas.microsoft.com/office/drawing/2014/main" id="{BEB6D445-787E-74DC-6786-AA380B2A02F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07003" y="838200"/>
            <a:ext cx="3753381" cy="2398713"/>
          </a:xfrm>
        </p:spPr>
      </p:pic>
      <p:pic>
        <p:nvPicPr>
          <p:cNvPr id="13" name="コンテンツ プレースホルダー 12" descr="病室にいる人たち&#10;&#10;低い精度で自動的に生成された説明">
            <a:extLst>
              <a:ext uri="{FF2B5EF4-FFF2-40B4-BE49-F238E27FC236}">
                <a16:creationId xmlns:a16="http://schemas.microsoft.com/office/drawing/2014/main" id="{24DB447D-2FB1-81C6-AD56-DADF5D270AD4}"/>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5311427" y="838200"/>
            <a:ext cx="3878959" cy="2398713"/>
          </a:xfrm>
        </p:spPr>
      </p:pic>
      <p:pic>
        <p:nvPicPr>
          <p:cNvPr id="17" name="コンテンツ プレースホルダー 16" descr="白い壁の部屋&#10;&#10;中程度の精度で自動的に生成された説明">
            <a:extLst>
              <a:ext uri="{FF2B5EF4-FFF2-40B4-BE49-F238E27FC236}">
                <a16:creationId xmlns:a16="http://schemas.microsoft.com/office/drawing/2014/main" id="{68345548-ED95-2B9A-1F67-005BAB88FFE9}"/>
              </a:ext>
            </a:extLst>
          </p:cNvPr>
          <p:cNvPicPr>
            <a:picLocks noGrp="1" noChangeAspect="1"/>
          </p:cNvPicPr>
          <p:nvPr>
            <p:ph sz="half" idx="11"/>
          </p:nvPr>
        </p:nvPicPr>
        <p:blipFill>
          <a:blip r:embed="rId4">
            <a:extLst>
              <a:ext uri="{28A0092B-C50C-407E-A947-70E740481C1C}">
                <a14:useLocalDpi xmlns:a14="http://schemas.microsoft.com/office/drawing/2010/main" val="0"/>
              </a:ext>
            </a:extLst>
          </a:blip>
          <a:stretch>
            <a:fillRect/>
          </a:stretch>
        </p:blipFill>
        <p:spPr>
          <a:xfrm>
            <a:off x="994228" y="3733800"/>
            <a:ext cx="3769406" cy="2398713"/>
          </a:xfrm>
        </p:spPr>
      </p:pic>
      <p:sp>
        <p:nvSpPr>
          <p:cNvPr id="3" name="テキスト ボックス 2">
            <a:extLst>
              <a:ext uri="{FF2B5EF4-FFF2-40B4-BE49-F238E27FC236}">
                <a16:creationId xmlns:a16="http://schemas.microsoft.com/office/drawing/2014/main" id="{923F8D19-5E87-D25E-EEAC-BDF05FF59AF5}"/>
              </a:ext>
            </a:extLst>
          </p:cNvPr>
          <p:cNvSpPr txBox="1"/>
          <p:nvPr/>
        </p:nvSpPr>
        <p:spPr>
          <a:xfrm>
            <a:off x="5175996" y="4263772"/>
            <a:ext cx="4457700" cy="1954381"/>
          </a:xfrm>
          <a:prstGeom prst="rect">
            <a:avLst/>
          </a:prstGeom>
          <a:noFill/>
        </p:spPr>
        <p:txBody>
          <a:bodyPr wrap="square" rtlCol="0">
            <a:spAutoFit/>
          </a:bodyPr>
          <a:lstStyle/>
          <a:p>
            <a:r>
              <a:rPr kumimoji="1" lang="en-US" altLang="ja-JP" sz="1100" dirty="0"/>
              <a:t>Our honey has a sugar content of 78 degrees or less.We return the honey to the hive only if it has a rich floral aroma and good taste.The bees are allowed to collect more nectar from the flowers and let the water escape to raise the sugar content.Only the honey that meets the requirements of the tasting is carefully selected and bottled.We carefully select and bottle only the honey that meets our tasting requirements.</a:t>
            </a:r>
            <a:endParaRPr kumimoji="1" lang="ja-JP" altLang="en-US" sz="1100" dirty="0"/>
          </a:p>
          <a:p>
            <a:r>
              <a:rPr kumimoji="1" lang="en-US" altLang="ja-JP" sz="1100" dirty="0"/>
              <a:t>The process is completely unheated and natural filtration is done with a lot of time and effort.The process is completely unheated and naturally filtered.For hygienic reasons, we use a filling machine only for bottling.</a:t>
            </a:r>
            <a:endParaRPr kumimoji="1" lang="ja-JP" altLang="en-US" sz="1100" dirty="0"/>
          </a:p>
        </p:txBody>
      </p:sp>
    </p:spTree>
    <p:extLst>
      <p:ext uri="{BB962C8B-B14F-4D97-AF65-F5344CB8AC3E}">
        <p14:creationId xmlns:p14="http://schemas.microsoft.com/office/powerpoint/2010/main" val="3241442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0714プレゼン資料">
      <a:majorFont>
        <a:latin typeface="Century"/>
        <a:ea typeface="游明朝 Demibold"/>
        <a:cs typeface=""/>
      </a:majorFont>
      <a:minorFont>
        <a:latin typeface="Century"/>
        <a:ea typeface="游明朝"/>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TotalTime>
  <Words>804</Words>
  <Application>Microsoft Macintosh PowerPoint</Application>
  <PresentationFormat>A4 210 x 297 mm</PresentationFormat>
  <Paragraphs>93</Paragraphs>
  <Slides>15</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15</vt:i4>
      </vt:variant>
    </vt:vector>
  </HeadingPairs>
  <TitlesOfParts>
    <vt:vector size="22" baseType="lpstr">
      <vt:lpstr>Arial</vt:lpstr>
      <vt:lpstr>游明朝</vt:lpstr>
      <vt:lpstr>Calibri</vt:lpstr>
      <vt:lpstr>Century</vt:lpstr>
      <vt:lpstr>游明朝 Demibold</vt:lpstr>
      <vt:lpstr>游ゴシック</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Keihoku Plant</vt:lpstr>
      <vt:lpstr>Keihoku Plant ORG office and Honey K store</vt:lpstr>
      <vt:lpstr>Food inspection 206 items of pesticide residues  (including glyphosate detected)</vt:lpstr>
      <vt:lpstr>Honey produced in Kyoto, Japan, where the honey is collected and the quality of the honey is carefully selected.</vt:lpstr>
      <vt:lpstr>Aman Kyoto and double name honey</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蜂蜜プレゼンテーション資料</dc:title>
  <dc:creator>Ksakata</dc:creator>
  <cp:lastModifiedBy>純也 木村</cp:lastModifiedBy>
  <cp:revision>13</cp:revision>
  <dcterms:created xsi:type="dcterms:W3CDTF">2006-08-16T00:00:00Z</dcterms:created>
  <dcterms:modified xsi:type="dcterms:W3CDTF">2023-09-08T16:34:43Z</dcterms:modified>
  <dc:identifier>DAFolchv5Lw</dc:identifier>
</cp:coreProperties>
</file>