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6"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AEAC06-F4D7-D65B-9E4C-DD8306347FC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FF555CB-B6E1-DE2F-BDF1-4EF908BF9E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79BC338-25A4-E587-E4CF-89A9360F07E7}"/>
              </a:ext>
            </a:extLst>
          </p:cNvPr>
          <p:cNvSpPr>
            <a:spLocks noGrp="1"/>
          </p:cNvSpPr>
          <p:nvPr>
            <p:ph type="dt" sz="half" idx="10"/>
          </p:nvPr>
        </p:nvSpPr>
        <p:spPr/>
        <p:txBody>
          <a:bodyPr/>
          <a:lstStyle/>
          <a:p>
            <a:fld id="{86407FCA-B50C-4923-9CC7-582B278E5B6D}" type="datetimeFigureOut">
              <a:rPr kumimoji="1" lang="ja-JP" altLang="en-US" smtClean="0"/>
              <a:t>2022/6/14</a:t>
            </a:fld>
            <a:endParaRPr kumimoji="1" lang="ja-JP" altLang="en-US"/>
          </a:p>
        </p:txBody>
      </p:sp>
      <p:sp>
        <p:nvSpPr>
          <p:cNvPr id="5" name="フッター プレースホルダー 4">
            <a:extLst>
              <a:ext uri="{FF2B5EF4-FFF2-40B4-BE49-F238E27FC236}">
                <a16:creationId xmlns:a16="http://schemas.microsoft.com/office/drawing/2014/main" id="{1857C9ED-41C0-FABA-B995-3E01839EC50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0D688B6-2EEB-9C0D-1939-E6988DD408A7}"/>
              </a:ext>
            </a:extLst>
          </p:cNvPr>
          <p:cNvSpPr>
            <a:spLocks noGrp="1"/>
          </p:cNvSpPr>
          <p:nvPr>
            <p:ph type="sldNum" sz="quarter" idx="12"/>
          </p:nvPr>
        </p:nvSpPr>
        <p:spPr/>
        <p:txBody>
          <a:bodyPr/>
          <a:lstStyle/>
          <a:p>
            <a:fld id="{DACE9D42-395B-49EA-A44A-101162DF7DFA}" type="slidenum">
              <a:rPr kumimoji="1" lang="ja-JP" altLang="en-US" smtClean="0"/>
              <a:t>‹#›</a:t>
            </a:fld>
            <a:endParaRPr kumimoji="1" lang="ja-JP" altLang="en-US"/>
          </a:p>
        </p:txBody>
      </p:sp>
    </p:spTree>
    <p:extLst>
      <p:ext uri="{BB962C8B-B14F-4D97-AF65-F5344CB8AC3E}">
        <p14:creationId xmlns:p14="http://schemas.microsoft.com/office/powerpoint/2010/main" val="1104149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D03A5D-DA4F-2BF8-5FF9-533EE094F59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4231EAF-7266-C718-21B9-CD49D6F7E66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2F537CF-22B8-F7C0-4406-BA2382DF0B2B}"/>
              </a:ext>
            </a:extLst>
          </p:cNvPr>
          <p:cNvSpPr>
            <a:spLocks noGrp="1"/>
          </p:cNvSpPr>
          <p:nvPr>
            <p:ph type="dt" sz="half" idx="10"/>
          </p:nvPr>
        </p:nvSpPr>
        <p:spPr/>
        <p:txBody>
          <a:bodyPr/>
          <a:lstStyle/>
          <a:p>
            <a:fld id="{86407FCA-B50C-4923-9CC7-582B278E5B6D}" type="datetimeFigureOut">
              <a:rPr kumimoji="1" lang="ja-JP" altLang="en-US" smtClean="0"/>
              <a:t>2022/6/14</a:t>
            </a:fld>
            <a:endParaRPr kumimoji="1" lang="ja-JP" altLang="en-US"/>
          </a:p>
        </p:txBody>
      </p:sp>
      <p:sp>
        <p:nvSpPr>
          <p:cNvPr id="5" name="フッター プレースホルダー 4">
            <a:extLst>
              <a:ext uri="{FF2B5EF4-FFF2-40B4-BE49-F238E27FC236}">
                <a16:creationId xmlns:a16="http://schemas.microsoft.com/office/drawing/2014/main" id="{96FED2D2-79FC-18B8-5957-20809D5EEC3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88C5A32-D4A0-74FB-4108-9345605F5CCB}"/>
              </a:ext>
            </a:extLst>
          </p:cNvPr>
          <p:cNvSpPr>
            <a:spLocks noGrp="1"/>
          </p:cNvSpPr>
          <p:nvPr>
            <p:ph type="sldNum" sz="quarter" idx="12"/>
          </p:nvPr>
        </p:nvSpPr>
        <p:spPr/>
        <p:txBody>
          <a:bodyPr/>
          <a:lstStyle/>
          <a:p>
            <a:fld id="{DACE9D42-395B-49EA-A44A-101162DF7DFA}" type="slidenum">
              <a:rPr kumimoji="1" lang="ja-JP" altLang="en-US" smtClean="0"/>
              <a:t>‹#›</a:t>
            </a:fld>
            <a:endParaRPr kumimoji="1" lang="ja-JP" altLang="en-US"/>
          </a:p>
        </p:txBody>
      </p:sp>
    </p:spTree>
    <p:extLst>
      <p:ext uri="{BB962C8B-B14F-4D97-AF65-F5344CB8AC3E}">
        <p14:creationId xmlns:p14="http://schemas.microsoft.com/office/powerpoint/2010/main" val="2276932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B02FB41-9D2E-3891-3566-74DDF94F3174}"/>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9319B26-1D0E-165E-EFB5-605EB6536BF3}"/>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E152195-1B36-851E-AA1C-4A66F28CC56E}"/>
              </a:ext>
            </a:extLst>
          </p:cNvPr>
          <p:cNvSpPr>
            <a:spLocks noGrp="1"/>
          </p:cNvSpPr>
          <p:nvPr>
            <p:ph type="dt" sz="half" idx="10"/>
          </p:nvPr>
        </p:nvSpPr>
        <p:spPr/>
        <p:txBody>
          <a:bodyPr/>
          <a:lstStyle/>
          <a:p>
            <a:fld id="{86407FCA-B50C-4923-9CC7-582B278E5B6D}" type="datetimeFigureOut">
              <a:rPr kumimoji="1" lang="ja-JP" altLang="en-US" smtClean="0"/>
              <a:t>2022/6/14</a:t>
            </a:fld>
            <a:endParaRPr kumimoji="1" lang="ja-JP" altLang="en-US"/>
          </a:p>
        </p:txBody>
      </p:sp>
      <p:sp>
        <p:nvSpPr>
          <p:cNvPr id="5" name="フッター プレースホルダー 4">
            <a:extLst>
              <a:ext uri="{FF2B5EF4-FFF2-40B4-BE49-F238E27FC236}">
                <a16:creationId xmlns:a16="http://schemas.microsoft.com/office/drawing/2014/main" id="{998F4BB0-BEB6-E930-6A7E-9220799416C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D167BDD-4776-196C-E007-954C9B7B665A}"/>
              </a:ext>
            </a:extLst>
          </p:cNvPr>
          <p:cNvSpPr>
            <a:spLocks noGrp="1"/>
          </p:cNvSpPr>
          <p:nvPr>
            <p:ph type="sldNum" sz="quarter" idx="12"/>
          </p:nvPr>
        </p:nvSpPr>
        <p:spPr/>
        <p:txBody>
          <a:bodyPr/>
          <a:lstStyle/>
          <a:p>
            <a:fld id="{DACE9D42-395B-49EA-A44A-101162DF7DFA}" type="slidenum">
              <a:rPr kumimoji="1" lang="ja-JP" altLang="en-US" smtClean="0"/>
              <a:t>‹#›</a:t>
            </a:fld>
            <a:endParaRPr kumimoji="1" lang="ja-JP" altLang="en-US"/>
          </a:p>
        </p:txBody>
      </p:sp>
    </p:spTree>
    <p:extLst>
      <p:ext uri="{BB962C8B-B14F-4D97-AF65-F5344CB8AC3E}">
        <p14:creationId xmlns:p14="http://schemas.microsoft.com/office/powerpoint/2010/main" val="3810297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38A78E-73EF-6249-3592-5D8999E0BC8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41B9355-4D33-67B8-24E4-C86CA363DEA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41350E0-83D8-F9E1-F0D8-4CDCD9EAAFDD}"/>
              </a:ext>
            </a:extLst>
          </p:cNvPr>
          <p:cNvSpPr>
            <a:spLocks noGrp="1"/>
          </p:cNvSpPr>
          <p:nvPr>
            <p:ph type="dt" sz="half" idx="10"/>
          </p:nvPr>
        </p:nvSpPr>
        <p:spPr/>
        <p:txBody>
          <a:bodyPr/>
          <a:lstStyle/>
          <a:p>
            <a:fld id="{86407FCA-B50C-4923-9CC7-582B278E5B6D}" type="datetimeFigureOut">
              <a:rPr kumimoji="1" lang="ja-JP" altLang="en-US" smtClean="0"/>
              <a:t>2022/6/14</a:t>
            </a:fld>
            <a:endParaRPr kumimoji="1" lang="ja-JP" altLang="en-US"/>
          </a:p>
        </p:txBody>
      </p:sp>
      <p:sp>
        <p:nvSpPr>
          <p:cNvPr id="5" name="フッター プレースホルダー 4">
            <a:extLst>
              <a:ext uri="{FF2B5EF4-FFF2-40B4-BE49-F238E27FC236}">
                <a16:creationId xmlns:a16="http://schemas.microsoft.com/office/drawing/2014/main" id="{A8270012-8775-8A34-AD08-15D8BD2F16D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6054CC0-9762-75C0-F6EC-B5BD02CEFAAB}"/>
              </a:ext>
            </a:extLst>
          </p:cNvPr>
          <p:cNvSpPr>
            <a:spLocks noGrp="1"/>
          </p:cNvSpPr>
          <p:nvPr>
            <p:ph type="sldNum" sz="quarter" idx="12"/>
          </p:nvPr>
        </p:nvSpPr>
        <p:spPr/>
        <p:txBody>
          <a:bodyPr/>
          <a:lstStyle/>
          <a:p>
            <a:fld id="{DACE9D42-395B-49EA-A44A-101162DF7DFA}" type="slidenum">
              <a:rPr kumimoji="1" lang="ja-JP" altLang="en-US" smtClean="0"/>
              <a:t>‹#›</a:t>
            </a:fld>
            <a:endParaRPr kumimoji="1" lang="ja-JP" altLang="en-US"/>
          </a:p>
        </p:txBody>
      </p:sp>
    </p:spTree>
    <p:extLst>
      <p:ext uri="{BB962C8B-B14F-4D97-AF65-F5344CB8AC3E}">
        <p14:creationId xmlns:p14="http://schemas.microsoft.com/office/powerpoint/2010/main" val="4053227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28AB558-7C31-B0C9-9CFC-CBD76AA0EED1}"/>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61DA30C-619D-07B7-5632-ADD224C762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9E1F808-8B8E-9C16-EDD4-5BC7B072EFD4}"/>
              </a:ext>
            </a:extLst>
          </p:cNvPr>
          <p:cNvSpPr>
            <a:spLocks noGrp="1"/>
          </p:cNvSpPr>
          <p:nvPr>
            <p:ph type="dt" sz="half" idx="10"/>
          </p:nvPr>
        </p:nvSpPr>
        <p:spPr/>
        <p:txBody>
          <a:bodyPr/>
          <a:lstStyle/>
          <a:p>
            <a:fld id="{86407FCA-B50C-4923-9CC7-582B278E5B6D}" type="datetimeFigureOut">
              <a:rPr kumimoji="1" lang="ja-JP" altLang="en-US" smtClean="0"/>
              <a:t>2022/6/14</a:t>
            </a:fld>
            <a:endParaRPr kumimoji="1" lang="ja-JP" altLang="en-US"/>
          </a:p>
        </p:txBody>
      </p:sp>
      <p:sp>
        <p:nvSpPr>
          <p:cNvPr id="5" name="フッター プレースホルダー 4">
            <a:extLst>
              <a:ext uri="{FF2B5EF4-FFF2-40B4-BE49-F238E27FC236}">
                <a16:creationId xmlns:a16="http://schemas.microsoft.com/office/drawing/2014/main" id="{5EC9E433-AC7F-8A41-2645-23B95FDB28B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9C1A4B3-960B-3F91-E369-7ADEADEBC142}"/>
              </a:ext>
            </a:extLst>
          </p:cNvPr>
          <p:cNvSpPr>
            <a:spLocks noGrp="1"/>
          </p:cNvSpPr>
          <p:nvPr>
            <p:ph type="sldNum" sz="quarter" idx="12"/>
          </p:nvPr>
        </p:nvSpPr>
        <p:spPr/>
        <p:txBody>
          <a:bodyPr/>
          <a:lstStyle/>
          <a:p>
            <a:fld id="{DACE9D42-395B-49EA-A44A-101162DF7DFA}" type="slidenum">
              <a:rPr kumimoji="1" lang="ja-JP" altLang="en-US" smtClean="0"/>
              <a:t>‹#›</a:t>
            </a:fld>
            <a:endParaRPr kumimoji="1" lang="ja-JP" altLang="en-US"/>
          </a:p>
        </p:txBody>
      </p:sp>
    </p:spTree>
    <p:extLst>
      <p:ext uri="{BB962C8B-B14F-4D97-AF65-F5344CB8AC3E}">
        <p14:creationId xmlns:p14="http://schemas.microsoft.com/office/powerpoint/2010/main" val="1560319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00EB8D-C4B0-CBD9-68D8-BFCF85007CA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DAD5589-BB9B-4AA4-6345-CBB46C944C6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1944EF5-E00E-D908-7A59-DCF1308D9AB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C649EF2-D09B-38CB-91C4-FA9A1DBCC8E2}"/>
              </a:ext>
            </a:extLst>
          </p:cNvPr>
          <p:cNvSpPr>
            <a:spLocks noGrp="1"/>
          </p:cNvSpPr>
          <p:nvPr>
            <p:ph type="dt" sz="half" idx="10"/>
          </p:nvPr>
        </p:nvSpPr>
        <p:spPr/>
        <p:txBody>
          <a:bodyPr/>
          <a:lstStyle/>
          <a:p>
            <a:fld id="{86407FCA-B50C-4923-9CC7-582B278E5B6D}" type="datetimeFigureOut">
              <a:rPr kumimoji="1" lang="ja-JP" altLang="en-US" smtClean="0"/>
              <a:t>2022/6/14</a:t>
            </a:fld>
            <a:endParaRPr kumimoji="1" lang="ja-JP" altLang="en-US"/>
          </a:p>
        </p:txBody>
      </p:sp>
      <p:sp>
        <p:nvSpPr>
          <p:cNvPr id="6" name="フッター プレースホルダー 5">
            <a:extLst>
              <a:ext uri="{FF2B5EF4-FFF2-40B4-BE49-F238E27FC236}">
                <a16:creationId xmlns:a16="http://schemas.microsoft.com/office/drawing/2014/main" id="{835944BF-0A42-AC07-F865-27E976D9660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6EC4DDA-9201-FCB9-AAA6-84296293430A}"/>
              </a:ext>
            </a:extLst>
          </p:cNvPr>
          <p:cNvSpPr>
            <a:spLocks noGrp="1"/>
          </p:cNvSpPr>
          <p:nvPr>
            <p:ph type="sldNum" sz="quarter" idx="12"/>
          </p:nvPr>
        </p:nvSpPr>
        <p:spPr/>
        <p:txBody>
          <a:bodyPr/>
          <a:lstStyle/>
          <a:p>
            <a:fld id="{DACE9D42-395B-49EA-A44A-101162DF7DFA}" type="slidenum">
              <a:rPr kumimoji="1" lang="ja-JP" altLang="en-US" smtClean="0"/>
              <a:t>‹#›</a:t>
            </a:fld>
            <a:endParaRPr kumimoji="1" lang="ja-JP" altLang="en-US"/>
          </a:p>
        </p:txBody>
      </p:sp>
    </p:spTree>
    <p:extLst>
      <p:ext uri="{BB962C8B-B14F-4D97-AF65-F5344CB8AC3E}">
        <p14:creationId xmlns:p14="http://schemas.microsoft.com/office/powerpoint/2010/main" val="3391109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08DB34F-CC38-EB3A-2322-FC5EE05285B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03C854F-5E8E-435E-9D9D-C983C1881F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D793598-B35F-AC86-9A6C-19E9AA0228E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8FAE79C-E9D0-7F46-C469-8FBB50407E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1025B8BA-C737-8936-B0A2-AC30DF1ACBD5}"/>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BDD3DE3-3298-7E74-EC4F-1C1672339455}"/>
              </a:ext>
            </a:extLst>
          </p:cNvPr>
          <p:cNvSpPr>
            <a:spLocks noGrp="1"/>
          </p:cNvSpPr>
          <p:nvPr>
            <p:ph type="dt" sz="half" idx="10"/>
          </p:nvPr>
        </p:nvSpPr>
        <p:spPr/>
        <p:txBody>
          <a:bodyPr/>
          <a:lstStyle/>
          <a:p>
            <a:fld id="{86407FCA-B50C-4923-9CC7-582B278E5B6D}" type="datetimeFigureOut">
              <a:rPr kumimoji="1" lang="ja-JP" altLang="en-US" smtClean="0"/>
              <a:t>2022/6/14</a:t>
            </a:fld>
            <a:endParaRPr kumimoji="1" lang="ja-JP" altLang="en-US"/>
          </a:p>
        </p:txBody>
      </p:sp>
      <p:sp>
        <p:nvSpPr>
          <p:cNvPr id="8" name="フッター プレースホルダー 7">
            <a:extLst>
              <a:ext uri="{FF2B5EF4-FFF2-40B4-BE49-F238E27FC236}">
                <a16:creationId xmlns:a16="http://schemas.microsoft.com/office/drawing/2014/main" id="{22F8D9C6-94DB-1E1C-58DE-CFD13FF50D2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DDB3D1D7-35B7-3D2F-E1E5-E07944E8DBFF}"/>
              </a:ext>
            </a:extLst>
          </p:cNvPr>
          <p:cNvSpPr>
            <a:spLocks noGrp="1"/>
          </p:cNvSpPr>
          <p:nvPr>
            <p:ph type="sldNum" sz="quarter" idx="12"/>
          </p:nvPr>
        </p:nvSpPr>
        <p:spPr/>
        <p:txBody>
          <a:bodyPr/>
          <a:lstStyle/>
          <a:p>
            <a:fld id="{DACE9D42-395B-49EA-A44A-101162DF7DFA}" type="slidenum">
              <a:rPr kumimoji="1" lang="ja-JP" altLang="en-US" smtClean="0"/>
              <a:t>‹#›</a:t>
            </a:fld>
            <a:endParaRPr kumimoji="1" lang="ja-JP" altLang="en-US"/>
          </a:p>
        </p:txBody>
      </p:sp>
    </p:spTree>
    <p:extLst>
      <p:ext uri="{BB962C8B-B14F-4D97-AF65-F5344CB8AC3E}">
        <p14:creationId xmlns:p14="http://schemas.microsoft.com/office/powerpoint/2010/main" val="2041751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97BF3D2-9DA7-5EB5-46D7-0D08ABA65B0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EA1852E-A131-C554-F75E-6DF5A54776C2}"/>
              </a:ext>
            </a:extLst>
          </p:cNvPr>
          <p:cNvSpPr>
            <a:spLocks noGrp="1"/>
          </p:cNvSpPr>
          <p:nvPr>
            <p:ph type="dt" sz="half" idx="10"/>
          </p:nvPr>
        </p:nvSpPr>
        <p:spPr/>
        <p:txBody>
          <a:bodyPr/>
          <a:lstStyle/>
          <a:p>
            <a:fld id="{86407FCA-B50C-4923-9CC7-582B278E5B6D}" type="datetimeFigureOut">
              <a:rPr kumimoji="1" lang="ja-JP" altLang="en-US" smtClean="0"/>
              <a:t>2022/6/14</a:t>
            </a:fld>
            <a:endParaRPr kumimoji="1" lang="ja-JP" altLang="en-US"/>
          </a:p>
        </p:txBody>
      </p:sp>
      <p:sp>
        <p:nvSpPr>
          <p:cNvPr id="4" name="フッター プレースホルダー 3">
            <a:extLst>
              <a:ext uri="{FF2B5EF4-FFF2-40B4-BE49-F238E27FC236}">
                <a16:creationId xmlns:a16="http://schemas.microsoft.com/office/drawing/2014/main" id="{2ECC1F38-80C7-40B7-824C-5C44CE2CCB6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A90574C-96FD-FA4E-B8E4-4E807A98CEF7}"/>
              </a:ext>
            </a:extLst>
          </p:cNvPr>
          <p:cNvSpPr>
            <a:spLocks noGrp="1"/>
          </p:cNvSpPr>
          <p:nvPr>
            <p:ph type="sldNum" sz="quarter" idx="12"/>
          </p:nvPr>
        </p:nvSpPr>
        <p:spPr/>
        <p:txBody>
          <a:bodyPr/>
          <a:lstStyle/>
          <a:p>
            <a:fld id="{DACE9D42-395B-49EA-A44A-101162DF7DFA}" type="slidenum">
              <a:rPr kumimoji="1" lang="ja-JP" altLang="en-US" smtClean="0"/>
              <a:t>‹#›</a:t>
            </a:fld>
            <a:endParaRPr kumimoji="1" lang="ja-JP" altLang="en-US"/>
          </a:p>
        </p:txBody>
      </p:sp>
    </p:spTree>
    <p:extLst>
      <p:ext uri="{BB962C8B-B14F-4D97-AF65-F5344CB8AC3E}">
        <p14:creationId xmlns:p14="http://schemas.microsoft.com/office/powerpoint/2010/main" val="2444115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22AC0D17-700A-C00E-4997-747D8EAAC468}"/>
              </a:ext>
            </a:extLst>
          </p:cNvPr>
          <p:cNvSpPr>
            <a:spLocks noGrp="1"/>
          </p:cNvSpPr>
          <p:nvPr>
            <p:ph type="dt" sz="half" idx="10"/>
          </p:nvPr>
        </p:nvSpPr>
        <p:spPr/>
        <p:txBody>
          <a:bodyPr/>
          <a:lstStyle/>
          <a:p>
            <a:fld id="{86407FCA-B50C-4923-9CC7-582B278E5B6D}" type="datetimeFigureOut">
              <a:rPr kumimoji="1" lang="ja-JP" altLang="en-US" smtClean="0"/>
              <a:t>2022/6/14</a:t>
            </a:fld>
            <a:endParaRPr kumimoji="1" lang="ja-JP" altLang="en-US"/>
          </a:p>
        </p:txBody>
      </p:sp>
      <p:sp>
        <p:nvSpPr>
          <p:cNvPr id="3" name="フッター プレースホルダー 2">
            <a:extLst>
              <a:ext uri="{FF2B5EF4-FFF2-40B4-BE49-F238E27FC236}">
                <a16:creationId xmlns:a16="http://schemas.microsoft.com/office/drawing/2014/main" id="{9224479D-3090-27E7-0195-D3E0623FE22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671CF6B0-A52F-AC7F-8504-F98C080D348B}"/>
              </a:ext>
            </a:extLst>
          </p:cNvPr>
          <p:cNvSpPr>
            <a:spLocks noGrp="1"/>
          </p:cNvSpPr>
          <p:nvPr>
            <p:ph type="sldNum" sz="quarter" idx="12"/>
          </p:nvPr>
        </p:nvSpPr>
        <p:spPr/>
        <p:txBody>
          <a:bodyPr/>
          <a:lstStyle/>
          <a:p>
            <a:fld id="{DACE9D42-395B-49EA-A44A-101162DF7DFA}" type="slidenum">
              <a:rPr kumimoji="1" lang="ja-JP" altLang="en-US" smtClean="0"/>
              <a:t>‹#›</a:t>
            </a:fld>
            <a:endParaRPr kumimoji="1" lang="ja-JP" altLang="en-US"/>
          </a:p>
        </p:txBody>
      </p:sp>
    </p:spTree>
    <p:extLst>
      <p:ext uri="{BB962C8B-B14F-4D97-AF65-F5344CB8AC3E}">
        <p14:creationId xmlns:p14="http://schemas.microsoft.com/office/powerpoint/2010/main" val="543295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AB3E0CB-ACCA-DDAE-B8E7-69F52495C1D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5C013C4-1AC1-0076-508A-FA863D7CA4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A988ACD6-F74D-841C-35FE-A71CBD90AE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A8B18B6-9158-8565-2861-43D8DD27F5AE}"/>
              </a:ext>
            </a:extLst>
          </p:cNvPr>
          <p:cNvSpPr>
            <a:spLocks noGrp="1"/>
          </p:cNvSpPr>
          <p:nvPr>
            <p:ph type="dt" sz="half" idx="10"/>
          </p:nvPr>
        </p:nvSpPr>
        <p:spPr/>
        <p:txBody>
          <a:bodyPr/>
          <a:lstStyle/>
          <a:p>
            <a:fld id="{86407FCA-B50C-4923-9CC7-582B278E5B6D}" type="datetimeFigureOut">
              <a:rPr kumimoji="1" lang="ja-JP" altLang="en-US" smtClean="0"/>
              <a:t>2022/6/14</a:t>
            </a:fld>
            <a:endParaRPr kumimoji="1" lang="ja-JP" altLang="en-US"/>
          </a:p>
        </p:txBody>
      </p:sp>
      <p:sp>
        <p:nvSpPr>
          <p:cNvPr id="6" name="フッター プレースホルダー 5">
            <a:extLst>
              <a:ext uri="{FF2B5EF4-FFF2-40B4-BE49-F238E27FC236}">
                <a16:creationId xmlns:a16="http://schemas.microsoft.com/office/drawing/2014/main" id="{F60FBF56-1B35-3AFA-335D-FA7E8918B86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3151D6E-203D-3167-4DD6-38FFF18EECAA}"/>
              </a:ext>
            </a:extLst>
          </p:cNvPr>
          <p:cNvSpPr>
            <a:spLocks noGrp="1"/>
          </p:cNvSpPr>
          <p:nvPr>
            <p:ph type="sldNum" sz="quarter" idx="12"/>
          </p:nvPr>
        </p:nvSpPr>
        <p:spPr/>
        <p:txBody>
          <a:bodyPr/>
          <a:lstStyle/>
          <a:p>
            <a:fld id="{DACE9D42-395B-49EA-A44A-101162DF7DFA}" type="slidenum">
              <a:rPr kumimoji="1" lang="ja-JP" altLang="en-US" smtClean="0"/>
              <a:t>‹#›</a:t>
            </a:fld>
            <a:endParaRPr kumimoji="1" lang="ja-JP" altLang="en-US"/>
          </a:p>
        </p:txBody>
      </p:sp>
    </p:spTree>
    <p:extLst>
      <p:ext uri="{BB962C8B-B14F-4D97-AF65-F5344CB8AC3E}">
        <p14:creationId xmlns:p14="http://schemas.microsoft.com/office/powerpoint/2010/main" val="3965593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0250C60-EF44-64FD-B87B-69E8ED8E513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7691304-0B18-2697-3A85-F4A9C9231F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F8320032-BC41-DCDD-9DD6-8F897A1DF1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85CCAF4-D880-2015-49F6-8E1C896D6220}"/>
              </a:ext>
            </a:extLst>
          </p:cNvPr>
          <p:cNvSpPr>
            <a:spLocks noGrp="1"/>
          </p:cNvSpPr>
          <p:nvPr>
            <p:ph type="dt" sz="half" idx="10"/>
          </p:nvPr>
        </p:nvSpPr>
        <p:spPr/>
        <p:txBody>
          <a:bodyPr/>
          <a:lstStyle/>
          <a:p>
            <a:fld id="{86407FCA-B50C-4923-9CC7-582B278E5B6D}" type="datetimeFigureOut">
              <a:rPr kumimoji="1" lang="ja-JP" altLang="en-US" smtClean="0"/>
              <a:t>2022/6/14</a:t>
            </a:fld>
            <a:endParaRPr kumimoji="1" lang="ja-JP" altLang="en-US"/>
          </a:p>
        </p:txBody>
      </p:sp>
      <p:sp>
        <p:nvSpPr>
          <p:cNvPr id="6" name="フッター プレースホルダー 5">
            <a:extLst>
              <a:ext uri="{FF2B5EF4-FFF2-40B4-BE49-F238E27FC236}">
                <a16:creationId xmlns:a16="http://schemas.microsoft.com/office/drawing/2014/main" id="{B7D6A174-E2B3-935A-E1B7-E382117696C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5899204-CD79-7E58-7581-9C4843905821}"/>
              </a:ext>
            </a:extLst>
          </p:cNvPr>
          <p:cNvSpPr>
            <a:spLocks noGrp="1"/>
          </p:cNvSpPr>
          <p:nvPr>
            <p:ph type="sldNum" sz="quarter" idx="12"/>
          </p:nvPr>
        </p:nvSpPr>
        <p:spPr/>
        <p:txBody>
          <a:bodyPr/>
          <a:lstStyle/>
          <a:p>
            <a:fld id="{DACE9D42-395B-49EA-A44A-101162DF7DFA}" type="slidenum">
              <a:rPr kumimoji="1" lang="ja-JP" altLang="en-US" smtClean="0"/>
              <a:t>‹#›</a:t>
            </a:fld>
            <a:endParaRPr kumimoji="1" lang="ja-JP" altLang="en-US"/>
          </a:p>
        </p:txBody>
      </p:sp>
    </p:spTree>
    <p:extLst>
      <p:ext uri="{BB962C8B-B14F-4D97-AF65-F5344CB8AC3E}">
        <p14:creationId xmlns:p14="http://schemas.microsoft.com/office/powerpoint/2010/main" val="1831926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5CC3D56-CCE1-3520-79CB-6FCFEC39D0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C5C506F-4B41-2DBD-E2E1-29A863D1E2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EBE6531-2A00-5728-FB0D-49E4D69C37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407FCA-B50C-4923-9CC7-582B278E5B6D}" type="datetimeFigureOut">
              <a:rPr kumimoji="1" lang="ja-JP" altLang="en-US" smtClean="0"/>
              <a:t>2022/6/14</a:t>
            </a:fld>
            <a:endParaRPr kumimoji="1" lang="ja-JP" altLang="en-US"/>
          </a:p>
        </p:txBody>
      </p:sp>
      <p:sp>
        <p:nvSpPr>
          <p:cNvPr id="5" name="フッター プレースホルダー 4">
            <a:extLst>
              <a:ext uri="{FF2B5EF4-FFF2-40B4-BE49-F238E27FC236}">
                <a16:creationId xmlns:a16="http://schemas.microsoft.com/office/drawing/2014/main" id="{293A6F6B-AFC3-9BAE-A1D4-1D15FC375F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3F66700-C267-F0C9-8275-36C0FFF3C1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CE9D42-395B-49EA-A44A-101162DF7DFA}" type="slidenum">
              <a:rPr kumimoji="1" lang="ja-JP" altLang="en-US" smtClean="0"/>
              <a:t>‹#›</a:t>
            </a:fld>
            <a:endParaRPr kumimoji="1" lang="ja-JP" altLang="en-US"/>
          </a:p>
        </p:txBody>
      </p:sp>
    </p:spTree>
    <p:extLst>
      <p:ext uri="{BB962C8B-B14F-4D97-AF65-F5344CB8AC3E}">
        <p14:creationId xmlns:p14="http://schemas.microsoft.com/office/powerpoint/2010/main" val="2076985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sv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svg"/></Relationships>
</file>

<file path=ppt/slides/_rels/slide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366C9EC-80D9-8995-2A40-BE8C8CCE0A9F}"/>
              </a:ext>
            </a:extLst>
          </p:cNvPr>
          <p:cNvSpPr txBox="1"/>
          <p:nvPr/>
        </p:nvSpPr>
        <p:spPr>
          <a:xfrm>
            <a:off x="986944" y="161542"/>
            <a:ext cx="9714074" cy="584775"/>
          </a:xfrm>
          <a:prstGeom prst="rect">
            <a:avLst/>
          </a:prstGeom>
          <a:noFill/>
        </p:spPr>
        <p:txBody>
          <a:bodyPr wrap="square">
            <a:spAutoFit/>
          </a:bodyPr>
          <a:lstStyle/>
          <a:p>
            <a:pPr algn="ctr"/>
            <a:r>
              <a:rPr lang="ja-JP" altLang="en-US" b="1" dirty="0">
                <a:latin typeface="HGS創英角ﾎﾟｯﾌﾟ体" panose="040B0A00000000000000" pitchFamily="50" charset="-128"/>
                <a:ea typeface="HGS創英角ﾎﾟｯﾌﾟ体" panose="040B0A00000000000000" pitchFamily="50" charset="-128"/>
              </a:rPr>
              <a:t>ーオフィス探しから施工までをワンストップでご提供いたしますー</a:t>
            </a:r>
            <a:endParaRPr lang="en-US" altLang="ja-JP" b="1" dirty="0">
              <a:latin typeface="HGS創英角ﾎﾟｯﾌﾟ体" panose="040B0A00000000000000" pitchFamily="50" charset="-128"/>
              <a:ea typeface="HGS創英角ﾎﾟｯﾌﾟ体" panose="040B0A00000000000000" pitchFamily="50" charset="-128"/>
            </a:endParaRPr>
          </a:p>
          <a:p>
            <a:pPr algn="ctr"/>
            <a:endParaRPr lang="en-US" altLang="ja-JP" sz="1400" b="1" dirty="0"/>
          </a:p>
        </p:txBody>
      </p:sp>
      <p:grpSp>
        <p:nvGrpSpPr>
          <p:cNvPr id="11" name="グループ化 10">
            <a:extLst>
              <a:ext uri="{FF2B5EF4-FFF2-40B4-BE49-F238E27FC236}">
                <a16:creationId xmlns:a16="http://schemas.microsoft.com/office/drawing/2014/main" id="{6F13B5A2-17DA-A523-DA31-3D741A67CFFD}"/>
              </a:ext>
            </a:extLst>
          </p:cNvPr>
          <p:cNvGrpSpPr/>
          <p:nvPr/>
        </p:nvGrpSpPr>
        <p:grpSpPr>
          <a:xfrm>
            <a:off x="6378200" y="3037836"/>
            <a:ext cx="5041097" cy="3917024"/>
            <a:chOff x="199214" y="895629"/>
            <a:chExt cx="3657601" cy="2254120"/>
          </a:xfrm>
        </p:grpSpPr>
        <p:sp>
          <p:nvSpPr>
            <p:cNvPr id="12" name="四角形: 角を丸くする 11">
              <a:extLst>
                <a:ext uri="{FF2B5EF4-FFF2-40B4-BE49-F238E27FC236}">
                  <a16:creationId xmlns:a16="http://schemas.microsoft.com/office/drawing/2014/main" id="{9866EAE7-03EB-7458-E1A9-D9F539A83C5E}"/>
                </a:ext>
              </a:extLst>
            </p:cNvPr>
            <p:cNvSpPr/>
            <p:nvPr/>
          </p:nvSpPr>
          <p:spPr>
            <a:xfrm>
              <a:off x="199214" y="895629"/>
              <a:ext cx="3657601" cy="1938982"/>
            </a:xfrm>
            <a:prstGeom prst="roundRect">
              <a:avLst/>
            </a:prstGeom>
            <a:solidFill>
              <a:schemeClr val="accent4">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テキスト ボックス 12">
              <a:extLst>
                <a:ext uri="{FF2B5EF4-FFF2-40B4-BE49-F238E27FC236}">
                  <a16:creationId xmlns:a16="http://schemas.microsoft.com/office/drawing/2014/main" id="{60FFE723-6139-E81F-4463-3CBE24D38B76}"/>
                </a:ext>
              </a:extLst>
            </p:cNvPr>
            <p:cNvSpPr txBox="1"/>
            <p:nvPr/>
          </p:nvSpPr>
          <p:spPr>
            <a:xfrm>
              <a:off x="305745" y="971229"/>
              <a:ext cx="3444538" cy="2178520"/>
            </a:xfrm>
            <a:prstGeom prst="rect">
              <a:avLst/>
            </a:prstGeom>
            <a:noFill/>
          </p:spPr>
          <p:txBody>
            <a:bodyPr wrap="square" rtlCol="0">
              <a:spAutoFit/>
            </a:bodyPr>
            <a:lstStyle/>
            <a:p>
              <a:r>
                <a:rPr kumimoji="1" lang="ja-JP" altLang="en-US" b="1" dirty="0"/>
                <a:t>🌟</a:t>
              </a:r>
              <a:r>
                <a:rPr kumimoji="1" lang="ja-JP" altLang="en-US" b="1" dirty="0">
                  <a:latin typeface="HG創英角ﾎﾟｯﾌﾟ体" panose="040B0A09000000000000" pitchFamily="49" charset="-128"/>
                  <a:ea typeface="HG創英角ﾎﾟｯﾌﾟ体" panose="040B0A09000000000000" pitchFamily="49" charset="-128"/>
                </a:rPr>
                <a:t>ポイント</a:t>
              </a:r>
              <a:r>
                <a:rPr lang="ja-JP" altLang="en-US" b="1" dirty="0">
                  <a:latin typeface="HG創英角ﾎﾟｯﾌﾟ体" panose="040B0A09000000000000" pitchFamily="49" charset="-128"/>
                  <a:ea typeface="HG創英角ﾎﾟｯﾌﾟ体" panose="040B0A09000000000000" pitchFamily="49" charset="-128"/>
                </a:rPr>
                <a:t>②</a:t>
              </a:r>
              <a:r>
                <a:rPr kumimoji="1" lang="ja-JP" altLang="en-US" b="1" dirty="0"/>
                <a:t>🌟</a:t>
              </a:r>
              <a:endParaRPr kumimoji="1" lang="en-US" altLang="ja-JP" b="1" dirty="0"/>
            </a:p>
            <a:p>
              <a:r>
                <a:rPr lang="ja-JP" altLang="en-US" b="1" dirty="0">
                  <a:latin typeface="HGP創英角ﾎﾟｯﾌﾟ体" panose="040B0A00000000000000" pitchFamily="50" charset="-128"/>
                  <a:ea typeface="HGP創英角ﾎﾟｯﾌﾟ体" panose="040B0A00000000000000" pitchFamily="50" charset="-128"/>
                </a:rPr>
                <a:t>■売上急上昇＆採用活動大成功のオフィスを造ります</a:t>
              </a:r>
              <a:endParaRPr lang="en-US" altLang="ja-JP" b="1" dirty="0">
                <a:latin typeface="HGP創英角ﾎﾟｯﾌﾟ体" panose="040B0A00000000000000" pitchFamily="50" charset="-128"/>
                <a:ea typeface="HGP創英角ﾎﾟｯﾌﾟ体" panose="040B0A00000000000000" pitchFamily="50" charset="-128"/>
              </a:endParaRPr>
            </a:p>
            <a:p>
              <a:endParaRPr lang="en-US" altLang="ja-JP" b="1" dirty="0">
                <a:latin typeface="HGP創英角ﾎﾟｯﾌﾟ体" panose="040B0A00000000000000" pitchFamily="50" charset="-128"/>
                <a:ea typeface="HGP創英角ﾎﾟｯﾌﾟ体" panose="040B0A00000000000000" pitchFamily="50" charset="-128"/>
              </a:endParaRPr>
            </a:p>
            <a:p>
              <a:r>
                <a:rPr lang="ja-JP" altLang="en-US" sz="1400" dirty="0"/>
                <a:t>売上が上がり、採用が成功している会社の共通点は何だと思いますか？ずばり、オフィス環境です！</a:t>
              </a:r>
              <a:endParaRPr lang="en-US" altLang="ja-JP" sz="1400" dirty="0"/>
            </a:p>
            <a:p>
              <a:r>
                <a:rPr lang="ja-JP" altLang="en-US" sz="1400" dirty="0"/>
                <a:t>オフィスがおしゃれだと、社員のモチベーションは</a:t>
              </a:r>
              <a:r>
                <a:rPr lang="en-US" altLang="ja-JP" sz="1400" dirty="0"/>
                <a:t>UP</a:t>
              </a:r>
              <a:r>
                <a:rPr lang="ja-JP" altLang="en-US" sz="1400" dirty="0"/>
                <a:t>し、</a:t>
              </a:r>
              <a:endParaRPr lang="en-US" altLang="ja-JP" sz="1400" dirty="0"/>
            </a:p>
            <a:p>
              <a:r>
                <a:rPr lang="ja-JP" altLang="en-US" sz="1400" dirty="0"/>
                <a:t>生産性の向上につながります。</a:t>
              </a:r>
              <a:endParaRPr lang="en-US" altLang="ja-JP" sz="1400" dirty="0"/>
            </a:p>
            <a:p>
              <a:r>
                <a:rPr lang="ja-JP" altLang="en-US" sz="1400" dirty="0"/>
                <a:t>また、オフィス環境を重視する求職者はとても多いのが現状です。おしゃれなオフィスは人を惹きつけ、優秀な人材の確保に直結します。</a:t>
              </a:r>
              <a:endParaRPr lang="en-US" altLang="ja-JP" sz="1400" dirty="0"/>
            </a:p>
            <a:p>
              <a:r>
                <a:rPr lang="ja-JP" altLang="en-US" sz="1400" dirty="0"/>
                <a:t>ライトアームにお任せいただければ、理想のおしゃれオフィスを実現いたします。</a:t>
              </a:r>
              <a:endParaRPr lang="en-US" altLang="ja-JP" sz="1400" dirty="0"/>
            </a:p>
            <a:p>
              <a:endParaRPr lang="en-US" altLang="ja-JP" sz="1400" dirty="0"/>
            </a:p>
            <a:p>
              <a:endParaRPr lang="en-US" altLang="ja-JP" sz="1400" dirty="0"/>
            </a:p>
            <a:p>
              <a:endParaRPr kumimoji="1" lang="en-US" altLang="ja-JP" sz="1400" b="1" dirty="0"/>
            </a:p>
          </p:txBody>
        </p:sp>
      </p:grpSp>
      <p:grpSp>
        <p:nvGrpSpPr>
          <p:cNvPr id="3" name="グループ化 2">
            <a:extLst>
              <a:ext uri="{FF2B5EF4-FFF2-40B4-BE49-F238E27FC236}">
                <a16:creationId xmlns:a16="http://schemas.microsoft.com/office/drawing/2014/main" id="{671AF828-ECA5-3D20-F304-4F6F3404CB21}"/>
              </a:ext>
            </a:extLst>
          </p:cNvPr>
          <p:cNvGrpSpPr/>
          <p:nvPr/>
        </p:nvGrpSpPr>
        <p:grpSpPr>
          <a:xfrm>
            <a:off x="772704" y="3019110"/>
            <a:ext cx="5041098" cy="3406858"/>
            <a:chOff x="4552007" y="3241821"/>
            <a:chExt cx="3087571" cy="2812750"/>
          </a:xfrm>
        </p:grpSpPr>
        <p:sp>
          <p:nvSpPr>
            <p:cNvPr id="9" name="四角形: 角を丸くする 8">
              <a:extLst>
                <a:ext uri="{FF2B5EF4-FFF2-40B4-BE49-F238E27FC236}">
                  <a16:creationId xmlns:a16="http://schemas.microsoft.com/office/drawing/2014/main" id="{AFC10869-706D-5BAC-6828-A1834EE0AFD9}"/>
                </a:ext>
              </a:extLst>
            </p:cNvPr>
            <p:cNvSpPr/>
            <p:nvPr/>
          </p:nvSpPr>
          <p:spPr>
            <a:xfrm>
              <a:off x="4552007" y="3241821"/>
              <a:ext cx="3087571" cy="2812750"/>
            </a:xfrm>
            <a:prstGeom prst="roundRect">
              <a:avLst/>
            </a:prstGeom>
            <a:solidFill>
              <a:schemeClr val="accent4">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テキスト ボックス 15">
              <a:extLst>
                <a:ext uri="{FF2B5EF4-FFF2-40B4-BE49-F238E27FC236}">
                  <a16:creationId xmlns:a16="http://schemas.microsoft.com/office/drawing/2014/main" id="{29A1B489-7443-2B84-8C42-2A06C45413AB}"/>
                </a:ext>
              </a:extLst>
            </p:cNvPr>
            <p:cNvSpPr txBox="1"/>
            <p:nvPr/>
          </p:nvSpPr>
          <p:spPr>
            <a:xfrm>
              <a:off x="4681743" y="3494568"/>
              <a:ext cx="2828099" cy="2007427"/>
            </a:xfrm>
            <a:prstGeom prst="rect">
              <a:avLst/>
            </a:prstGeom>
            <a:noFill/>
          </p:spPr>
          <p:txBody>
            <a:bodyPr wrap="square" rtlCol="0">
              <a:spAutoFit/>
            </a:bodyPr>
            <a:lstStyle/>
            <a:p>
              <a:r>
                <a:rPr kumimoji="1" lang="ja-JP" altLang="en-US" b="1" dirty="0">
                  <a:latin typeface="HGP創英角ﾎﾟｯﾌﾟ体" panose="040B0A00000000000000" pitchFamily="50" charset="-128"/>
                  <a:ea typeface="HGP創英角ﾎﾟｯﾌﾟ体" panose="040B0A00000000000000" pitchFamily="50" charset="-128"/>
                </a:rPr>
                <a:t>🌟ポイント①🌟</a:t>
              </a:r>
              <a:endParaRPr kumimoji="1" lang="en-US" altLang="ja-JP" b="1" dirty="0">
                <a:latin typeface="HGP創英角ﾎﾟｯﾌﾟ体" panose="040B0A00000000000000" pitchFamily="50" charset="-128"/>
                <a:ea typeface="HGP創英角ﾎﾟｯﾌﾟ体" panose="040B0A00000000000000" pitchFamily="50" charset="-128"/>
              </a:endParaRPr>
            </a:p>
            <a:p>
              <a:r>
                <a:rPr kumimoji="1" lang="ja-JP" altLang="en-US" b="1" dirty="0">
                  <a:latin typeface="HGP創英角ﾎﾟｯﾌﾟ体" panose="040B0A00000000000000" pitchFamily="50" charset="-128"/>
                  <a:ea typeface="HGP創英角ﾎﾟｯﾌﾟ体" panose="040B0A00000000000000" pitchFamily="50" charset="-128"/>
                </a:rPr>
                <a:t>■紹介可能物件数</a:t>
              </a:r>
              <a:r>
                <a:rPr kumimoji="1" lang="en-US" altLang="ja-JP" b="1" dirty="0">
                  <a:latin typeface="HGP創英角ﾎﾟｯﾌﾟ体" panose="040B0A00000000000000" pitchFamily="50" charset="-128"/>
                  <a:ea typeface="HGP創英角ﾎﾟｯﾌﾟ体" panose="040B0A00000000000000" pitchFamily="50" charset="-128"/>
                </a:rPr>
                <a:t>2000</a:t>
              </a:r>
              <a:r>
                <a:rPr kumimoji="1" lang="ja-JP" altLang="en-US" b="1" dirty="0">
                  <a:latin typeface="HGP創英角ﾎﾟｯﾌﾟ体" panose="040B0A00000000000000" pitchFamily="50" charset="-128"/>
                  <a:ea typeface="HGP創英角ﾎﾟｯﾌﾟ体" panose="040B0A00000000000000" pitchFamily="50" charset="-128"/>
                </a:rPr>
                <a:t>件以上</a:t>
              </a:r>
              <a:endParaRPr kumimoji="1" lang="en-US" altLang="ja-JP" b="1" dirty="0">
                <a:latin typeface="HGP創英角ﾎﾟｯﾌﾟ体" panose="040B0A00000000000000" pitchFamily="50" charset="-128"/>
                <a:ea typeface="HGP創英角ﾎﾟｯﾌﾟ体" panose="040B0A00000000000000" pitchFamily="50" charset="-128"/>
              </a:endParaRPr>
            </a:p>
            <a:p>
              <a:endParaRPr kumimoji="1" lang="en-US" altLang="ja-JP" b="1" dirty="0">
                <a:latin typeface="HGP創英角ﾎﾟｯﾌﾟ体" panose="040B0A00000000000000" pitchFamily="50" charset="-128"/>
                <a:ea typeface="HGP創英角ﾎﾟｯﾌﾟ体" panose="040B0A00000000000000" pitchFamily="50" charset="-128"/>
              </a:endParaRPr>
            </a:p>
            <a:p>
              <a:r>
                <a:rPr kumimoji="1" lang="ja-JP" altLang="en-US" sz="1400" dirty="0"/>
                <a:t>オフィス仲介・施工としてはスタートしたばかりで、まだまだ実績はありません。。。</a:t>
              </a:r>
              <a:endParaRPr kumimoji="1" lang="en-US" altLang="ja-JP" sz="1400" dirty="0"/>
            </a:p>
            <a:p>
              <a:r>
                <a:rPr lang="ja-JP" altLang="en-US" sz="1400" dirty="0"/>
                <a:t>しかし、すでにご紹介できる物件数は</a:t>
              </a:r>
              <a:r>
                <a:rPr lang="en-US" altLang="ja-JP" sz="1400" dirty="0"/>
                <a:t>2000</a:t>
              </a:r>
              <a:r>
                <a:rPr lang="ja-JP" altLang="en-US" sz="1400" dirty="0"/>
                <a:t>件以上ございます。</a:t>
              </a:r>
              <a:endParaRPr lang="en-US" altLang="ja-JP" sz="1400" dirty="0"/>
            </a:p>
            <a:p>
              <a:endParaRPr lang="en-US" altLang="ja-JP" sz="1400" dirty="0"/>
            </a:p>
            <a:p>
              <a:r>
                <a:rPr kumimoji="1" lang="ja-JP" altLang="en-US" sz="1400" dirty="0"/>
                <a:t>お客様のニーズをくみ取り、</a:t>
              </a:r>
              <a:r>
                <a:rPr kumimoji="1" lang="en-US" altLang="ja-JP" sz="1400" dirty="0"/>
                <a:t>2000</a:t>
              </a:r>
              <a:r>
                <a:rPr kumimoji="1" lang="ja-JP" altLang="en-US" sz="1400" dirty="0"/>
                <a:t>件以上の物件の中から最適なオフィスのご提案をさせていただきます。</a:t>
              </a:r>
            </a:p>
          </p:txBody>
        </p:sp>
      </p:grpSp>
      <p:grpSp>
        <p:nvGrpSpPr>
          <p:cNvPr id="27" name="グループ化 26">
            <a:extLst>
              <a:ext uri="{FF2B5EF4-FFF2-40B4-BE49-F238E27FC236}">
                <a16:creationId xmlns:a16="http://schemas.microsoft.com/office/drawing/2014/main" id="{5D178EE8-7B3C-32D3-1D59-6E93A6B50074}"/>
              </a:ext>
            </a:extLst>
          </p:cNvPr>
          <p:cNvGrpSpPr/>
          <p:nvPr/>
        </p:nvGrpSpPr>
        <p:grpSpPr>
          <a:xfrm>
            <a:off x="984525" y="846956"/>
            <a:ext cx="10069627" cy="1224147"/>
            <a:chOff x="572280" y="3769303"/>
            <a:chExt cx="6823173" cy="1091945"/>
          </a:xfrm>
          <a:effectLst>
            <a:glow rad="139700">
              <a:schemeClr val="accent6">
                <a:satMod val="175000"/>
                <a:alpha val="40000"/>
              </a:schemeClr>
            </a:glow>
          </a:effectLst>
        </p:grpSpPr>
        <p:sp>
          <p:nvSpPr>
            <p:cNvPr id="28" name="矢印: 山形 27">
              <a:extLst>
                <a:ext uri="{FF2B5EF4-FFF2-40B4-BE49-F238E27FC236}">
                  <a16:creationId xmlns:a16="http://schemas.microsoft.com/office/drawing/2014/main" id="{8398189D-F873-C295-63E3-AEF2C6B835F6}"/>
                </a:ext>
              </a:extLst>
            </p:cNvPr>
            <p:cNvSpPr/>
            <p:nvPr/>
          </p:nvSpPr>
          <p:spPr>
            <a:xfrm>
              <a:off x="1627216" y="3772575"/>
              <a:ext cx="1828800" cy="1082351"/>
            </a:xfrm>
            <a:prstGeom prst="chevron">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9" name="矢印: 五方向 28">
              <a:extLst>
                <a:ext uri="{FF2B5EF4-FFF2-40B4-BE49-F238E27FC236}">
                  <a16:creationId xmlns:a16="http://schemas.microsoft.com/office/drawing/2014/main" id="{8882CF8B-311A-1EE4-9AC9-35A0199025A1}"/>
                </a:ext>
              </a:extLst>
            </p:cNvPr>
            <p:cNvSpPr/>
            <p:nvPr/>
          </p:nvSpPr>
          <p:spPr>
            <a:xfrm>
              <a:off x="572280" y="3778897"/>
              <a:ext cx="1492898" cy="1082351"/>
            </a:xfrm>
            <a:prstGeom prst="homePlat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highlight>
                  <a:srgbClr val="FFFF00"/>
                </a:highlight>
              </a:endParaRPr>
            </a:p>
          </p:txBody>
        </p:sp>
        <p:sp>
          <p:nvSpPr>
            <p:cNvPr id="30" name="矢印: 山形 29">
              <a:extLst>
                <a:ext uri="{FF2B5EF4-FFF2-40B4-BE49-F238E27FC236}">
                  <a16:creationId xmlns:a16="http://schemas.microsoft.com/office/drawing/2014/main" id="{3AFC11F0-5C8B-3BDF-54AE-021C3721F665}"/>
                </a:ext>
              </a:extLst>
            </p:cNvPr>
            <p:cNvSpPr/>
            <p:nvPr/>
          </p:nvSpPr>
          <p:spPr>
            <a:xfrm>
              <a:off x="3009413" y="3769980"/>
              <a:ext cx="1828800" cy="1079240"/>
            </a:xfrm>
            <a:prstGeom prst="chevron">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1" name="矢印: 山形 30">
              <a:extLst>
                <a:ext uri="{FF2B5EF4-FFF2-40B4-BE49-F238E27FC236}">
                  <a16:creationId xmlns:a16="http://schemas.microsoft.com/office/drawing/2014/main" id="{350C2F66-7AAA-E83C-BDEF-ECF12161501E}"/>
                </a:ext>
              </a:extLst>
            </p:cNvPr>
            <p:cNvSpPr/>
            <p:nvPr/>
          </p:nvSpPr>
          <p:spPr>
            <a:xfrm>
              <a:off x="4326611" y="3769303"/>
              <a:ext cx="1828800" cy="1082351"/>
            </a:xfrm>
            <a:prstGeom prst="chevron">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2" name="矢印: 山形 31">
              <a:extLst>
                <a:ext uri="{FF2B5EF4-FFF2-40B4-BE49-F238E27FC236}">
                  <a16:creationId xmlns:a16="http://schemas.microsoft.com/office/drawing/2014/main" id="{BFDD34C9-F6AD-0266-4776-223A8972C651}"/>
                </a:ext>
              </a:extLst>
            </p:cNvPr>
            <p:cNvSpPr/>
            <p:nvPr/>
          </p:nvSpPr>
          <p:spPr>
            <a:xfrm>
              <a:off x="5566653" y="3769303"/>
              <a:ext cx="1828800" cy="1082351"/>
            </a:xfrm>
            <a:prstGeom prst="chevron">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48" name="テキスト ボックス 47">
            <a:extLst>
              <a:ext uri="{FF2B5EF4-FFF2-40B4-BE49-F238E27FC236}">
                <a16:creationId xmlns:a16="http://schemas.microsoft.com/office/drawing/2014/main" id="{1D77EEFB-E27E-E846-60F4-80A1DBE7B0E2}"/>
              </a:ext>
            </a:extLst>
          </p:cNvPr>
          <p:cNvSpPr txBox="1"/>
          <p:nvPr/>
        </p:nvSpPr>
        <p:spPr>
          <a:xfrm>
            <a:off x="1674915" y="1406905"/>
            <a:ext cx="832236" cy="246221"/>
          </a:xfrm>
          <a:prstGeom prst="rect">
            <a:avLst/>
          </a:prstGeom>
          <a:noFill/>
        </p:spPr>
        <p:txBody>
          <a:bodyPr wrap="square">
            <a:spAutoFit/>
          </a:bodyPr>
          <a:lstStyle/>
          <a:p>
            <a:r>
              <a:rPr kumimoji="1" lang="ja-JP" altLang="en-US" sz="1000" dirty="0">
                <a:latin typeface="HGP創英角ﾎﾟｯﾌﾟ体" panose="040B0A00000000000000" pitchFamily="50" charset="-128"/>
                <a:ea typeface="HGP創英角ﾎﾟｯﾌﾟ体" panose="040B0A00000000000000" pitchFamily="50" charset="-128"/>
              </a:rPr>
              <a:t>ヒアリング</a:t>
            </a:r>
          </a:p>
        </p:txBody>
      </p:sp>
      <p:pic>
        <p:nvPicPr>
          <p:cNvPr id="49" name="グラフィックス 48" descr="ユーザー">
            <a:extLst>
              <a:ext uri="{FF2B5EF4-FFF2-40B4-BE49-F238E27FC236}">
                <a16:creationId xmlns:a16="http://schemas.microsoft.com/office/drawing/2014/main" id="{B33DC433-77E8-DC85-C365-B1781CFD544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95709" y="1101323"/>
            <a:ext cx="294942" cy="341808"/>
          </a:xfrm>
          <a:prstGeom prst="rect">
            <a:avLst/>
          </a:prstGeom>
        </p:spPr>
      </p:pic>
      <p:sp>
        <p:nvSpPr>
          <p:cNvPr id="50" name="テキスト ボックス 49">
            <a:extLst>
              <a:ext uri="{FF2B5EF4-FFF2-40B4-BE49-F238E27FC236}">
                <a16:creationId xmlns:a16="http://schemas.microsoft.com/office/drawing/2014/main" id="{E54D2687-456B-7A57-2C97-D9051900AE8E}"/>
              </a:ext>
            </a:extLst>
          </p:cNvPr>
          <p:cNvSpPr txBox="1"/>
          <p:nvPr/>
        </p:nvSpPr>
        <p:spPr>
          <a:xfrm>
            <a:off x="3630484" y="1431530"/>
            <a:ext cx="1015067" cy="246221"/>
          </a:xfrm>
          <a:prstGeom prst="rect">
            <a:avLst/>
          </a:prstGeom>
          <a:noFill/>
        </p:spPr>
        <p:txBody>
          <a:bodyPr wrap="square" rtlCol="0">
            <a:spAutoFit/>
          </a:bodyPr>
          <a:lstStyle/>
          <a:p>
            <a:r>
              <a:rPr lang="ja-JP" altLang="en-US" sz="1000" dirty="0">
                <a:latin typeface="HG創英角ﾎﾟｯﾌﾟ体" panose="040B0A09000000000000" pitchFamily="49" charset="-128"/>
                <a:ea typeface="HG創英角ﾎﾟｯﾌﾟ体" panose="040B0A09000000000000" pitchFamily="49" charset="-128"/>
              </a:rPr>
              <a:t>物件ご紹介</a:t>
            </a:r>
            <a:endParaRPr kumimoji="1" lang="ja-JP" altLang="en-US" sz="1000" dirty="0">
              <a:latin typeface="HG創英角ﾎﾟｯﾌﾟ体" panose="040B0A09000000000000" pitchFamily="49" charset="-128"/>
              <a:ea typeface="HG創英角ﾎﾟｯﾌﾟ体" panose="040B0A09000000000000" pitchFamily="49" charset="-128"/>
            </a:endParaRPr>
          </a:p>
        </p:txBody>
      </p:sp>
      <p:pic>
        <p:nvPicPr>
          <p:cNvPr id="51" name="グラフィックス 50" descr="質問">
            <a:extLst>
              <a:ext uri="{FF2B5EF4-FFF2-40B4-BE49-F238E27FC236}">
                <a16:creationId xmlns:a16="http://schemas.microsoft.com/office/drawing/2014/main" id="{85AA1A65-2D7A-8D2B-76C1-29EAEDD2C35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21625" y="1101323"/>
            <a:ext cx="351672" cy="330207"/>
          </a:xfrm>
          <a:prstGeom prst="rect">
            <a:avLst/>
          </a:prstGeom>
        </p:spPr>
      </p:pic>
      <p:sp>
        <p:nvSpPr>
          <p:cNvPr id="52" name="テキスト ボックス 51">
            <a:extLst>
              <a:ext uri="{FF2B5EF4-FFF2-40B4-BE49-F238E27FC236}">
                <a16:creationId xmlns:a16="http://schemas.microsoft.com/office/drawing/2014/main" id="{357AFC3B-646C-A76D-8014-D375C1B950BB}"/>
              </a:ext>
            </a:extLst>
          </p:cNvPr>
          <p:cNvSpPr txBox="1"/>
          <p:nvPr/>
        </p:nvSpPr>
        <p:spPr>
          <a:xfrm>
            <a:off x="5692792" y="1473561"/>
            <a:ext cx="832235" cy="246221"/>
          </a:xfrm>
          <a:prstGeom prst="rect">
            <a:avLst/>
          </a:prstGeom>
          <a:noFill/>
        </p:spPr>
        <p:txBody>
          <a:bodyPr wrap="square" rtlCol="0">
            <a:spAutoFit/>
          </a:bodyPr>
          <a:lstStyle/>
          <a:p>
            <a:r>
              <a:rPr kumimoji="1" lang="ja-JP" altLang="en-US" sz="1000" dirty="0">
                <a:latin typeface="HG創英角ﾎﾟｯﾌﾟ体" panose="040B0A09000000000000" pitchFamily="49" charset="-128"/>
                <a:ea typeface="HG創英角ﾎﾟｯﾌﾟ体" panose="040B0A09000000000000" pitchFamily="49" charset="-128"/>
              </a:rPr>
              <a:t>デザイン</a:t>
            </a:r>
          </a:p>
        </p:txBody>
      </p:sp>
      <p:pic>
        <p:nvPicPr>
          <p:cNvPr id="53" name="グラフィックス 52" descr="パレット">
            <a:extLst>
              <a:ext uri="{FF2B5EF4-FFF2-40B4-BE49-F238E27FC236}">
                <a16:creationId xmlns:a16="http://schemas.microsoft.com/office/drawing/2014/main" id="{0B4336DB-DD3C-E7DF-80CA-0D5C7C5F4DD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843981" y="1072825"/>
            <a:ext cx="355797" cy="334080"/>
          </a:xfrm>
          <a:prstGeom prst="rect">
            <a:avLst/>
          </a:prstGeom>
        </p:spPr>
      </p:pic>
      <p:sp>
        <p:nvSpPr>
          <p:cNvPr id="54" name="テキスト ボックス 53">
            <a:extLst>
              <a:ext uri="{FF2B5EF4-FFF2-40B4-BE49-F238E27FC236}">
                <a16:creationId xmlns:a16="http://schemas.microsoft.com/office/drawing/2014/main" id="{1E0E5600-FC8C-BA10-98EF-F39EA7470D93}"/>
              </a:ext>
            </a:extLst>
          </p:cNvPr>
          <p:cNvSpPr txBox="1"/>
          <p:nvPr/>
        </p:nvSpPr>
        <p:spPr>
          <a:xfrm>
            <a:off x="7641490" y="1473561"/>
            <a:ext cx="585918" cy="246221"/>
          </a:xfrm>
          <a:prstGeom prst="rect">
            <a:avLst/>
          </a:prstGeom>
          <a:noFill/>
        </p:spPr>
        <p:txBody>
          <a:bodyPr wrap="square">
            <a:spAutoFit/>
          </a:bodyPr>
          <a:lstStyle/>
          <a:p>
            <a:r>
              <a:rPr kumimoji="1" lang="ja-JP" altLang="en-US" sz="1000" dirty="0">
                <a:latin typeface="HG創英角ﾎﾟｯﾌﾟ体" panose="040B0A09000000000000" pitchFamily="49" charset="-128"/>
                <a:ea typeface="HG創英角ﾎﾟｯﾌﾟ体" panose="040B0A09000000000000" pitchFamily="49" charset="-128"/>
              </a:rPr>
              <a:t>施工</a:t>
            </a:r>
          </a:p>
        </p:txBody>
      </p:sp>
      <p:pic>
        <p:nvPicPr>
          <p:cNvPr id="55" name="グラフィックス 54" descr="ハンマー">
            <a:extLst>
              <a:ext uri="{FF2B5EF4-FFF2-40B4-BE49-F238E27FC236}">
                <a16:creationId xmlns:a16="http://schemas.microsoft.com/office/drawing/2014/main" id="{BB3E3C6E-6D82-1E22-D97B-8C14136FE4FC}"/>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669103" y="1152940"/>
            <a:ext cx="368266" cy="345788"/>
          </a:xfrm>
          <a:prstGeom prst="rect">
            <a:avLst/>
          </a:prstGeom>
        </p:spPr>
      </p:pic>
      <p:sp>
        <p:nvSpPr>
          <p:cNvPr id="56" name="テキスト ボックス 55">
            <a:extLst>
              <a:ext uri="{FF2B5EF4-FFF2-40B4-BE49-F238E27FC236}">
                <a16:creationId xmlns:a16="http://schemas.microsoft.com/office/drawing/2014/main" id="{D8AE95EE-0CD4-B505-4919-F783A4F7C719}"/>
              </a:ext>
            </a:extLst>
          </p:cNvPr>
          <p:cNvSpPr txBox="1"/>
          <p:nvPr/>
        </p:nvSpPr>
        <p:spPr>
          <a:xfrm>
            <a:off x="9440216" y="1492461"/>
            <a:ext cx="1002512" cy="246221"/>
          </a:xfrm>
          <a:prstGeom prst="rect">
            <a:avLst/>
          </a:prstGeom>
          <a:noFill/>
        </p:spPr>
        <p:txBody>
          <a:bodyPr wrap="square" rtlCol="0">
            <a:spAutoFit/>
          </a:bodyPr>
          <a:lstStyle/>
          <a:p>
            <a:r>
              <a:rPr kumimoji="1" lang="ja-JP" altLang="en-US" sz="1000" dirty="0">
                <a:latin typeface="HG創英角ﾎﾟｯﾌﾟ体" panose="040B0A09000000000000" pitchFamily="49" charset="-128"/>
                <a:ea typeface="HG創英角ﾎﾟｯﾌﾟ体" panose="040B0A09000000000000" pitchFamily="49" charset="-128"/>
              </a:rPr>
              <a:t>オフィス完成</a:t>
            </a:r>
          </a:p>
        </p:txBody>
      </p:sp>
      <p:pic>
        <p:nvPicPr>
          <p:cNvPr id="57" name="グラフィックス 56" descr="建物">
            <a:extLst>
              <a:ext uri="{FF2B5EF4-FFF2-40B4-BE49-F238E27FC236}">
                <a16:creationId xmlns:a16="http://schemas.microsoft.com/office/drawing/2014/main" id="{565FBBB2-8E97-AA15-FD10-6D1085BFE597}"/>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9675458" y="1101323"/>
            <a:ext cx="438413" cy="411653"/>
          </a:xfrm>
          <a:prstGeom prst="rect">
            <a:avLst/>
          </a:prstGeom>
        </p:spPr>
      </p:pic>
      <p:pic>
        <p:nvPicPr>
          <p:cNvPr id="58" name="図 57">
            <a:extLst>
              <a:ext uri="{FF2B5EF4-FFF2-40B4-BE49-F238E27FC236}">
                <a16:creationId xmlns:a16="http://schemas.microsoft.com/office/drawing/2014/main" id="{37253589-81A8-7D69-2FDF-FA6F024E05E8}"/>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9367698" y="79209"/>
            <a:ext cx="566120" cy="593672"/>
          </a:xfrm>
          <a:prstGeom prst="rect">
            <a:avLst/>
          </a:prstGeom>
        </p:spPr>
      </p:pic>
    </p:spTree>
    <p:extLst>
      <p:ext uri="{BB962C8B-B14F-4D97-AF65-F5344CB8AC3E}">
        <p14:creationId xmlns:p14="http://schemas.microsoft.com/office/powerpoint/2010/main" val="3876114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536ADE73-5204-8C8E-BDB2-6F675DB9C8B2}"/>
              </a:ext>
            </a:extLst>
          </p:cNvPr>
          <p:cNvPicPr>
            <a:picLocks noChangeAspect="1"/>
          </p:cNvPicPr>
          <p:nvPr/>
        </p:nvPicPr>
        <p:blipFill rotWithShape="1">
          <a:blip r:embed="rId2">
            <a:extLst>
              <a:ext uri="{28A0092B-C50C-407E-A947-70E740481C1C}">
                <a14:useLocalDpi xmlns:a14="http://schemas.microsoft.com/office/drawing/2010/main" val="0"/>
              </a:ext>
            </a:extLst>
          </a:blip>
          <a:srcRect l="8429" t="34537" r="10235" b="9726"/>
          <a:stretch/>
        </p:blipFill>
        <p:spPr>
          <a:xfrm>
            <a:off x="3191076" y="1763148"/>
            <a:ext cx="6058423" cy="2339258"/>
          </a:xfrm>
          <a:prstGeom prst="rect">
            <a:avLst/>
          </a:prstGeom>
        </p:spPr>
      </p:pic>
      <p:sp>
        <p:nvSpPr>
          <p:cNvPr id="3" name="テキスト ボックス 2">
            <a:extLst>
              <a:ext uri="{FF2B5EF4-FFF2-40B4-BE49-F238E27FC236}">
                <a16:creationId xmlns:a16="http://schemas.microsoft.com/office/drawing/2014/main" id="{BFD2DCC6-D38D-AA0F-AB00-31E2B7C5B4A6}"/>
              </a:ext>
            </a:extLst>
          </p:cNvPr>
          <p:cNvSpPr txBox="1"/>
          <p:nvPr/>
        </p:nvSpPr>
        <p:spPr>
          <a:xfrm>
            <a:off x="3400149" y="4432385"/>
            <a:ext cx="6604986" cy="369332"/>
          </a:xfrm>
          <a:prstGeom prst="rect">
            <a:avLst/>
          </a:prstGeom>
          <a:noFill/>
        </p:spPr>
        <p:txBody>
          <a:bodyPr wrap="square" rtlCol="0">
            <a:spAutoFit/>
          </a:bodyPr>
          <a:lstStyle/>
          <a:p>
            <a:r>
              <a:rPr kumimoji="1" lang="ja-JP" altLang="en-US" dirty="0"/>
              <a:t>ワンストップの図のイメージ　こんな感じにしたい↑</a:t>
            </a:r>
          </a:p>
        </p:txBody>
      </p:sp>
      <p:pic>
        <p:nvPicPr>
          <p:cNvPr id="11" name="図 10">
            <a:extLst>
              <a:ext uri="{FF2B5EF4-FFF2-40B4-BE49-F238E27FC236}">
                <a16:creationId xmlns:a16="http://schemas.microsoft.com/office/drawing/2014/main" id="{539F3557-1CAD-B494-0B87-903B360B2B12}"/>
              </a:ext>
            </a:extLst>
          </p:cNvPr>
          <p:cNvPicPr>
            <a:picLocks noChangeAspect="1"/>
          </p:cNvPicPr>
          <p:nvPr/>
        </p:nvPicPr>
        <p:blipFill>
          <a:blip r:embed="rId3"/>
          <a:stretch>
            <a:fillRect/>
          </a:stretch>
        </p:blipFill>
        <p:spPr>
          <a:xfrm>
            <a:off x="3938550" y="4955961"/>
            <a:ext cx="4563474" cy="668022"/>
          </a:xfrm>
          <a:prstGeom prst="rect">
            <a:avLst/>
          </a:prstGeom>
        </p:spPr>
      </p:pic>
    </p:spTree>
    <p:extLst>
      <p:ext uri="{BB962C8B-B14F-4D97-AF65-F5344CB8AC3E}">
        <p14:creationId xmlns:p14="http://schemas.microsoft.com/office/powerpoint/2010/main" val="221456007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199</Words>
  <Application>Microsoft Office PowerPoint</Application>
  <PresentationFormat>ワイド画面</PresentationFormat>
  <Paragraphs>23</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HGP創英角ﾎﾟｯﾌﾟ体</vt:lpstr>
      <vt:lpstr>HGS創英角ﾎﾟｯﾌﾟ体</vt:lpstr>
      <vt:lpstr>HG創英角ﾎﾟｯﾌﾟ体</vt: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urushiyama.naomi@rightarm.co.jp</dc:creator>
  <cp:lastModifiedBy>urushiyama.naomi@rightarm.co.jp</cp:lastModifiedBy>
  <cp:revision>2</cp:revision>
  <dcterms:created xsi:type="dcterms:W3CDTF">2022-06-14T04:53:59Z</dcterms:created>
  <dcterms:modified xsi:type="dcterms:W3CDTF">2022-06-14T04:57:19Z</dcterms:modified>
</cp:coreProperties>
</file>