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9" r:id="rId2"/>
    <p:sldId id="261" r:id="rId3"/>
    <p:sldId id="262" r:id="rId4"/>
    <p:sldId id="263" r:id="rId5"/>
  </p:sldIdLst>
  <p:sldSz cx="12192000" cy="6858000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4134"/>
    <a:srgbClr val="0B328C"/>
    <a:srgbClr val="4B4B4B"/>
    <a:srgbClr val="CF2A0E"/>
    <a:srgbClr val="EAF7FA"/>
    <a:srgbClr val="E0F3F8"/>
    <a:srgbClr val="CCEBF4"/>
    <a:srgbClr val="99D9EA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 showGuides="1">
      <p:cViewPr>
        <p:scale>
          <a:sx n="60" d="100"/>
          <a:sy n="60" d="100"/>
        </p:scale>
        <p:origin x="840" y="-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35D0D-CC1F-4324-B526-FF68BDB3B72A}" type="datetimeFigureOut">
              <a:rPr kumimoji="1" lang="ja-JP" altLang="en-US" smtClean="0"/>
              <a:t>2025/8/6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58C70-458F-4830-AE2E-F29E2BEF50E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749277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35D0D-CC1F-4324-B526-FF68BDB3B72A}" type="datetimeFigureOut">
              <a:rPr kumimoji="1" lang="ja-JP" altLang="en-US" smtClean="0"/>
              <a:t>2025/8/6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58C70-458F-4830-AE2E-F29E2BEF50E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14684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35D0D-CC1F-4324-B526-FF68BDB3B72A}" type="datetimeFigureOut">
              <a:rPr kumimoji="1" lang="ja-JP" altLang="en-US" smtClean="0"/>
              <a:t>2025/8/6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58C70-458F-4830-AE2E-F29E2BEF50E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736740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35D0D-CC1F-4324-B526-FF68BDB3B72A}" type="datetimeFigureOut">
              <a:rPr kumimoji="1" lang="ja-JP" altLang="en-US" smtClean="0"/>
              <a:t>2025/8/6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58C70-458F-4830-AE2E-F29E2BEF50E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5498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35D0D-CC1F-4324-B526-FF68BDB3B72A}" type="datetimeFigureOut">
              <a:rPr kumimoji="1" lang="ja-JP" altLang="en-US" smtClean="0"/>
              <a:t>2025/8/6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58C70-458F-4830-AE2E-F29E2BEF50E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890011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35D0D-CC1F-4324-B526-FF68BDB3B72A}" type="datetimeFigureOut">
              <a:rPr kumimoji="1" lang="ja-JP" altLang="en-US" smtClean="0"/>
              <a:t>2025/8/6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58C70-458F-4830-AE2E-F29E2BEF50E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259709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35D0D-CC1F-4324-B526-FF68BDB3B72A}" type="datetimeFigureOut">
              <a:rPr kumimoji="1" lang="ja-JP" altLang="en-US" smtClean="0"/>
              <a:t>2025/8/6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58C70-458F-4830-AE2E-F29E2BEF50E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772611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35D0D-CC1F-4324-B526-FF68BDB3B72A}" type="datetimeFigureOut">
              <a:rPr kumimoji="1" lang="ja-JP" altLang="en-US" smtClean="0"/>
              <a:t>2025/8/6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58C70-458F-4830-AE2E-F29E2BEF50E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63616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35D0D-CC1F-4324-B526-FF68BDB3B72A}" type="datetimeFigureOut">
              <a:rPr kumimoji="1" lang="ja-JP" altLang="en-US" smtClean="0"/>
              <a:t>2025/8/6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58C70-458F-4830-AE2E-F29E2BEF50E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991960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35D0D-CC1F-4324-B526-FF68BDB3B72A}" type="datetimeFigureOut">
              <a:rPr kumimoji="1" lang="ja-JP" altLang="en-US" smtClean="0"/>
              <a:t>2025/8/6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58C70-458F-4830-AE2E-F29E2BEF50E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321257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35D0D-CC1F-4324-B526-FF68BDB3B72A}" type="datetimeFigureOut">
              <a:rPr kumimoji="1" lang="ja-JP" altLang="en-US" smtClean="0"/>
              <a:t>2025/8/6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58C70-458F-4830-AE2E-F29E2BEF50E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595496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235D0D-CC1F-4324-B526-FF68BDB3B72A}" type="datetimeFigureOut">
              <a:rPr kumimoji="1" lang="ja-JP" altLang="en-US" smtClean="0"/>
              <a:t>2025/8/6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458C70-458F-4830-AE2E-F29E2BEF50E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43868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piclike.net/machine/3736.html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piclike.net/machine/3736.html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hyperlink" Target="https://piclike.net/machine/3736.html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4.gif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hyperlink" Target="https://piclike.net/machine/3736.html" TargetMode="Externa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7C8B8B-F708-8837-789C-6D0C3CDED1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25A5BCE9-783C-DE45-1D0F-E43915C022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22" t="6906" r="22222" b="36519"/>
          <a:stretch>
            <a:fillRect/>
          </a:stretch>
        </p:blipFill>
        <p:spPr>
          <a:xfrm>
            <a:off x="1773993" y="779655"/>
            <a:ext cx="5968782" cy="6078345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3A5D62CB-FE51-E63F-F76E-B03018776A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16996" r="16010"/>
          <a:stretch>
            <a:fillRect/>
          </a:stretch>
        </p:blipFill>
        <p:spPr>
          <a:xfrm rot="1815346">
            <a:off x="6544734" y="2803718"/>
            <a:ext cx="1810843" cy="2702980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BDDA1364-7136-57C3-3960-0B03E579AB80}"/>
              </a:ext>
            </a:extLst>
          </p:cNvPr>
          <p:cNvSpPr txBox="1"/>
          <p:nvPr/>
        </p:nvSpPr>
        <p:spPr>
          <a:xfrm rot="1501708">
            <a:off x="7137261" y="1506995"/>
            <a:ext cx="448982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800" dirty="0">
                <a:latin typeface="コーポレート・ロゴ ver2 Bold" panose="02000600000000000000" pitchFamily="50" charset="-128"/>
                <a:ea typeface="コーポレート・ロゴ ver2 Bold" panose="02000600000000000000" pitchFamily="50" charset="-128"/>
              </a:rPr>
              <a:t>スマホで</a:t>
            </a:r>
          </a:p>
        </p:txBody>
      </p:sp>
    </p:spTree>
    <p:extLst>
      <p:ext uri="{BB962C8B-B14F-4D97-AF65-F5344CB8AC3E}">
        <p14:creationId xmlns:p14="http://schemas.microsoft.com/office/powerpoint/2010/main" val="28890245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" advClick="0" advTm="2000">
        <p:cut/>
      </p:transition>
    </mc:Choice>
    <mc:Fallback>
      <p:transition advClick="0" advTm="2000">
        <p:cut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BB5AFB-D931-5842-EE74-66F9203E27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E5E9B75D-21C9-369A-3056-9CC875D34C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22" t="6908" r="22222" b="36517"/>
          <a:stretch>
            <a:fillRect/>
          </a:stretch>
        </p:blipFill>
        <p:spPr>
          <a:xfrm>
            <a:off x="1773993" y="779655"/>
            <a:ext cx="5968782" cy="6078345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765CDCCE-5DE8-D202-EE0D-656A12FD0137}"/>
              </a:ext>
            </a:extLst>
          </p:cNvPr>
          <p:cNvSpPr/>
          <p:nvPr/>
        </p:nvSpPr>
        <p:spPr>
          <a:xfrm>
            <a:off x="2603873" y="5063630"/>
            <a:ext cx="1106149" cy="17943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2E492F16-8500-B238-07CF-AC4D776CB8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79" t="47602" r="58484" b="38336"/>
          <a:stretch>
            <a:fillRect/>
          </a:stretch>
        </p:blipFill>
        <p:spPr>
          <a:xfrm rot="14717405">
            <a:off x="4598057" y="4880354"/>
            <a:ext cx="1024569" cy="1510688"/>
          </a:xfrm>
          <a:prstGeom prst="rect">
            <a:avLst/>
          </a:prstGeom>
        </p:spPr>
      </p:pic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9125F414-1338-AE97-D722-B0B4BE4319A6}"/>
              </a:ext>
            </a:extLst>
          </p:cNvPr>
          <p:cNvSpPr/>
          <p:nvPr/>
        </p:nvSpPr>
        <p:spPr>
          <a:xfrm rot="237364">
            <a:off x="3383061" y="5117134"/>
            <a:ext cx="499831" cy="14398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6FB74517-8323-0D11-9863-FA61C2DB9939}"/>
              </a:ext>
            </a:extLst>
          </p:cNvPr>
          <p:cNvSpPr/>
          <p:nvPr/>
        </p:nvSpPr>
        <p:spPr>
          <a:xfrm rot="1261883">
            <a:off x="3414864" y="5021326"/>
            <a:ext cx="499831" cy="2530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楕円 9">
            <a:extLst>
              <a:ext uri="{FF2B5EF4-FFF2-40B4-BE49-F238E27FC236}">
                <a16:creationId xmlns:a16="http://schemas.microsoft.com/office/drawing/2014/main" id="{91102F3D-AE87-AFC6-2CF7-D3D99275E71E}"/>
              </a:ext>
            </a:extLst>
          </p:cNvPr>
          <p:cNvSpPr/>
          <p:nvPr/>
        </p:nvSpPr>
        <p:spPr>
          <a:xfrm rot="328907">
            <a:off x="3721148" y="5005751"/>
            <a:ext cx="656288" cy="2165075"/>
          </a:xfrm>
          <a:prstGeom prst="ellipse">
            <a:avLst/>
          </a:prstGeom>
          <a:solidFill>
            <a:srgbClr val="0B328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12D8AFAE-B661-6404-5DBA-FD947DDA8A15}"/>
              </a:ext>
            </a:extLst>
          </p:cNvPr>
          <p:cNvSpPr txBox="1"/>
          <p:nvPr/>
        </p:nvSpPr>
        <p:spPr>
          <a:xfrm rot="1792311">
            <a:off x="7334984" y="1040627"/>
            <a:ext cx="4094375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1500" dirty="0">
                <a:latin typeface="コーポレート・ロゴ ver2 Bold" panose="02000600000000000000" pitchFamily="50" charset="-128"/>
                <a:ea typeface="コーポレート・ロゴ ver2 Bold" panose="02000600000000000000" pitchFamily="50" charset="-128"/>
              </a:rPr>
              <a:t>ピッ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C765F2ED-8683-4D7C-93A5-EE674E9AD6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16996" r="16010"/>
          <a:stretch>
            <a:fillRect/>
          </a:stretch>
        </p:blipFill>
        <p:spPr>
          <a:xfrm rot="1815346">
            <a:off x="6544734" y="2803718"/>
            <a:ext cx="1810843" cy="270298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87AA865A-D540-BD38-E956-E5FF26B45D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111" t="30422" r="20107" b="46812"/>
          <a:stretch>
            <a:fillRect/>
          </a:stretch>
        </p:blipFill>
        <p:spPr>
          <a:xfrm rot="2259425">
            <a:off x="5711112" y="3914705"/>
            <a:ext cx="1695722" cy="244615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9677255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 advClick="0" advTm="2000">
        <p:cut/>
      </p:transition>
    </mc:Choice>
    <mc:Fallback>
      <p:transition advClick="0" advTm="2000">
        <p:cut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1A1A97-06F2-6FEF-2157-EE219856B7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90219E08-E8C3-C406-8D5C-6D2B4E5993F5}"/>
              </a:ext>
            </a:extLst>
          </p:cNvPr>
          <p:cNvGrpSpPr/>
          <p:nvPr/>
        </p:nvGrpSpPr>
        <p:grpSpPr>
          <a:xfrm>
            <a:off x="1773993" y="779655"/>
            <a:ext cx="5968782" cy="6078345"/>
            <a:chOff x="1773993" y="779655"/>
            <a:chExt cx="5968782" cy="6078345"/>
          </a:xfrm>
        </p:grpSpPr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E68E231E-33DD-9730-063F-E49840EE25F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222" t="6908" r="22222" b="36517"/>
            <a:stretch>
              <a:fillRect/>
            </a:stretch>
          </p:blipFill>
          <p:spPr>
            <a:xfrm>
              <a:off x="1773993" y="779655"/>
              <a:ext cx="5968782" cy="6078345"/>
            </a:xfrm>
            <a:prstGeom prst="rect">
              <a:avLst/>
            </a:prstGeom>
          </p:spPr>
        </p:pic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A5F31F04-CB67-A046-697B-EDDE388B040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678" t="30919" r="54714" b="63623"/>
            <a:stretch>
              <a:fillRect/>
            </a:stretch>
          </p:blipFill>
          <p:spPr>
            <a:xfrm>
              <a:off x="3985352" y="3944042"/>
              <a:ext cx="1187916" cy="631346"/>
            </a:xfrm>
            <a:prstGeom prst="rect">
              <a:avLst/>
            </a:prstGeom>
          </p:spPr>
        </p:pic>
      </p:grpSp>
      <p:pic>
        <p:nvPicPr>
          <p:cNvPr id="5" name="図 4">
            <a:extLst>
              <a:ext uri="{FF2B5EF4-FFF2-40B4-BE49-F238E27FC236}">
                <a16:creationId xmlns:a16="http://schemas.microsoft.com/office/drawing/2014/main" id="{B7056179-45B1-F40A-3E55-AC293A5942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16996" r="16010"/>
          <a:stretch>
            <a:fillRect/>
          </a:stretch>
        </p:blipFill>
        <p:spPr>
          <a:xfrm rot="1815346">
            <a:off x="6544734" y="2803718"/>
            <a:ext cx="1810843" cy="2702980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2825E4BC-CCFD-E29C-447D-CD1C57C1A39B}"/>
              </a:ext>
            </a:extLst>
          </p:cNvPr>
          <p:cNvSpPr txBox="1"/>
          <p:nvPr/>
        </p:nvSpPr>
        <p:spPr>
          <a:xfrm rot="1616747">
            <a:off x="7320313" y="1320562"/>
            <a:ext cx="412371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800" dirty="0">
                <a:latin typeface="コーポレート・ロゴ ver2 Bold" panose="02000600000000000000" pitchFamily="50" charset="-128"/>
                <a:ea typeface="コーポレート・ロゴ ver2 Bold" panose="02000600000000000000" pitchFamily="50" charset="-128"/>
              </a:rPr>
              <a:t>相談で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BCDF3EC6-564D-1441-BD1C-7DF37BC62414}"/>
              </a:ext>
            </a:extLst>
          </p:cNvPr>
          <p:cNvPicPr>
            <a:picLocks noChangeAspect="1"/>
          </p:cNvPicPr>
          <p:nvPr/>
        </p:nvPicPr>
        <p:blipFill>
          <a:blip r:embed="rId5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74828">
            <a:off x="6884719" y="3467715"/>
            <a:ext cx="940370" cy="1584000"/>
          </a:xfrm>
          <a:prstGeom prst="rect">
            <a:avLst/>
          </a:prstGeom>
        </p:spPr>
      </p:pic>
      <p:sp>
        <p:nvSpPr>
          <p:cNvPr id="11" name="吹き出し: 円形 10">
            <a:extLst>
              <a:ext uri="{FF2B5EF4-FFF2-40B4-BE49-F238E27FC236}">
                <a16:creationId xmlns:a16="http://schemas.microsoft.com/office/drawing/2014/main" id="{6183B49C-F4C2-82DE-2A81-E57D7B978E2E}"/>
              </a:ext>
            </a:extLst>
          </p:cNvPr>
          <p:cNvSpPr/>
          <p:nvPr/>
        </p:nvSpPr>
        <p:spPr>
          <a:xfrm rot="13386497">
            <a:off x="2005656" y="4447726"/>
            <a:ext cx="1566958" cy="1406189"/>
          </a:xfrm>
          <a:prstGeom prst="wedgeEllipseCallout">
            <a:avLst>
              <a:gd name="adj1" fmla="val -21030"/>
              <a:gd name="adj2" fmla="val 70099"/>
            </a:avLst>
          </a:prstGeom>
          <a:solidFill>
            <a:schemeClr val="bg1"/>
          </a:solidFill>
          <a:ln w="28575">
            <a:solidFill>
              <a:srgbClr val="4B4B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35AD2812-9EF4-5A7F-C45B-E92A0476DF99}"/>
              </a:ext>
            </a:extLst>
          </p:cNvPr>
          <p:cNvSpPr txBox="1"/>
          <p:nvPr/>
        </p:nvSpPr>
        <p:spPr>
          <a:xfrm rot="3137363">
            <a:off x="1849240" y="4681998"/>
            <a:ext cx="19731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5400" dirty="0">
                <a:solidFill>
                  <a:srgbClr val="4B4B4B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・・・</a:t>
            </a:r>
          </a:p>
        </p:txBody>
      </p:sp>
      <p:sp>
        <p:nvSpPr>
          <p:cNvPr id="13" name="吹き出し: 円形 12">
            <a:extLst>
              <a:ext uri="{FF2B5EF4-FFF2-40B4-BE49-F238E27FC236}">
                <a16:creationId xmlns:a16="http://schemas.microsoft.com/office/drawing/2014/main" id="{13C9310F-EED2-60A9-E180-4E0FA92E520E}"/>
              </a:ext>
            </a:extLst>
          </p:cNvPr>
          <p:cNvSpPr/>
          <p:nvPr/>
        </p:nvSpPr>
        <p:spPr>
          <a:xfrm rot="6695257">
            <a:off x="7995456" y="4279464"/>
            <a:ext cx="1566958" cy="1406189"/>
          </a:xfrm>
          <a:prstGeom prst="wedgeEllipseCallout">
            <a:avLst>
              <a:gd name="adj1" fmla="val -21030"/>
              <a:gd name="adj2" fmla="val 70099"/>
            </a:avLst>
          </a:prstGeom>
          <a:solidFill>
            <a:schemeClr val="bg1"/>
          </a:solidFill>
          <a:ln w="28575">
            <a:solidFill>
              <a:srgbClr val="4B4B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CDF237A4-1E6E-6E88-A4E0-DA18786D40EA}"/>
              </a:ext>
            </a:extLst>
          </p:cNvPr>
          <p:cNvSpPr txBox="1"/>
          <p:nvPr/>
        </p:nvSpPr>
        <p:spPr>
          <a:xfrm rot="18046123">
            <a:off x="7689225" y="4465111"/>
            <a:ext cx="19731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5400" dirty="0">
                <a:solidFill>
                  <a:srgbClr val="4B4B4B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・・・</a:t>
            </a:r>
          </a:p>
        </p:txBody>
      </p:sp>
    </p:spTree>
    <p:extLst>
      <p:ext uri="{BB962C8B-B14F-4D97-AF65-F5344CB8AC3E}">
        <p14:creationId xmlns:p14="http://schemas.microsoft.com/office/powerpoint/2010/main" val="39706721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 advClick="0" advTm="2000">
        <p:cut/>
      </p:transition>
    </mc:Choice>
    <mc:Fallback>
      <p:transition advClick="0" advTm="2000">
        <p:cut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8D3044-4320-B0A9-F8B8-745622D2C8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43142330-D4CB-A1BB-C189-439F720DD802}"/>
              </a:ext>
            </a:extLst>
          </p:cNvPr>
          <p:cNvGrpSpPr/>
          <p:nvPr/>
        </p:nvGrpSpPr>
        <p:grpSpPr>
          <a:xfrm>
            <a:off x="1773993" y="779655"/>
            <a:ext cx="5968782" cy="6078345"/>
            <a:chOff x="1773993" y="779655"/>
            <a:chExt cx="5968782" cy="6078345"/>
          </a:xfrm>
        </p:grpSpPr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92EB82D9-2BAC-4ECD-FA57-9462F243B29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222" t="6908" r="22222" b="36517"/>
            <a:stretch>
              <a:fillRect/>
            </a:stretch>
          </p:blipFill>
          <p:spPr>
            <a:xfrm>
              <a:off x="1773993" y="779655"/>
              <a:ext cx="5968782" cy="6078345"/>
            </a:xfrm>
            <a:prstGeom prst="rect">
              <a:avLst/>
            </a:prstGeom>
          </p:spPr>
        </p:pic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257B6C60-B0D7-FEE0-2B1C-AFA869BF814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279" t="37925" r="42226" b="55846"/>
            <a:stretch>
              <a:fillRect/>
            </a:stretch>
          </p:blipFill>
          <p:spPr>
            <a:xfrm rot="20993271" flipH="1">
              <a:off x="4125897" y="3864547"/>
              <a:ext cx="917683" cy="762673"/>
            </a:xfrm>
            <a:prstGeom prst="ellipse">
              <a:avLst/>
            </a:prstGeom>
          </p:spPr>
        </p:pic>
      </p:grpSp>
      <p:pic>
        <p:nvPicPr>
          <p:cNvPr id="5" name="図 4">
            <a:extLst>
              <a:ext uri="{FF2B5EF4-FFF2-40B4-BE49-F238E27FC236}">
                <a16:creationId xmlns:a16="http://schemas.microsoft.com/office/drawing/2014/main" id="{7EBC7DE9-2E1A-28C5-58AB-54DF89D3B9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l="16996" r="16010"/>
          <a:stretch>
            <a:fillRect/>
          </a:stretch>
        </p:blipFill>
        <p:spPr>
          <a:xfrm rot="1815346">
            <a:off x="6544734" y="2803718"/>
            <a:ext cx="1810843" cy="2702980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78F727E5-437A-F9FC-D0EC-5B3E194DF2E4}"/>
              </a:ext>
            </a:extLst>
          </p:cNvPr>
          <p:cNvSpPr txBox="1"/>
          <p:nvPr/>
        </p:nvSpPr>
        <p:spPr>
          <a:xfrm rot="1616747">
            <a:off x="7144669" y="1299754"/>
            <a:ext cx="450941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0" dirty="0">
                <a:latin typeface="コーポレート・ロゴ ver2 Bold" panose="02000600000000000000" pitchFamily="50" charset="-128"/>
                <a:ea typeface="コーポレート・ロゴ ver2 Bold" panose="02000600000000000000" pitchFamily="50" charset="-128"/>
              </a:rPr>
              <a:t>デジタルギフト</a:t>
            </a:r>
            <a:r>
              <a:rPr kumimoji="1" lang="en-US" altLang="ja-JP" sz="6000" dirty="0">
                <a:latin typeface="コーポレート・ロゴ ver2 Bold" panose="02000600000000000000" pitchFamily="50" charset="-128"/>
                <a:ea typeface="コーポレート・ロゴ ver2 Bold" panose="02000600000000000000" pitchFamily="50" charset="-128"/>
              </a:rPr>
              <a:t>GET</a:t>
            </a:r>
            <a:r>
              <a:rPr kumimoji="1" lang="ja-JP" altLang="en-US" sz="6000" dirty="0">
                <a:latin typeface="コーポレート・ロゴ ver2 Bold" panose="02000600000000000000" pitchFamily="50" charset="-128"/>
                <a:ea typeface="コーポレート・ロゴ ver2 Bold" panose="02000600000000000000" pitchFamily="50" charset="-128"/>
              </a:rPr>
              <a:t>！！</a:t>
            </a: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294F8997-3878-F20D-1443-BF92968A1F5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40864">
            <a:off x="6757971" y="3770627"/>
            <a:ext cx="1197635" cy="1103401"/>
          </a:xfrm>
          <a:prstGeom prst="rect">
            <a:avLst/>
          </a:prstGeom>
        </p:spPr>
      </p:pic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CAE476E6-9B8E-2EB9-7968-DEA3558D3559}"/>
              </a:ext>
            </a:extLst>
          </p:cNvPr>
          <p:cNvSpPr txBox="1"/>
          <p:nvPr/>
        </p:nvSpPr>
        <p:spPr>
          <a:xfrm rot="1681228">
            <a:off x="6976586" y="3465907"/>
            <a:ext cx="139877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ja-JP" sz="2400" dirty="0">
                <a:solidFill>
                  <a:srgbClr val="F54134"/>
                </a:solidFill>
                <a:latin typeface="コーポレート・ロゴ ver2 Bold" panose="02000600000000000000" pitchFamily="50" charset="-128"/>
                <a:ea typeface="コーポレート・ロゴ ver2 Bold" panose="02000600000000000000" pitchFamily="50" charset="-128"/>
              </a:rPr>
              <a:t>1500</a:t>
            </a:r>
            <a:r>
              <a:rPr kumimoji="1" lang="ja-JP" altLang="en-US" sz="2400" dirty="0">
                <a:solidFill>
                  <a:srgbClr val="F54134"/>
                </a:solidFill>
                <a:latin typeface="コーポレート・ロゴ ver2 Bold" panose="02000600000000000000" pitchFamily="50" charset="-128"/>
                <a:ea typeface="コーポレート・ロゴ ver2 Bold" panose="02000600000000000000" pitchFamily="50" charset="-128"/>
              </a:rPr>
              <a:t>円</a:t>
            </a:r>
            <a:endParaRPr lang="ja-JP" altLang="en-US" sz="900" dirty="0">
              <a:solidFill>
                <a:srgbClr val="F54134"/>
              </a:solidFill>
              <a:latin typeface="コーポレート・ロゴ ver2 Bold" panose="02000600000000000000" pitchFamily="50" charset="-128"/>
              <a:ea typeface="コーポレート・ロゴ ver2 Bold" panose="02000600000000000000" pitchFamily="50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F4C7D27E-9342-887C-55E4-48D39B3C4A2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397" t="24968" r="21544" b="22002"/>
          <a:stretch>
            <a:fillRect/>
          </a:stretch>
        </p:blipFill>
        <p:spPr>
          <a:xfrm rot="4193560">
            <a:off x="8039272" y="3857090"/>
            <a:ext cx="1816863" cy="1312445"/>
          </a:xfrm>
          <a:prstGeom prst="rect">
            <a:avLst/>
          </a:prstGeom>
        </p:spPr>
      </p:pic>
      <p:sp>
        <p:nvSpPr>
          <p:cNvPr id="14" name="フリーフォーム: 図形 13">
            <a:extLst>
              <a:ext uri="{FF2B5EF4-FFF2-40B4-BE49-F238E27FC236}">
                <a16:creationId xmlns:a16="http://schemas.microsoft.com/office/drawing/2014/main" id="{48FCDAD2-C0C1-325D-90ED-BE50C61A1329}"/>
              </a:ext>
            </a:extLst>
          </p:cNvPr>
          <p:cNvSpPr/>
          <p:nvPr/>
        </p:nvSpPr>
        <p:spPr>
          <a:xfrm rot="20673744">
            <a:off x="1065746" y="1996421"/>
            <a:ext cx="457126" cy="783645"/>
          </a:xfrm>
          <a:custGeom>
            <a:avLst/>
            <a:gdLst>
              <a:gd name="connsiteX0" fmla="*/ 539537 w 767146"/>
              <a:gd name="connsiteY0" fmla="*/ 181332 h 1309017"/>
              <a:gd name="connsiteX1" fmla="*/ 475520 w 767146"/>
              <a:gd name="connsiteY1" fmla="*/ 114337 h 1309017"/>
              <a:gd name="connsiteX2" fmla="*/ 475520 w 767146"/>
              <a:gd name="connsiteY2" fmla="*/ 59551 h 1309017"/>
              <a:gd name="connsiteX3" fmla="*/ 415969 w 767146"/>
              <a:gd name="connsiteY3" fmla="*/ 0 h 1309017"/>
              <a:gd name="connsiteX4" fmla="*/ 356418 w 767146"/>
              <a:gd name="connsiteY4" fmla="*/ 59551 h 1309017"/>
              <a:gd name="connsiteX5" fmla="*/ 356418 w 767146"/>
              <a:gd name="connsiteY5" fmla="*/ 958467 h 1309017"/>
              <a:gd name="connsiteX6" fmla="*/ 184913 w 767146"/>
              <a:gd name="connsiteY6" fmla="*/ 974843 h 1309017"/>
              <a:gd name="connsiteX7" fmla="*/ 6261 w 767146"/>
              <a:gd name="connsiteY7" fmla="*/ 1215726 h 1309017"/>
              <a:gd name="connsiteX8" fmla="*/ 296868 w 767146"/>
              <a:gd name="connsiteY8" fmla="*/ 1286889 h 1309017"/>
              <a:gd name="connsiteX9" fmla="*/ 473435 w 767146"/>
              <a:gd name="connsiteY9" fmla="*/ 1127888 h 1309017"/>
              <a:gd name="connsiteX10" fmla="*/ 473435 w 767146"/>
              <a:gd name="connsiteY10" fmla="*/ 499927 h 1309017"/>
              <a:gd name="connsiteX11" fmla="*/ 498744 w 767146"/>
              <a:gd name="connsiteY11" fmla="*/ 517197 h 1309017"/>
              <a:gd name="connsiteX12" fmla="*/ 685138 w 767146"/>
              <a:gd name="connsiteY12" fmla="*/ 825371 h 1309017"/>
              <a:gd name="connsiteX13" fmla="*/ 539537 w 767146"/>
              <a:gd name="connsiteY13" fmla="*/ 181332 h 1309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67146" h="1309017">
                <a:moveTo>
                  <a:pt x="539537" y="181332"/>
                </a:moveTo>
                <a:cubicBezTo>
                  <a:pt x="513325" y="164223"/>
                  <a:pt x="491420" y="141299"/>
                  <a:pt x="475520" y="114337"/>
                </a:cubicBezTo>
                <a:lnTo>
                  <a:pt x="475520" y="59551"/>
                </a:lnTo>
                <a:cubicBezTo>
                  <a:pt x="475520" y="26661"/>
                  <a:pt x="448859" y="0"/>
                  <a:pt x="415969" y="0"/>
                </a:cubicBezTo>
                <a:cubicBezTo>
                  <a:pt x="383079" y="0"/>
                  <a:pt x="356418" y="26661"/>
                  <a:pt x="356418" y="59551"/>
                </a:cubicBezTo>
                <a:lnTo>
                  <a:pt x="356418" y="958467"/>
                </a:lnTo>
                <a:cubicBezTo>
                  <a:pt x="298821" y="948317"/>
                  <a:pt x="239547" y="953974"/>
                  <a:pt x="184913" y="974843"/>
                </a:cubicBezTo>
                <a:cubicBezTo>
                  <a:pt x="55688" y="1021591"/>
                  <a:pt x="-23514" y="1129377"/>
                  <a:pt x="6261" y="1215726"/>
                </a:cubicBezTo>
                <a:cubicBezTo>
                  <a:pt x="36036" y="1302074"/>
                  <a:pt x="167643" y="1334827"/>
                  <a:pt x="296868" y="1286889"/>
                </a:cubicBezTo>
                <a:cubicBezTo>
                  <a:pt x="386194" y="1254136"/>
                  <a:pt x="452295" y="1191905"/>
                  <a:pt x="473435" y="1127888"/>
                </a:cubicBezTo>
                <a:lnTo>
                  <a:pt x="473435" y="499927"/>
                </a:lnTo>
                <a:cubicBezTo>
                  <a:pt x="481487" y="506228"/>
                  <a:pt x="489943" y="511995"/>
                  <a:pt x="498744" y="517197"/>
                </a:cubicBezTo>
                <a:cubicBezTo>
                  <a:pt x="697346" y="636298"/>
                  <a:pt x="588070" y="824478"/>
                  <a:pt x="685138" y="825371"/>
                </a:cubicBezTo>
                <a:cubicBezTo>
                  <a:pt x="809896" y="826265"/>
                  <a:pt x="814958" y="365045"/>
                  <a:pt x="539537" y="181332"/>
                </a:cubicBezTo>
                <a:close/>
              </a:path>
            </a:pathLst>
          </a:custGeom>
          <a:solidFill>
            <a:srgbClr val="F54134"/>
          </a:solidFill>
          <a:ln w="29766" cap="flat">
            <a:noFill/>
            <a:prstDash val="solid"/>
            <a:miter/>
          </a:ln>
        </p:spPr>
        <p:txBody>
          <a:bodyPr rtlCol="0" anchor="ctr"/>
          <a:lstStyle/>
          <a:p>
            <a:endParaRPr lang="ja-JP" altLang="en-US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FC025E8C-A717-9EC7-EFD9-28869062BC2C}"/>
              </a:ext>
            </a:extLst>
          </p:cNvPr>
          <p:cNvSpPr txBox="1"/>
          <p:nvPr/>
        </p:nvSpPr>
        <p:spPr>
          <a:xfrm rot="20887072">
            <a:off x="1478025" y="1807584"/>
            <a:ext cx="10271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5400" b="1" dirty="0">
                <a:solidFill>
                  <a:srgbClr val="F54134"/>
                </a:solidFill>
                <a:latin typeface="HGS創英ﾌﾟﾚｾﾞﾝｽEB" panose="02020800000000000000" pitchFamily="18" charset="-128"/>
                <a:ea typeface="HGS創英ﾌﾟﾚｾﾞﾝｽEB" panose="02020800000000000000" pitchFamily="18" charset="-128"/>
              </a:rPr>
              <a:t>～</a:t>
            </a:r>
          </a:p>
        </p:txBody>
      </p:sp>
    </p:spTree>
    <p:extLst>
      <p:ext uri="{BB962C8B-B14F-4D97-AF65-F5344CB8AC3E}">
        <p14:creationId xmlns:p14="http://schemas.microsoft.com/office/powerpoint/2010/main" val="4558170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cut/>
      </p:transition>
    </mc:Choice>
    <mc:Fallback>
      <p:transition spd="slow" advClick="0" advTm="5000">
        <p:cut/>
      </p:transition>
    </mc:Fallback>
  </mc:AlternateContent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364</TotalTime>
  <Words>18</Words>
  <Application>Microsoft Office PowerPoint</Application>
  <PresentationFormat>ワイド画面</PresentationFormat>
  <Paragraphs>8</Paragraphs>
  <Slides>4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1" baseType="lpstr">
      <vt:lpstr>HGP創英角ﾎﾟｯﾌﾟ体</vt:lpstr>
      <vt:lpstr>HGS創英ﾌﾟﾚｾﾞﾝｽEB</vt:lpstr>
      <vt:lpstr>コーポレート・ロゴ ver2 Bold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神崎 美鶴</dc:creator>
  <cp:lastModifiedBy>神崎 美鶴</cp:lastModifiedBy>
  <cp:revision>7</cp:revision>
  <cp:lastPrinted>2025-07-04T03:38:01Z</cp:lastPrinted>
  <dcterms:created xsi:type="dcterms:W3CDTF">2025-07-04T03:37:55Z</dcterms:created>
  <dcterms:modified xsi:type="dcterms:W3CDTF">2025-08-06T02:29:16Z</dcterms:modified>
</cp:coreProperties>
</file>