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5454"/>
    <a:srgbClr val="B99F72"/>
    <a:srgbClr val="0B4A8B"/>
    <a:srgbClr val="F1F1F1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6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250\data\&#9632;&#38283;&#30330;&#37096;&#9632;\&#31481;&#35895;(M)\&#10002;&#21193;&#24375;&#128218;\&#20013;&#24615;&#21270;&#29575;etc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58718496168446"/>
          <c:y val="7.4081773126293243E-2"/>
          <c:w val="0.7752239461439816"/>
          <c:h val="0.68681439890887142"/>
        </c:manualLayout>
      </c:layout>
      <c:scatterChart>
        <c:scatterStyle val="lineMarker"/>
        <c:varyColors val="0"/>
        <c:ser>
          <c:idx val="1"/>
          <c:order val="0"/>
          <c:spPr>
            <a:ln w="19050" cap="rnd">
              <a:solidFill>
                <a:srgbClr val="545454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rgbClr val="545454"/>
                </a:solidFill>
                <a:prstDash val="sysDot"/>
              </a:ln>
              <a:effectLst/>
            </c:spPr>
            <c:trendlineType val="power"/>
            <c:forward val="80"/>
            <c:dispRSqr val="0"/>
            <c:dispEq val="0"/>
          </c:trendline>
          <c:xVal>
            <c:numRef>
              <c:f>Sheet1!$A$2:$A$31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xVal>
          <c:yVal>
            <c:numRef>
              <c:f>Sheet1!$B$2:$B$31</c:f>
              <c:numCache>
                <c:formatCode>General</c:formatCode>
                <c:ptCount val="30"/>
                <c:pt idx="0">
                  <c:v>9.1964199999999998</c:v>
                </c:pt>
                <c:pt idx="1">
                  <c:v>13.00570188927918</c:v>
                </c:pt>
                <c:pt idx="2">
                  <c:v>15.928666687742574</c:v>
                </c:pt>
                <c:pt idx="3">
                  <c:v>18.39284</c:v>
                </c:pt>
                <c:pt idx="4">
                  <c:v>20.563820269638615</c:v>
                </c:pt>
                <c:pt idx="5">
                  <c:v>22.526536460326071</c:v>
                </c:pt>
                <c:pt idx="6">
                  <c:v>24.331440272100622</c:v>
                </c:pt>
                <c:pt idx="7">
                  <c:v>26.011403778558361</c:v>
                </c:pt>
                <c:pt idx="8">
                  <c:v>27.589259999999999</c:v>
                </c:pt>
                <c:pt idx="9">
                  <c:v>29.081633519525688</c:v>
                </c:pt>
                <c:pt idx="10">
                  <c:v>30.501074554520205</c:v>
                </c:pt>
                <c:pt idx="11">
                  <c:v>31.857333375485148</c:v>
                </c:pt>
                <c:pt idx="12">
                  <c:v>33.158163860702537</c:v>
                </c:pt>
                <c:pt idx="13">
                  <c:v>34.409852824875607</c:v>
                </c:pt>
                <c:pt idx="14">
                  <c:v>35.617581504728811</c:v>
                </c:pt>
                <c:pt idx="15">
                  <c:v>36.785679999999999</c:v>
                </c:pt>
                <c:pt idx="16">
                  <c:v>37.917811037542762</c:v>
                </c:pt>
                <c:pt idx="17">
                  <c:v>39.017105667837534</c:v>
                </c:pt>
                <c:pt idx="18">
                  <c:v>40.086265422356327</c:v>
                </c:pt>
                <c:pt idx="19">
                  <c:v>41.12764053927723</c:v>
                </c:pt>
                <c:pt idx="20">
                  <c:v>42.143290772605781</c:v>
                </c:pt>
                <c:pt idx="21">
                  <c:v>43.135033301955382</c:v>
                </c:pt>
                <c:pt idx="22">
                  <c:v>44.104480937623556</c:v>
                </c:pt>
                <c:pt idx="23">
                  <c:v>45.053072920652141</c:v>
                </c:pt>
                <c:pt idx="24">
                  <c:v>45.982100000000003</c:v>
                </c:pt>
                <c:pt idx="25">
                  <c:v>46.892725035194957</c:v>
                </c:pt>
                <c:pt idx="26">
                  <c:v>47.786000063227725</c:v>
                </c:pt>
                <c:pt idx="27">
                  <c:v>48.662880544201244</c:v>
                </c:pt>
                <c:pt idx="28">
                  <c:v>49.524237335627895</c:v>
                </c:pt>
                <c:pt idx="29">
                  <c:v>50.370866822916597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911-4CA0-A9D7-EA95C8E3B8E2}"/>
            </c:ext>
          </c:extLst>
        </c:ser>
        <c:ser>
          <c:idx val="0"/>
          <c:order val="1"/>
          <c:spPr>
            <a:ln w="19050" cap="rnd">
              <a:solidFill>
                <a:srgbClr val="F30100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rgbClr val="F30100"/>
                </a:solidFill>
                <a:prstDash val="sysDot"/>
              </a:ln>
              <a:effectLst/>
            </c:spPr>
            <c:trendlineType val="power"/>
            <c:forward val="80"/>
            <c:dispRSqr val="0"/>
            <c:dispEq val="0"/>
          </c:trendline>
          <c:xVal>
            <c:numRef>
              <c:f>Sheet1!$A$2:$A$31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xVal>
          <c:yVal>
            <c:numRef>
              <c:f>Sheet1!$C$2:$C$31</c:f>
              <c:numCache>
                <c:formatCode>General</c:formatCode>
                <c:ptCount val="30"/>
                <c:pt idx="0">
                  <c:v>3.7304499999999998</c:v>
                </c:pt>
                <c:pt idx="1">
                  <c:v>5.2756529837547124</c:v>
                </c:pt>
                <c:pt idx="2">
                  <c:v>6.4613289350953176</c:v>
                </c:pt>
                <c:pt idx="3">
                  <c:v>7.4608999999999996</c:v>
                </c:pt>
                <c:pt idx="4">
                  <c:v>8.3415397866640912</c:v>
                </c:pt>
                <c:pt idx="5">
                  <c:v>9.1376990109655054</c:v>
                </c:pt>
                <c:pt idx="6">
                  <c:v>9.8698429783609019</c:v>
                </c:pt>
                <c:pt idx="7">
                  <c:v>10.551305967509425</c:v>
                </c:pt>
                <c:pt idx="8">
                  <c:v>11.19135</c:v>
                </c:pt>
                <c:pt idx="9">
                  <c:v>11.79671869737513</c:v>
                </c:pt>
                <c:pt idx="10">
                  <c:v>12.372502949181301</c:v>
                </c:pt>
                <c:pt idx="11">
                  <c:v>12.922657870190635</c:v>
                </c:pt>
                <c:pt idx="12">
                  <c:v>13.450328755554638</c:v>
                </c:pt>
                <c:pt idx="13">
                  <c:v>13.958065798490848</c:v>
                </c:pt>
                <c:pt idx="14">
                  <c:v>14.447970723859457</c:v>
                </c:pt>
                <c:pt idx="15">
                  <c:v>14.921799999999999</c:v>
                </c:pt>
                <c:pt idx="16">
                  <c:v>15.381039381085401</c:v>
                </c:pt>
                <c:pt idx="17">
                  <c:v>15.826958951264135</c:v>
                </c:pt>
                <c:pt idx="18">
                  <c:v>16.260654563931308</c:v>
                </c:pt>
                <c:pt idx="19">
                  <c:v>16.683079573328182</c:v>
                </c:pt>
                <c:pt idx="20">
                  <c:v>17.095069501248013</c:v>
                </c:pt>
                <c:pt idx="21">
                  <c:v>17.497361471233312</c:v>
                </c:pt>
                <c:pt idx="22">
                  <c:v>17.890609706141934</c:v>
                </c:pt>
                <c:pt idx="23">
                  <c:v>18.275398021931011</c:v>
                </c:pt>
                <c:pt idx="24">
                  <c:v>18.652249999999999</c:v>
                </c:pt>
                <c:pt idx="25">
                  <c:v>19.021637344482201</c:v>
                </c:pt>
                <c:pt idx="26">
                  <c:v>19.383986805285954</c:v>
                </c:pt>
                <c:pt idx="27">
                  <c:v>19.739685956721804</c:v>
                </c:pt>
                <c:pt idx="28">
                  <c:v>20.089088054774908</c:v>
                </c:pt>
                <c:pt idx="29">
                  <c:v>20.432516146451469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911-4CA0-A9D7-EA95C8E3B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0315360"/>
        <c:axId val="450311760"/>
      </c:scatterChart>
      <c:valAx>
        <c:axId val="45031536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Yu Gothic UI" panose="020B0500000000000000" pitchFamily="50" charset="-128"/>
                    <a:ea typeface="Yu Gothic UI" panose="020B0500000000000000" pitchFamily="50" charset="-128"/>
                    <a:cs typeface="+mn-cs"/>
                  </a:defRPr>
                </a:pPr>
                <a:r>
                  <a:rPr lang="ja-JP"/>
                  <a:t>材齢［年］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defRPr>
            </a:pPr>
            <a:endParaRPr lang="ja-JP"/>
          </a:p>
        </c:txPr>
        <c:crossAx val="450311760"/>
        <c:crosses val="autoZero"/>
        <c:crossBetween val="midCat"/>
      </c:valAx>
      <c:valAx>
        <c:axId val="45031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Yu Gothic UI" panose="020B0500000000000000" pitchFamily="50" charset="-128"/>
                    <a:ea typeface="Yu Gothic UI" panose="020B0500000000000000" pitchFamily="50" charset="-128"/>
                    <a:cs typeface="+mn-cs"/>
                  </a:defRPr>
                </a:pPr>
                <a:r>
                  <a:rPr lang="ja-JP"/>
                  <a:t>中性化深さ［</a:t>
                </a:r>
                <a:r>
                  <a:rPr lang="en-US"/>
                  <a:t>mm</a:t>
                </a:r>
                <a:r>
                  <a:rPr lang="ja-JP"/>
                  <a:t>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</a:defRPr>
            </a:pPr>
            <a:endParaRPr lang="ja-JP"/>
          </a:p>
        </c:txPr>
        <c:crossAx val="4503153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Yu Gothic UI" panose="020B0500000000000000" pitchFamily="50" charset="-128"/>
          <a:ea typeface="Yu Gothic UI" panose="020B0500000000000000" pitchFamily="50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3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86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596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15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64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0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C4C79E5-0848-9C21-B983-A1909189263D}"/>
              </a:ext>
            </a:extLst>
          </p:cNvPr>
          <p:cNvSpPr/>
          <p:nvPr userDrawn="1"/>
        </p:nvSpPr>
        <p:spPr>
          <a:xfrm flipV="1">
            <a:off x="0" y="1"/>
            <a:ext cx="9906000" cy="873326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A70ADFC-1B7D-2167-E6BB-FAA453571665}"/>
              </a:ext>
            </a:extLst>
          </p:cNvPr>
          <p:cNvSpPr/>
          <p:nvPr userDrawn="1"/>
        </p:nvSpPr>
        <p:spPr>
          <a:xfrm>
            <a:off x="0" y="6227673"/>
            <a:ext cx="9906000" cy="630327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">
            <a:extLst>
              <a:ext uri="{FF2B5EF4-FFF2-40B4-BE49-F238E27FC236}">
                <a16:creationId xmlns:a16="http://schemas.microsoft.com/office/drawing/2014/main" id="{E7CF604C-0416-77B0-9C1F-6CA53B8562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338" y="6337210"/>
            <a:ext cx="1376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31">
            <a:extLst>
              <a:ext uri="{FF2B5EF4-FFF2-40B4-BE49-F238E27FC236}">
                <a16:creationId xmlns:a16="http://schemas.microsoft.com/office/drawing/2014/main" id="{CE821721-1D55-3A72-CD9F-F2888DCF2A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00663" y="6291173"/>
            <a:ext cx="31543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ja-JP" altLang="en-US" sz="7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創業</a:t>
            </a:r>
            <a:r>
              <a:rPr lang="en-US" altLang="ja-JP" sz="7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100</a:t>
            </a:r>
            <a:r>
              <a:rPr lang="ja-JP" altLang="en-US" sz="7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年を超え、ポリマーセメントモルタルによる</a:t>
            </a:r>
            <a:r>
              <a:rPr lang="ja-JP" altLang="en-US" sz="7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“夢あるものづくり” を通じて</a:t>
            </a:r>
            <a:endParaRPr lang="en-US" altLang="ja-JP" sz="700" dirty="0">
              <a:solidFill>
                <a:srgbClr val="333333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lang="ja-JP" altLang="en-US" sz="7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幸福と豊かさを届けられる組織として社会に貢献。</a:t>
            </a:r>
            <a:endParaRPr lang="en-US" altLang="ja-JP" sz="700" dirty="0">
              <a:solidFill>
                <a:srgbClr val="333333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lang="ja-JP" altLang="en-US" sz="7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近年は</a:t>
            </a:r>
            <a:r>
              <a:rPr lang="en-US" altLang="ja-JP" sz="7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CO</a:t>
            </a:r>
            <a:r>
              <a:rPr lang="en-US" altLang="ja-JP" sz="700" baseline="-250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2</a:t>
            </a:r>
            <a:r>
              <a:rPr lang="ja-JP" altLang="en-US" sz="7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排出量削減や再生材料の有効活用に意欲的に取り組んでいる。</a:t>
            </a:r>
            <a:endParaRPr lang="en-US" altLang="ja-JP" sz="700" dirty="0">
              <a:solidFill>
                <a:srgbClr val="333333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lang="ja-JP" altLang="en-US" sz="7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基礎仕上げ材「ハウスシューズ」は販売実績</a:t>
            </a:r>
            <a:r>
              <a:rPr lang="en-US" altLang="ja-JP" sz="7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20</a:t>
            </a:r>
            <a:r>
              <a:rPr lang="ja-JP" altLang="en-US" sz="700" dirty="0">
                <a:solidFill>
                  <a:srgbClr val="333333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年を超えるロングセラー商品。</a:t>
            </a:r>
            <a:endParaRPr lang="ja-JP" altLang="en-US" sz="7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B1DD85B1-A179-2DEC-8B0F-25A97A7276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342900"/>
            <a:ext cx="4953000" cy="530225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defRPr>
            </a:lvl1pPr>
            <a:lvl2pPr>
              <a:defRPr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defRPr>
            </a:lvl2pPr>
            <a:lvl3pPr>
              <a:defRPr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defRPr>
            </a:lvl3pPr>
            <a:lvl4pPr>
              <a:defRPr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defRPr>
            </a:lvl4pPr>
            <a:lvl5pPr>
              <a:defRPr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331879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767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32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861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35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C6CCB-ECD6-443B-9728-9E0273C1F2A9}" type="datetimeFigureOut">
              <a:rPr kumimoji="1" lang="ja-JP" altLang="en-US" smtClean="0"/>
              <a:t>2024/6/26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15A2C-02CA-4B05-91A4-F5A250DEA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49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73F018-3392-ACF6-E6E7-331580EF9F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342900"/>
            <a:ext cx="5928148" cy="530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>
                <a:solidFill>
                  <a:schemeClr val="bg1"/>
                </a:solidFill>
              </a:rPr>
              <a:t>プロテクション工法 で生涯安心の住宅基礎</a:t>
            </a:r>
          </a:p>
        </p:txBody>
      </p:sp>
      <p:pic>
        <p:nvPicPr>
          <p:cNvPr id="2061" name="図 2060">
            <a:extLst>
              <a:ext uri="{FF2B5EF4-FFF2-40B4-BE49-F238E27FC236}">
                <a16:creationId xmlns:a16="http://schemas.microsoft.com/office/drawing/2014/main" id="{5738051E-31C5-2913-5EE0-613868514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32" y="1584170"/>
            <a:ext cx="2120901" cy="1590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2" name="図 2061">
            <a:extLst>
              <a:ext uri="{FF2B5EF4-FFF2-40B4-BE49-F238E27FC236}">
                <a16:creationId xmlns:a16="http://schemas.microsoft.com/office/drawing/2014/main" id="{75D81F80-80BD-8BF2-A6FA-7CEE8567EB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56" r="49321" b="39393"/>
          <a:stretch/>
        </p:blipFill>
        <p:spPr>
          <a:xfrm>
            <a:off x="7623553" y="1515899"/>
            <a:ext cx="1985106" cy="1684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BB80E34-4EC2-37DB-E509-400920B0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651"/>
          <a:stretch/>
        </p:blipFill>
        <p:spPr>
          <a:xfrm>
            <a:off x="207549" y="4849913"/>
            <a:ext cx="1836661" cy="1193892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318DE59-E5C8-ADBD-14CC-9FB654D13032}"/>
              </a:ext>
            </a:extLst>
          </p:cNvPr>
          <p:cNvGrpSpPr>
            <a:grpSpLocks noChangeAspect="1"/>
          </p:cNvGrpSpPr>
          <p:nvPr/>
        </p:nvGrpSpPr>
        <p:grpSpPr>
          <a:xfrm>
            <a:off x="1535272" y="5441547"/>
            <a:ext cx="199435" cy="269978"/>
            <a:chOff x="2664402" y="2493278"/>
            <a:chExt cx="273238" cy="369886"/>
          </a:xfrm>
        </p:grpSpPr>
        <p:cxnSp>
          <p:nvCxnSpPr>
            <p:cNvPr id="5" name="直線矢印コネクタ 4">
              <a:extLst>
                <a:ext uri="{FF2B5EF4-FFF2-40B4-BE49-F238E27FC236}">
                  <a16:creationId xmlns:a16="http://schemas.microsoft.com/office/drawing/2014/main" id="{D80167AD-B405-6B16-B3DF-3D5191A0288A}"/>
                </a:ext>
              </a:extLst>
            </p:cNvPr>
            <p:cNvCxnSpPr/>
            <p:nvPr/>
          </p:nvCxnSpPr>
          <p:spPr>
            <a:xfrm>
              <a:off x="2664403" y="2678638"/>
              <a:ext cx="273237" cy="184526"/>
            </a:xfrm>
            <a:prstGeom prst="straightConnector1">
              <a:avLst/>
            </a:prstGeom>
            <a:ln>
              <a:solidFill>
                <a:srgbClr val="002B5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矢印コネクタ 5">
              <a:extLst>
                <a:ext uri="{FF2B5EF4-FFF2-40B4-BE49-F238E27FC236}">
                  <a16:creationId xmlns:a16="http://schemas.microsoft.com/office/drawing/2014/main" id="{981B1742-9854-859B-C1E5-24E9B27CB2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4402" y="2493278"/>
              <a:ext cx="273237" cy="184526"/>
            </a:xfrm>
            <a:prstGeom prst="straightConnector1">
              <a:avLst/>
            </a:prstGeom>
            <a:ln>
              <a:solidFill>
                <a:srgbClr val="002B5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C823D78-2122-AEF5-0003-A1F865A9F0A2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480287" y="5436014"/>
            <a:ext cx="199435" cy="269978"/>
            <a:chOff x="2664402" y="2493278"/>
            <a:chExt cx="273238" cy="369886"/>
          </a:xfrm>
        </p:grpSpPr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76C9FCA6-009A-F3C0-BB90-EFAE433E876E}"/>
                </a:ext>
              </a:extLst>
            </p:cNvPr>
            <p:cNvCxnSpPr/>
            <p:nvPr/>
          </p:nvCxnSpPr>
          <p:spPr>
            <a:xfrm>
              <a:off x="2664403" y="2678638"/>
              <a:ext cx="273237" cy="184526"/>
            </a:xfrm>
            <a:prstGeom prst="straightConnector1">
              <a:avLst/>
            </a:prstGeom>
            <a:ln>
              <a:solidFill>
                <a:srgbClr val="002B5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矢印コネクタ 8">
              <a:extLst>
                <a:ext uri="{FF2B5EF4-FFF2-40B4-BE49-F238E27FC236}">
                  <a16:creationId xmlns:a16="http://schemas.microsoft.com/office/drawing/2014/main" id="{65EA0F5A-ED7B-227A-1813-EA896E83F8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4402" y="2493278"/>
              <a:ext cx="273237" cy="184526"/>
            </a:xfrm>
            <a:prstGeom prst="straightConnector1">
              <a:avLst/>
            </a:prstGeom>
            <a:ln>
              <a:solidFill>
                <a:srgbClr val="002B5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64A7865-63A3-3CBB-4189-218231A8B5F4}"/>
              </a:ext>
            </a:extLst>
          </p:cNvPr>
          <p:cNvGrpSpPr>
            <a:grpSpLocks noChangeAspect="1"/>
          </p:cNvGrpSpPr>
          <p:nvPr/>
        </p:nvGrpSpPr>
        <p:grpSpPr>
          <a:xfrm>
            <a:off x="1568986" y="5239907"/>
            <a:ext cx="428400" cy="237775"/>
            <a:chOff x="2955720" y="2220813"/>
            <a:chExt cx="359151" cy="180000"/>
          </a:xfrm>
          <a:solidFill>
            <a:schemeClr val="bg2">
              <a:lumMod val="25000"/>
            </a:schemeClr>
          </a:solidFill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90E92419-D4E3-9AA3-55AB-4B6984E34BCD}"/>
                </a:ext>
              </a:extLst>
            </p:cNvPr>
            <p:cNvSpPr/>
            <p:nvPr/>
          </p:nvSpPr>
          <p:spPr>
            <a:xfrm>
              <a:off x="3170871" y="2238813"/>
              <a:ext cx="144000" cy="144000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97D4A238-F0BB-714A-39B2-95713B2DF19F}"/>
                </a:ext>
              </a:extLst>
            </p:cNvPr>
            <p:cNvSpPr/>
            <p:nvPr/>
          </p:nvSpPr>
          <p:spPr>
            <a:xfrm>
              <a:off x="2955720" y="2238813"/>
              <a:ext cx="144000" cy="144000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7440251F-0A34-4D88-BB9F-A6B83BB701EA}"/>
                </a:ext>
              </a:extLst>
            </p:cNvPr>
            <p:cNvSpPr/>
            <p:nvPr/>
          </p:nvSpPr>
          <p:spPr>
            <a:xfrm>
              <a:off x="3045295" y="2220813"/>
              <a:ext cx="180000" cy="180000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5D7564-9680-B30C-B479-B68AF9DE9140}"/>
              </a:ext>
            </a:extLst>
          </p:cNvPr>
          <p:cNvSpPr txBox="1">
            <a:spLocks noChangeAspect="1"/>
          </p:cNvSpPr>
          <p:nvPr/>
        </p:nvSpPr>
        <p:spPr>
          <a:xfrm>
            <a:off x="1498161" y="5263077"/>
            <a:ext cx="65244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6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二酸化炭素</a:t>
            </a:r>
            <a:endParaRPr kumimoji="1" lang="en-US" altLang="ja-JP" sz="6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5FFAD8B-8BD9-F1F9-B43C-C0EB72E4EFF5}"/>
              </a:ext>
            </a:extLst>
          </p:cNvPr>
          <p:cNvGrpSpPr>
            <a:grpSpLocks noChangeAspect="1"/>
          </p:cNvGrpSpPr>
          <p:nvPr/>
        </p:nvGrpSpPr>
        <p:grpSpPr>
          <a:xfrm>
            <a:off x="229282" y="5227076"/>
            <a:ext cx="429348" cy="238301"/>
            <a:chOff x="2955720" y="2220813"/>
            <a:chExt cx="359151" cy="180000"/>
          </a:xfrm>
          <a:solidFill>
            <a:schemeClr val="bg2">
              <a:lumMod val="25000"/>
            </a:schemeClr>
          </a:solidFill>
        </p:grpSpPr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F9C43498-198C-A7BE-227E-7579447C440C}"/>
                </a:ext>
              </a:extLst>
            </p:cNvPr>
            <p:cNvSpPr/>
            <p:nvPr/>
          </p:nvSpPr>
          <p:spPr>
            <a:xfrm>
              <a:off x="3170871" y="2238813"/>
              <a:ext cx="144000" cy="144000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7ABC0C0F-1245-C5F9-337E-E2A84FCD3B43}"/>
                </a:ext>
              </a:extLst>
            </p:cNvPr>
            <p:cNvSpPr/>
            <p:nvPr/>
          </p:nvSpPr>
          <p:spPr>
            <a:xfrm>
              <a:off x="2955720" y="2238813"/>
              <a:ext cx="144000" cy="144000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4DF8F10F-3F6F-526D-214B-C563805CED9F}"/>
                </a:ext>
              </a:extLst>
            </p:cNvPr>
            <p:cNvSpPr/>
            <p:nvPr/>
          </p:nvSpPr>
          <p:spPr>
            <a:xfrm>
              <a:off x="3045295" y="2220813"/>
              <a:ext cx="180000" cy="180000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528F157-9FBA-429C-1C76-0D4C9F0FBC78}"/>
              </a:ext>
            </a:extLst>
          </p:cNvPr>
          <p:cNvSpPr txBox="1">
            <a:spLocks noChangeAspect="1"/>
          </p:cNvSpPr>
          <p:nvPr/>
        </p:nvSpPr>
        <p:spPr>
          <a:xfrm>
            <a:off x="170301" y="5245052"/>
            <a:ext cx="56807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6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二酸化炭素</a:t>
            </a:r>
            <a:endParaRPr kumimoji="1" lang="en-US" altLang="ja-JP" sz="6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20" name="グラフ 19">
            <a:extLst>
              <a:ext uri="{FF2B5EF4-FFF2-40B4-BE49-F238E27FC236}">
                <a16:creationId xmlns:a16="http://schemas.microsoft.com/office/drawing/2014/main" id="{0FF8CF02-26D1-B430-384C-E983F24D2F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377533"/>
              </p:ext>
            </p:extLst>
          </p:nvPr>
        </p:nvGraphicFramePr>
        <p:xfrm>
          <a:off x="5037189" y="4246002"/>
          <a:ext cx="4130569" cy="1885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2547C07-0972-CD23-D355-09DBA7805B6B}"/>
              </a:ext>
            </a:extLst>
          </p:cNvPr>
          <p:cNvSpPr txBox="1"/>
          <p:nvPr/>
        </p:nvSpPr>
        <p:spPr>
          <a:xfrm>
            <a:off x="5068078" y="3862423"/>
            <a:ext cx="4662000" cy="244800"/>
          </a:xfrm>
          <a:prstGeom prst="rect">
            <a:avLst/>
          </a:prstGeom>
          <a:solidFill>
            <a:srgbClr val="F30100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中 性 化 抑 制 </a:t>
            </a:r>
            <a:r>
              <a:rPr kumimoji="1" lang="ja-JP" altLang="en-US" sz="105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効 果 に よ る 基 礎 寿 命 は </a:t>
            </a:r>
            <a:r>
              <a:rPr kumimoji="1" lang="en-US" altLang="ja-JP" sz="105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1 0 0 </a:t>
            </a:r>
            <a:r>
              <a:rPr kumimoji="1" lang="ja-JP" altLang="en-US" sz="105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年 以 上 ！ ！</a:t>
            </a:r>
            <a:endParaRPr kumimoji="1" lang="en-US" altLang="ja-JP" sz="105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7A4AE09-5AEB-7BDB-E4CD-64B424FA59A5}"/>
              </a:ext>
            </a:extLst>
          </p:cNvPr>
          <p:cNvSpPr txBox="1"/>
          <p:nvPr/>
        </p:nvSpPr>
        <p:spPr>
          <a:xfrm>
            <a:off x="5759139" y="4463398"/>
            <a:ext cx="21988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b="1" dirty="0">
                <a:solidFill>
                  <a:srgbClr val="545454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導入前</a:t>
            </a:r>
            <a:endParaRPr kumimoji="1" lang="en-US" altLang="ja-JP" sz="1100" b="1" dirty="0">
              <a:solidFill>
                <a:srgbClr val="545454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  <a:p>
            <a:r>
              <a:rPr kumimoji="1" lang="ja-JP" altLang="en-US" sz="1100" b="1" dirty="0">
                <a:solidFill>
                  <a:srgbClr val="E6302C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プロテクション工法 導入後</a:t>
            </a:r>
            <a:endParaRPr kumimoji="1" lang="en-US" altLang="ja-JP" sz="1100" b="1" dirty="0">
              <a:solidFill>
                <a:srgbClr val="E6302C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矢印: 下 22">
            <a:extLst>
              <a:ext uri="{FF2B5EF4-FFF2-40B4-BE49-F238E27FC236}">
                <a16:creationId xmlns:a16="http://schemas.microsoft.com/office/drawing/2014/main" id="{0DEC044B-86F1-7CC4-273D-68D8B6FC23C3}"/>
              </a:ext>
            </a:extLst>
          </p:cNvPr>
          <p:cNvSpPr/>
          <p:nvPr/>
        </p:nvSpPr>
        <p:spPr>
          <a:xfrm>
            <a:off x="8559272" y="4754224"/>
            <a:ext cx="426734" cy="495541"/>
          </a:xfrm>
          <a:prstGeom prst="downArrow">
            <a:avLst/>
          </a:prstGeom>
          <a:solidFill>
            <a:srgbClr val="F30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B1E5FE2B-1D6E-DF2C-CCBC-D731A26535AC}"/>
              </a:ext>
            </a:extLst>
          </p:cNvPr>
          <p:cNvSpPr/>
          <p:nvPr/>
        </p:nvSpPr>
        <p:spPr>
          <a:xfrm>
            <a:off x="2888750" y="5773163"/>
            <a:ext cx="798513" cy="348079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/>
          </a:p>
        </p:txBody>
      </p:sp>
      <p:sp>
        <p:nvSpPr>
          <p:cNvPr id="25" name="テキスト ボックス 10">
            <a:extLst>
              <a:ext uri="{FF2B5EF4-FFF2-40B4-BE49-F238E27FC236}">
                <a16:creationId xmlns:a16="http://schemas.microsoft.com/office/drawing/2014/main" id="{7A7D6233-0378-54B6-A5CD-18A229F3B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125" y="5782688"/>
            <a:ext cx="6429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処理なし</a:t>
            </a:r>
            <a:endParaRPr lang="en-US" altLang="ja-JP" sz="8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２６</a:t>
            </a:r>
            <a:r>
              <a:rPr lang="en-US" altLang="ja-JP" sz="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mm</a:t>
            </a:r>
          </a:p>
        </p:txBody>
      </p:sp>
      <p:sp>
        <p:nvSpPr>
          <p:cNvPr id="26" name="テキスト ボックス 28">
            <a:extLst>
              <a:ext uri="{FF2B5EF4-FFF2-40B4-BE49-F238E27FC236}">
                <a16:creationId xmlns:a16="http://schemas.microsoft.com/office/drawing/2014/main" id="{58233BBE-0E6B-97FF-702F-F9C9D65A8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7" y="4178410"/>
            <a:ext cx="4828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1pPr>
            <a:lvl2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2pPr>
            <a:lvl3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3pPr>
            <a:lvl4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4pPr>
            <a:lvl5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5pPr>
            <a:lvl6pPr marL="2284413" indent="-458788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6pPr>
            <a:lvl7pPr marL="2741613" indent="-458788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7pPr>
            <a:lvl8pPr marL="3198813" indent="-458788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8pPr>
            <a:lvl9pPr marL="3656013" indent="-458788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80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コンクリートが空気中の二酸化炭素（</a:t>
            </a:r>
            <a:r>
              <a:rPr lang="en-US" altLang="ja-JP" sz="80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CO</a:t>
            </a:r>
            <a:r>
              <a:rPr lang="en-US" altLang="ja-JP" sz="800" baseline="-2500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2</a:t>
            </a:r>
            <a:r>
              <a:rPr lang="ja-JP" altLang="en-US" sz="80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）と反応し、アルカリ性を失う現象を「中性化」と呼びます。</a:t>
            </a:r>
            <a:endParaRPr lang="en-US" altLang="ja-JP" sz="800" dirty="0">
              <a:solidFill>
                <a:srgbClr val="00000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eaLnBrk="1" hangingPunct="1"/>
            <a:r>
              <a:rPr lang="ja-JP" altLang="en-US" sz="80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住宅基礎はコンクリートと鉄筋で構成されており、コンクリートの中性化が進むと鉄筋がさび、</a:t>
            </a:r>
            <a:endParaRPr lang="en-US" altLang="ja-JP" sz="800" dirty="0">
              <a:solidFill>
                <a:srgbClr val="00000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eaLnBrk="1" hangingPunct="1"/>
            <a:r>
              <a:rPr lang="ja-JP" altLang="en-US" sz="80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やがて膨張することで中からコンクリートが押し出されて、剥離します。</a:t>
            </a:r>
            <a:endParaRPr lang="en-US" altLang="ja-JP" sz="800" dirty="0">
              <a:solidFill>
                <a:srgbClr val="00000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eaLnBrk="1" hangingPunct="1"/>
            <a:r>
              <a:rPr lang="ja-JP" altLang="en-US" sz="80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基礎内の鉄筋がさびないように、内外からコンクリートの表面を覆うことで、中性化の進行を大幅に低減いたします。</a:t>
            </a:r>
            <a:endParaRPr lang="en-US" altLang="ja-JP" sz="800" dirty="0">
              <a:solidFill>
                <a:srgbClr val="00000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7" name="正方形/長方形 38">
            <a:extLst>
              <a:ext uri="{FF2B5EF4-FFF2-40B4-BE49-F238E27FC236}">
                <a16:creationId xmlns:a16="http://schemas.microsoft.com/office/drawing/2014/main" id="{5339FAB0-37E9-AEFC-C88D-E93810CCB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5" y="3862423"/>
            <a:ext cx="4660900" cy="244475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txBody>
          <a:bodyPr/>
          <a:lstStyle/>
          <a:p>
            <a:pPr algn="ctr"/>
            <a:r>
              <a:rPr lang="ja-JP" altLang="en-US" sz="10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鉄 筋 コ ン ク リ ー ト の 本 当 の 敵 は 二 酸 化 炭 素 ？ ！</a:t>
            </a:r>
            <a:endParaRPr lang="en-US" altLang="ja-JP" sz="10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03A8A6A9-7D80-35C5-1DF2-17E2009423EF}"/>
              </a:ext>
            </a:extLst>
          </p:cNvPr>
          <p:cNvSpPr/>
          <p:nvPr/>
        </p:nvSpPr>
        <p:spPr>
          <a:xfrm>
            <a:off x="3850775" y="5773163"/>
            <a:ext cx="800100" cy="3429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/>
          </a:p>
        </p:txBody>
      </p:sp>
      <p:sp>
        <p:nvSpPr>
          <p:cNvPr id="29" name="テキスト ボックス 11">
            <a:extLst>
              <a:ext uri="{FF2B5EF4-FFF2-40B4-BE49-F238E27FC236}">
                <a16:creationId xmlns:a16="http://schemas.microsoft.com/office/drawing/2014/main" id="{4A1C4F7E-67F4-2800-84DF-92C303030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8022" y="5771711"/>
            <a:ext cx="9429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ja-JP" sz="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FB</a:t>
            </a:r>
            <a:r>
              <a:rPr lang="ja-JP" altLang="en-US" sz="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プロテクト塗布</a:t>
            </a:r>
            <a:endParaRPr lang="en-US" altLang="ja-JP" sz="8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６</a:t>
            </a:r>
            <a:r>
              <a:rPr lang="en-US" altLang="ja-JP" sz="8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mm</a:t>
            </a:r>
          </a:p>
        </p:txBody>
      </p:sp>
      <p:sp>
        <p:nvSpPr>
          <p:cNvPr id="30" name="テキスト ボックス 28">
            <a:extLst>
              <a:ext uri="{FF2B5EF4-FFF2-40B4-BE49-F238E27FC236}">
                <a16:creationId xmlns:a16="http://schemas.microsoft.com/office/drawing/2014/main" id="{68FB8D5C-6FFA-948C-0299-58287F695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914" y="4761632"/>
            <a:ext cx="20660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1pPr>
            <a:lvl2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2pPr>
            <a:lvl3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3pPr>
            <a:lvl4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4pPr>
            <a:lvl5pPr defTabSz="457200"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5pPr>
            <a:lvl6pPr marL="2284413" indent="-458788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6pPr>
            <a:lvl7pPr marL="2741613" indent="-458788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7pPr>
            <a:lvl8pPr marL="3198813" indent="-458788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8pPr>
            <a:lvl9pPr marL="3656013" indent="-458788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Microsoft Sans Serif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80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≪３０年後の中性化進行モデル≫</a:t>
            </a:r>
            <a:endParaRPr lang="en-US" altLang="ja-JP" sz="800" dirty="0">
              <a:solidFill>
                <a:srgbClr val="00000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1" name="吹き出し: 角を丸めた四角形 5">
            <a:extLst>
              <a:ext uri="{FF2B5EF4-FFF2-40B4-BE49-F238E27FC236}">
                <a16:creationId xmlns:a16="http://schemas.microsoft.com/office/drawing/2014/main" id="{556CE5C4-CA85-1396-AD5D-F15CED1EA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6006" y="4636897"/>
            <a:ext cx="828531" cy="430888"/>
          </a:xfrm>
          <a:prstGeom prst="wedgeRoundRectCallout">
            <a:avLst>
              <a:gd name="adj1" fmla="val -57574"/>
              <a:gd name="adj2" fmla="val 8964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anchor="ctr" anchorCtr="0"/>
          <a:lstStyle/>
          <a:p>
            <a:pPr algn="ctr" eaLnBrk="1" hangingPunct="1"/>
            <a:r>
              <a:rPr lang="ja-JP" altLang="en-US" sz="700" b="1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中性化の進行を</a:t>
            </a:r>
            <a:endParaRPr lang="en-US" altLang="ja-JP" sz="700" b="1" dirty="0">
              <a:solidFill>
                <a:srgbClr val="FF000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ctr" eaLnBrk="1" hangingPunct="1"/>
            <a:r>
              <a:rPr lang="en-US" altLang="ja-JP" sz="700" b="1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1/2</a:t>
            </a:r>
            <a:r>
              <a:rPr lang="ja-JP" altLang="en-US" sz="700" b="1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以下に抑制</a:t>
            </a:r>
          </a:p>
        </p:txBody>
      </p:sp>
      <p:grpSp>
        <p:nvGrpSpPr>
          <p:cNvPr id="2048" name="グループ化 2047">
            <a:extLst>
              <a:ext uri="{FF2B5EF4-FFF2-40B4-BE49-F238E27FC236}">
                <a16:creationId xmlns:a16="http://schemas.microsoft.com/office/drawing/2014/main" id="{79862012-1B9F-0487-8AB6-48DDD6223EDA}"/>
              </a:ext>
            </a:extLst>
          </p:cNvPr>
          <p:cNvGrpSpPr>
            <a:grpSpLocks noChangeAspect="1"/>
          </p:cNvGrpSpPr>
          <p:nvPr/>
        </p:nvGrpSpPr>
        <p:grpSpPr>
          <a:xfrm>
            <a:off x="2893986" y="4977104"/>
            <a:ext cx="783397" cy="753197"/>
            <a:chOff x="0" y="0"/>
            <a:chExt cx="5600700" cy="5384800"/>
          </a:xfrm>
        </p:grpSpPr>
        <p:pic>
          <p:nvPicPr>
            <p:cNvPr id="2049" name="図 2048">
              <a:extLst>
                <a:ext uri="{FF2B5EF4-FFF2-40B4-BE49-F238E27FC236}">
                  <a16:creationId xmlns:a16="http://schemas.microsoft.com/office/drawing/2014/main" id="{03920DF1-2C73-05E9-EEE3-0EFE69282D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5" t="26333" r="25171" b="26979"/>
            <a:stretch/>
          </p:blipFill>
          <p:spPr bwMode="auto">
            <a:xfrm>
              <a:off x="0" y="0"/>
              <a:ext cx="5600700" cy="53848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051" name="フリーフォーム: 図形 2050">
              <a:extLst>
                <a:ext uri="{FF2B5EF4-FFF2-40B4-BE49-F238E27FC236}">
                  <a16:creationId xmlns:a16="http://schemas.microsoft.com/office/drawing/2014/main" id="{47F550A4-C28A-BC0C-25BA-24662C86B539}"/>
                </a:ext>
              </a:extLst>
            </p:cNvPr>
            <p:cNvSpPr/>
            <p:nvPr/>
          </p:nvSpPr>
          <p:spPr>
            <a:xfrm>
              <a:off x="1687830" y="1295400"/>
              <a:ext cx="2733121" cy="3043443"/>
            </a:xfrm>
            <a:custGeom>
              <a:avLst/>
              <a:gdLst>
                <a:gd name="connsiteX0" fmla="*/ 217368 w 2733121"/>
                <a:gd name="connsiteY0" fmla="*/ 2705100 h 3043443"/>
                <a:gd name="connsiteX1" fmla="*/ 186888 w 2733121"/>
                <a:gd name="connsiteY1" fmla="*/ 2636520 h 3043443"/>
                <a:gd name="connsiteX2" fmla="*/ 148788 w 2733121"/>
                <a:gd name="connsiteY2" fmla="*/ 2560320 h 3043443"/>
                <a:gd name="connsiteX3" fmla="*/ 125928 w 2733121"/>
                <a:gd name="connsiteY3" fmla="*/ 2545080 h 3043443"/>
                <a:gd name="connsiteX4" fmla="*/ 118308 w 2733121"/>
                <a:gd name="connsiteY4" fmla="*/ 2522220 h 3043443"/>
                <a:gd name="connsiteX5" fmla="*/ 103068 w 2733121"/>
                <a:gd name="connsiteY5" fmla="*/ 2468880 h 3043443"/>
                <a:gd name="connsiteX6" fmla="*/ 87828 w 2733121"/>
                <a:gd name="connsiteY6" fmla="*/ 2438400 h 3043443"/>
                <a:gd name="connsiteX7" fmla="*/ 72588 w 2733121"/>
                <a:gd name="connsiteY7" fmla="*/ 2293620 h 3043443"/>
                <a:gd name="connsiteX8" fmla="*/ 57348 w 2733121"/>
                <a:gd name="connsiteY8" fmla="*/ 2148840 h 3043443"/>
                <a:gd name="connsiteX9" fmla="*/ 49728 w 2733121"/>
                <a:gd name="connsiteY9" fmla="*/ 2118360 h 3043443"/>
                <a:gd name="connsiteX10" fmla="*/ 26868 w 2733121"/>
                <a:gd name="connsiteY10" fmla="*/ 1943100 h 3043443"/>
                <a:gd name="connsiteX11" fmla="*/ 4008 w 2733121"/>
                <a:gd name="connsiteY11" fmla="*/ 1897380 h 3043443"/>
                <a:gd name="connsiteX12" fmla="*/ 26868 w 2733121"/>
                <a:gd name="connsiteY12" fmla="*/ 1722120 h 3043443"/>
                <a:gd name="connsiteX13" fmla="*/ 42108 w 2733121"/>
                <a:gd name="connsiteY13" fmla="*/ 1653540 h 3043443"/>
                <a:gd name="connsiteX14" fmla="*/ 26868 w 2733121"/>
                <a:gd name="connsiteY14" fmla="*/ 1569720 h 3043443"/>
                <a:gd name="connsiteX15" fmla="*/ 19248 w 2733121"/>
                <a:gd name="connsiteY15" fmla="*/ 1546860 h 3043443"/>
                <a:gd name="connsiteX16" fmla="*/ 11628 w 2733121"/>
                <a:gd name="connsiteY16" fmla="*/ 1508760 h 3043443"/>
                <a:gd name="connsiteX17" fmla="*/ 26868 w 2733121"/>
                <a:gd name="connsiteY17" fmla="*/ 861060 h 3043443"/>
                <a:gd name="connsiteX18" fmla="*/ 34488 w 2733121"/>
                <a:gd name="connsiteY18" fmla="*/ 800100 h 3043443"/>
                <a:gd name="connsiteX19" fmla="*/ 64968 w 2733121"/>
                <a:gd name="connsiteY19" fmla="*/ 739140 h 3043443"/>
                <a:gd name="connsiteX20" fmla="*/ 72588 w 2733121"/>
                <a:gd name="connsiteY20" fmla="*/ 693420 h 3043443"/>
                <a:gd name="connsiteX21" fmla="*/ 141168 w 2733121"/>
                <a:gd name="connsiteY21" fmla="*/ 624840 h 3043443"/>
                <a:gd name="connsiteX22" fmla="*/ 247848 w 2733121"/>
                <a:gd name="connsiteY22" fmla="*/ 556260 h 3043443"/>
                <a:gd name="connsiteX23" fmla="*/ 278328 w 2733121"/>
                <a:gd name="connsiteY23" fmla="*/ 533400 h 3043443"/>
                <a:gd name="connsiteX24" fmla="*/ 308808 w 2733121"/>
                <a:gd name="connsiteY24" fmla="*/ 518160 h 3043443"/>
                <a:gd name="connsiteX25" fmla="*/ 346908 w 2733121"/>
                <a:gd name="connsiteY25" fmla="*/ 487680 h 3043443"/>
                <a:gd name="connsiteX26" fmla="*/ 369768 w 2733121"/>
                <a:gd name="connsiteY26" fmla="*/ 472440 h 3043443"/>
                <a:gd name="connsiteX27" fmla="*/ 407868 w 2733121"/>
                <a:gd name="connsiteY27" fmla="*/ 434340 h 3043443"/>
                <a:gd name="connsiteX28" fmla="*/ 438348 w 2733121"/>
                <a:gd name="connsiteY28" fmla="*/ 411480 h 3043443"/>
                <a:gd name="connsiteX29" fmla="*/ 461208 w 2733121"/>
                <a:gd name="connsiteY29" fmla="*/ 388620 h 3043443"/>
                <a:gd name="connsiteX30" fmla="*/ 491688 w 2733121"/>
                <a:gd name="connsiteY30" fmla="*/ 365760 h 3043443"/>
                <a:gd name="connsiteX31" fmla="*/ 514548 w 2733121"/>
                <a:gd name="connsiteY31" fmla="*/ 342900 h 3043443"/>
                <a:gd name="connsiteX32" fmla="*/ 552648 w 2733121"/>
                <a:gd name="connsiteY32" fmla="*/ 320040 h 3043443"/>
                <a:gd name="connsiteX33" fmla="*/ 628848 w 2733121"/>
                <a:gd name="connsiteY33" fmla="*/ 259080 h 3043443"/>
                <a:gd name="connsiteX34" fmla="*/ 651708 w 2733121"/>
                <a:gd name="connsiteY34" fmla="*/ 251460 h 3043443"/>
                <a:gd name="connsiteX35" fmla="*/ 712668 w 2733121"/>
                <a:gd name="connsiteY35" fmla="*/ 213360 h 3043443"/>
                <a:gd name="connsiteX36" fmla="*/ 758388 w 2733121"/>
                <a:gd name="connsiteY36" fmla="*/ 182880 h 3043443"/>
                <a:gd name="connsiteX37" fmla="*/ 781248 w 2733121"/>
                <a:gd name="connsiteY37" fmla="*/ 175260 h 3043443"/>
                <a:gd name="connsiteX38" fmla="*/ 842208 w 2733121"/>
                <a:gd name="connsiteY38" fmla="*/ 152400 h 3043443"/>
                <a:gd name="connsiteX39" fmla="*/ 910788 w 2733121"/>
                <a:gd name="connsiteY39" fmla="*/ 129540 h 3043443"/>
                <a:gd name="connsiteX40" fmla="*/ 956508 w 2733121"/>
                <a:gd name="connsiteY40" fmla="*/ 121920 h 3043443"/>
                <a:gd name="connsiteX41" fmla="*/ 994608 w 2733121"/>
                <a:gd name="connsiteY41" fmla="*/ 114300 h 3043443"/>
                <a:gd name="connsiteX42" fmla="*/ 1040328 w 2733121"/>
                <a:gd name="connsiteY42" fmla="*/ 106680 h 3043443"/>
                <a:gd name="connsiteX43" fmla="*/ 1063188 w 2733121"/>
                <a:gd name="connsiteY43" fmla="*/ 99060 h 3043443"/>
                <a:gd name="connsiteX44" fmla="*/ 1116528 w 2733121"/>
                <a:gd name="connsiteY44" fmla="*/ 91440 h 3043443"/>
                <a:gd name="connsiteX45" fmla="*/ 1207968 w 2733121"/>
                <a:gd name="connsiteY45" fmla="*/ 68580 h 3043443"/>
                <a:gd name="connsiteX46" fmla="*/ 1238448 w 2733121"/>
                <a:gd name="connsiteY46" fmla="*/ 53340 h 3043443"/>
                <a:gd name="connsiteX47" fmla="*/ 1284168 w 2733121"/>
                <a:gd name="connsiteY47" fmla="*/ 45720 h 3043443"/>
                <a:gd name="connsiteX48" fmla="*/ 1322268 w 2733121"/>
                <a:gd name="connsiteY48" fmla="*/ 38100 h 3043443"/>
                <a:gd name="connsiteX49" fmla="*/ 1360368 w 2733121"/>
                <a:gd name="connsiteY49" fmla="*/ 22860 h 3043443"/>
                <a:gd name="connsiteX50" fmla="*/ 1413708 w 2733121"/>
                <a:gd name="connsiteY50" fmla="*/ 15240 h 3043443"/>
                <a:gd name="connsiteX51" fmla="*/ 1467048 w 2733121"/>
                <a:gd name="connsiteY51" fmla="*/ 0 h 3043443"/>
                <a:gd name="connsiteX52" fmla="*/ 1901388 w 2733121"/>
                <a:gd name="connsiteY52" fmla="*/ 7620 h 3043443"/>
                <a:gd name="connsiteX53" fmla="*/ 1924248 w 2733121"/>
                <a:gd name="connsiteY53" fmla="*/ 22860 h 3043443"/>
                <a:gd name="connsiteX54" fmla="*/ 1969968 w 2733121"/>
                <a:gd name="connsiteY54" fmla="*/ 38100 h 3043443"/>
                <a:gd name="connsiteX55" fmla="*/ 1992828 w 2733121"/>
                <a:gd name="connsiteY55" fmla="*/ 45720 h 3043443"/>
                <a:gd name="connsiteX56" fmla="*/ 2069028 w 2733121"/>
                <a:gd name="connsiteY56" fmla="*/ 83820 h 3043443"/>
                <a:gd name="connsiteX57" fmla="*/ 2099508 w 2733121"/>
                <a:gd name="connsiteY57" fmla="*/ 106680 h 3043443"/>
                <a:gd name="connsiteX58" fmla="*/ 2145228 w 2733121"/>
                <a:gd name="connsiteY58" fmla="*/ 137160 h 3043443"/>
                <a:gd name="connsiteX59" fmla="*/ 2175708 w 2733121"/>
                <a:gd name="connsiteY59" fmla="*/ 144780 h 3043443"/>
                <a:gd name="connsiteX60" fmla="*/ 2221428 w 2733121"/>
                <a:gd name="connsiteY60" fmla="*/ 190500 h 3043443"/>
                <a:gd name="connsiteX61" fmla="*/ 2274768 w 2733121"/>
                <a:gd name="connsiteY61" fmla="*/ 236220 h 3043443"/>
                <a:gd name="connsiteX62" fmla="*/ 2297628 w 2733121"/>
                <a:gd name="connsiteY62" fmla="*/ 274320 h 3043443"/>
                <a:gd name="connsiteX63" fmla="*/ 2312868 w 2733121"/>
                <a:gd name="connsiteY63" fmla="*/ 297180 h 3043443"/>
                <a:gd name="connsiteX64" fmla="*/ 2419548 w 2733121"/>
                <a:gd name="connsiteY64" fmla="*/ 388620 h 3043443"/>
                <a:gd name="connsiteX65" fmla="*/ 2457648 w 2733121"/>
                <a:gd name="connsiteY65" fmla="*/ 434340 h 3043443"/>
                <a:gd name="connsiteX66" fmla="*/ 2488128 w 2733121"/>
                <a:gd name="connsiteY66" fmla="*/ 449580 h 3043443"/>
                <a:gd name="connsiteX67" fmla="*/ 2510988 w 2733121"/>
                <a:gd name="connsiteY67" fmla="*/ 480060 h 3043443"/>
                <a:gd name="connsiteX68" fmla="*/ 2533848 w 2733121"/>
                <a:gd name="connsiteY68" fmla="*/ 487680 h 3043443"/>
                <a:gd name="connsiteX69" fmla="*/ 2556708 w 2733121"/>
                <a:gd name="connsiteY69" fmla="*/ 502920 h 3043443"/>
                <a:gd name="connsiteX70" fmla="*/ 2571948 w 2733121"/>
                <a:gd name="connsiteY70" fmla="*/ 548640 h 3043443"/>
                <a:gd name="connsiteX71" fmla="*/ 2579568 w 2733121"/>
                <a:gd name="connsiteY71" fmla="*/ 579120 h 3043443"/>
                <a:gd name="connsiteX72" fmla="*/ 2594808 w 2733121"/>
                <a:gd name="connsiteY72" fmla="*/ 601980 h 3043443"/>
                <a:gd name="connsiteX73" fmla="*/ 2602428 w 2733121"/>
                <a:gd name="connsiteY73" fmla="*/ 655320 h 3043443"/>
                <a:gd name="connsiteX74" fmla="*/ 2617668 w 2733121"/>
                <a:gd name="connsiteY74" fmla="*/ 708660 h 3043443"/>
                <a:gd name="connsiteX75" fmla="*/ 2625288 w 2733121"/>
                <a:gd name="connsiteY75" fmla="*/ 739140 h 3043443"/>
                <a:gd name="connsiteX76" fmla="*/ 2648148 w 2733121"/>
                <a:gd name="connsiteY76" fmla="*/ 792480 h 3043443"/>
                <a:gd name="connsiteX77" fmla="*/ 2655768 w 2733121"/>
                <a:gd name="connsiteY77" fmla="*/ 899160 h 3043443"/>
                <a:gd name="connsiteX78" fmla="*/ 2663388 w 2733121"/>
                <a:gd name="connsiteY78" fmla="*/ 922020 h 3043443"/>
                <a:gd name="connsiteX79" fmla="*/ 2678628 w 2733121"/>
                <a:gd name="connsiteY79" fmla="*/ 1036320 h 3043443"/>
                <a:gd name="connsiteX80" fmla="*/ 2701488 w 2733121"/>
                <a:gd name="connsiteY80" fmla="*/ 1325880 h 3043443"/>
                <a:gd name="connsiteX81" fmla="*/ 2678628 w 2733121"/>
                <a:gd name="connsiteY81" fmla="*/ 1524000 h 3043443"/>
                <a:gd name="connsiteX82" fmla="*/ 2663388 w 2733121"/>
                <a:gd name="connsiteY82" fmla="*/ 1554480 h 3043443"/>
                <a:gd name="connsiteX83" fmla="*/ 2640528 w 2733121"/>
                <a:gd name="connsiteY83" fmla="*/ 1569720 h 3043443"/>
                <a:gd name="connsiteX84" fmla="*/ 2610048 w 2733121"/>
                <a:gd name="connsiteY84" fmla="*/ 1630680 h 3043443"/>
                <a:gd name="connsiteX85" fmla="*/ 2587188 w 2733121"/>
                <a:gd name="connsiteY85" fmla="*/ 1661160 h 3043443"/>
                <a:gd name="connsiteX86" fmla="*/ 2556708 w 2733121"/>
                <a:gd name="connsiteY86" fmla="*/ 1752600 h 3043443"/>
                <a:gd name="connsiteX87" fmla="*/ 2587188 w 2733121"/>
                <a:gd name="connsiteY87" fmla="*/ 1912620 h 3043443"/>
                <a:gd name="connsiteX88" fmla="*/ 2594808 w 2733121"/>
                <a:gd name="connsiteY88" fmla="*/ 1935480 h 3043443"/>
                <a:gd name="connsiteX89" fmla="*/ 2602428 w 2733121"/>
                <a:gd name="connsiteY89" fmla="*/ 1965960 h 3043443"/>
                <a:gd name="connsiteX90" fmla="*/ 2671008 w 2733121"/>
                <a:gd name="connsiteY90" fmla="*/ 2148840 h 3043443"/>
                <a:gd name="connsiteX91" fmla="*/ 2678628 w 2733121"/>
                <a:gd name="connsiteY91" fmla="*/ 2179320 h 3043443"/>
                <a:gd name="connsiteX92" fmla="*/ 2709108 w 2733121"/>
                <a:gd name="connsiteY92" fmla="*/ 2263140 h 3043443"/>
                <a:gd name="connsiteX93" fmla="*/ 2724348 w 2733121"/>
                <a:gd name="connsiteY93" fmla="*/ 2324100 h 3043443"/>
                <a:gd name="connsiteX94" fmla="*/ 2709108 w 2733121"/>
                <a:gd name="connsiteY94" fmla="*/ 2689860 h 3043443"/>
                <a:gd name="connsiteX95" fmla="*/ 2686248 w 2733121"/>
                <a:gd name="connsiteY95" fmla="*/ 2743200 h 3043443"/>
                <a:gd name="connsiteX96" fmla="*/ 2655768 w 2733121"/>
                <a:gd name="connsiteY96" fmla="*/ 2781300 h 3043443"/>
                <a:gd name="connsiteX97" fmla="*/ 2625288 w 2733121"/>
                <a:gd name="connsiteY97" fmla="*/ 2834640 h 3043443"/>
                <a:gd name="connsiteX98" fmla="*/ 2571948 w 2733121"/>
                <a:gd name="connsiteY98" fmla="*/ 2903220 h 3043443"/>
                <a:gd name="connsiteX99" fmla="*/ 2533848 w 2733121"/>
                <a:gd name="connsiteY99" fmla="*/ 2933700 h 3043443"/>
                <a:gd name="connsiteX100" fmla="*/ 2457648 w 2733121"/>
                <a:gd name="connsiteY100" fmla="*/ 3009900 h 3043443"/>
                <a:gd name="connsiteX101" fmla="*/ 2419548 w 2733121"/>
                <a:gd name="connsiteY101" fmla="*/ 3017520 h 3043443"/>
                <a:gd name="connsiteX102" fmla="*/ 2251908 w 2733121"/>
                <a:gd name="connsiteY102" fmla="*/ 3025140 h 3043443"/>
                <a:gd name="connsiteX103" fmla="*/ 2229048 w 2733121"/>
                <a:gd name="connsiteY103" fmla="*/ 3009900 h 3043443"/>
                <a:gd name="connsiteX104" fmla="*/ 2206188 w 2733121"/>
                <a:gd name="connsiteY104" fmla="*/ 3002280 h 3043443"/>
                <a:gd name="connsiteX105" fmla="*/ 2160468 w 2733121"/>
                <a:gd name="connsiteY105" fmla="*/ 2979420 h 3043443"/>
                <a:gd name="connsiteX106" fmla="*/ 2114748 w 2733121"/>
                <a:gd name="connsiteY106" fmla="*/ 2971800 h 3043443"/>
                <a:gd name="connsiteX107" fmla="*/ 2069028 w 2733121"/>
                <a:gd name="connsiteY107" fmla="*/ 2956560 h 3043443"/>
                <a:gd name="connsiteX108" fmla="*/ 1985208 w 2733121"/>
                <a:gd name="connsiteY108" fmla="*/ 2933700 h 3043443"/>
                <a:gd name="connsiteX109" fmla="*/ 1878528 w 2733121"/>
                <a:gd name="connsiteY109" fmla="*/ 2918460 h 3043443"/>
                <a:gd name="connsiteX110" fmla="*/ 1855668 w 2733121"/>
                <a:gd name="connsiteY110" fmla="*/ 2910840 h 3043443"/>
                <a:gd name="connsiteX111" fmla="*/ 1756608 w 2733121"/>
                <a:gd name="connsiteY111" fmla="*/ 2895600 h 3043443"/>
                <a:gd name="connsiteX112" fmla="*/ 1619448 w 2733121"/>
                <a:gd name="connsiteY112" fmla="*/ 2880360 h 3043443"/>
                <a:gd name="connsiteX113" fmla="*/ 1581348 w 2733121"/>
                <a:gd name="connsiteY113" fmla="*/ 2872740 h 3043443"/>
                <a:gd name="connsiteX114" fmla="*/ 1352748 w 2733121"/>
                <a:gd name="connsiteY114" fmla="*/ 2880360 h 3043443"/>
                <a:gd name="connsiteX115" fmla="*/ 1276548 w 2733121"/>
                <a:gd name="connsiteY115" fmla="*/ 2895600 h 3043443"/>
                <a:gd name="connsiteX116" fmla="*/ 1078428 w 2733121"/>
                <a:gd name="connsiteY116" fmla="*/ 2910840 h 3043443"/>
                <a:gd name="connsiteX117" fmla="*/ 720288 w 2733121"/>
                <a:gd name="connsiteY117" fmla="*/ 2903220 h 3043443"/>
                <a:gd name="connsiteX118" fmla="*/ 567888 w 2733121"/>
                <a:gd name="connsiteY118" fmla="*/ 2857500 h 3043443"/>
                <a:gd name="connsiteX119" fmla="*/ 514548 w 2733121"/>
                <a:gd name="connsiteY119" fmla="*/ 2842260 h 3043443"/>
                <a:gd name="connsiteX120" fmla="*/ 484068 w 2733121"/>
                <a:gd name="connsiteY120" fmla="*/ 2827020 h 3043443"/>
                <a:gd name="connsiteX121" fmla="*/ 453588 w 2733121"/>
                <a:gd name="connsiteY121" fmla="*/ 2819400 h 3043443"/>
                <a:gd name="connsiteX122" fmla="*/ 430728 w 2733121"/>
                <a:gd name="connsiteY122" fmla="*/ 2811780 h 3043443"/>
                <a:gd name="connsiteX123" fmla="*/ 346908 w 2733121"/>
                <a:gd name="connsiteY123" fmla="*/ 2773680 h 3043443"/>
                <a:gd name="connsiteX124" fmla="*/ 324048 w 2733121"/>
                <a:gd name="connsiteY124" fmla="*/ 2758440 h 3043443"/>
                <a:gd name="connsiteX125" fmla="*/ 293568 w 2733121"/>
                <a:gd name="connsiteY125" fmla="*/ 2750820 h 3043443"/>
                <a:gd name="connsiteX126" fmla="*/ 270708 w 2733121"/>
                <a:gd name="connsiteY126" fmla="*/ 2743200 h 3043443"/>
                <a:gd name="connsiteX127" fmla="*/ 240228 w 2733121"/>
                <a:gd name="connsiteY127" fmla="*/ 2727960 h 3043443"/>
                <a:gd name="connsiteX128" fmla="*/ 202128 w 2733121"/>
                <a:gd name="connsiteY128" fmla="*/ 2712720 h 3043443"/>
                <a:gd name="connsiteX129" fmla="*/ 164028 w 2733121"/>
                <a:gd name="connsiteY129" fmla="*/ 2674620 h 304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2733121" h="3043443">
                  <a:moveTo>
                    <a:pt x="217368" y="2705100"/>
                  </a:moveTo>
                  <a:cubicBezTo>
                    <a:pt x="178050" y="2587147"/>
                    <a:pt x="223114" y="2708973"/>
                    <a:pt x="186888" y="2636520"/>
                  </a:cubicBezTo>
                  <a:cubicBezTo>
                    <a:pt x="170270" y="2603284"/>
                    <a:pt x="174221" y="2589992"/>
                    <a:pt x="148788" y="2560320"/>
                  </a:cubicBezTo>
                  <a:cubicBezTo>
                    <a:pt x="142828" y="2553367"/>
                    <a:pt x="133548" y="2550160"/>
                    <a:pt x="125928" y="2545080"/>
                  </a:cubicBezTo>
                  <a:cubicBezTo>
                    <a:pt x="123388" y="2537460"/>
                    <a:pt x="120515" y="2529943"/>
                    <a:pt x="118308" y="2522220"/>
                  </a:cubicBezTo>
                  <a:cubicBezTo>
                    <a:pt x="112784" y="2502886"/>
                    <a:pt x="110898" y="2487150"/>
                    <a:pt x="103068" y="2468880"/>
                  </a:cubicBezTo>
                  <a:cubicBezTo>
                    <a:pt x="98593" y="2458439"/>
                    <a:pt x="92908" y="2448560"/>
                    <a:pt x="87828" y="2438400"/>
                  </a:cubicBezTo>
                  <a:cubicBezTo>
                    <a:pt x="82748" y="2390140"/>
                    <a:pt x="76618" y="2341979"/>
                    <a:pt x="72588" y="2293620"/>
                  </a:cubicBezTo>
                  <a:cubicBezTo>
                    <a:pt x="68171" y="2240614"/>
                    <a:pt x="66537" y="2199379"/>
                    <a:pt x="57348" y="2148840"/>
                  </a:cubicBezTo>
                  <a:cubicBezTo>
                    <a:pt x="55475" y="2138536"/>
                    <a:pt x="52268" y="2128520"/>
                    <a:pt x="49728" y="2118360"/>
                  </a:cubicBezTo>
                  <a:cubicBezTo>
                    <a:pt x="45209" y="2055092"/>
                    <a:pt x="46709" y="2002623"/>
                    <a:pt x="26868" y="1943100"/>
                  </a:cubicBezTo>
                  <a:cubicBezTo>
                    <a:pt x="21480" y="1926936"/>
                    <a:pt x="11628" y="1912620"/>
                    <a:pt x="4008" y="1897380"/>
                  </a:cubicBezTo>
                  <a:cubicBezTo>
                    <a:pt x="11628" y="1838960"/>
                    <a:pt x="18536" y="1780443"/>
                    <a:pt x="26868" y="1722120"/>
                  </a:cubicBezTo>
                  <a:cubicBezTo>
                    <a:pt x="30093" y="1699548"/>
                    <a:pt x="36562" y="1675725"/>
                    <a:pt x="42108" y="1653540"/>
                  </a:cubicBezTo>
                  <a:cubicBezTo>
                    <a:pt x="37028" y="1625600"/>
                    <a:pt x="32818" y="1597488"/>
                    <a:pt x="26868" y="1569720"/>
                  </a:cubicBezTo>
                  <a:cubicBezTo>
                    <a:pt x="25185" y="1561866"/>
                    <a:pt x="21196" y="1554652"/>
                    <a:pt x="19248" y="1546860"/>
                  </a:cubicBezTo>
                  <a:cubicBezTo>
                    <a:pt x="16107" y="1534295"/>
                    <a:pt x="14168" y="1521460"/>
                    <a:pt x="11628" y="1508760"/>
                  </a:cubicBezTo>
                  <a:cubicBezTo>
                    <a:pt x="-9499" y="1234111"/>
                    <a:pt x="-309" y="1404595"/>
                    <a:pt x="26868" y="861060"/>
                  </a:cubicBezTo>
                  <a:cubicBezTo>
                    <a:pt x="27891" y="840607"/>
                    <a:pt x="28380" y="819646"/>
                    <a:pt x="34488" y="800100"/>
                  </a:cubicBezTo>
                  <a:cubicBezTo>
                    <a:pt x="41264" y="778416"/>
                    <a:pt x="64968" y="739140"/>
                    <a:pt x="64968" y="739140"/>
                  </a:cubicBezTo>
                  <a:cubicBezTo>
                    <a:pt x="67508" y="723900"/>
                    <a:pt x="66195" y="707485"/>
                    <a:pt x="72588" y="693420"/>
                  </a:cubicBezTo>
                  <a:cubicBezTo>
                    <a:pt x="83877" y="668584"/>
                    <a:pt x="119719" y="639516"/>
                    <a:pt x="141168" y="624840"/>
                  </a:cubicBezTo>
                  <a:cubicBezTo>
                    <a:pt x="176057" y="600969"/>
                    <a:pt x="214029" y="581624"/>
                    <a:pt x="247848" y="556260"/>
                  </a:cubicBezTo>
                  <a:cubicBezTo>
                    <a:pt x="258008" y="548640"/>
                    <a:pt x="267558" y="540131"/>
                    <a:pt x="278328" y="533400"/>
                  </a:cubicBezTo>
                  <a:cubicBezTo>
                    <a:pt x="287961" y="527380"/>
                    <a:pt x="299357" y="524461"/>
                    <a:pt x="308808" y="518160"/>
                  </a:cubicBezTo>
                  <a:cubicBezTo>
                    <a:pt x="322340" y="509138"/>
                    <a:pt x="333897" y="497438"/>
                    <a:pt x="346908" y="487680"/>
                  </a:cubicBezTo>
                  <a:cubicBezTo>
                    <a:pt x="354234" y="482185"/>
                    <a:pt x="362876" y="478471"/>
                    <a:pt x="369768" y="472440"/>
                  </a:cubicBezTo>
                  <a:cubicBezTo>
                    <a:pt x="383285" y="460613"/>
                    <a:pt x="394444" y="446272"/>
                    <a:pt x="407868" y="434340"/>
                  </a:cubicBezTo>
                  <a:cubicBezTo>
                    <a:pt x="417360" y="425903"/>
                    <a:pt x="428705" y="419745"/>
                    <a:pt x="438348" y="411480"/>
                  </a:cubicBezTo>
                  <a:cubicBezTo>
                    <a:pt x="446530" y="404467"/>
                    <a:pt x="453026" y="395633"/>
                    <a:pt x="461208" y="388620"/>
                  </a:cubicBezTo>
                  <a:cubicBezTo>
                    <a:pt x="470851" y="380355"/>
                    <a:pt x="482045" y="374025"/>
                    <a:pt x="491688" y="365760"/>
                  </a:cubicBezTo>
                  <a:cubicBezTo>
                    <a:pt x="499870" y="358747"/>
                    <a:pt x="505927" y="349366"/>
                    <a:pt x="514548" y="342900"/>
                  </a:cubicBezTo>
                  <a:cubicBezTo>
                    <a:pt x="526396" y="334014"/>
                    <a:pt x="541185" y="329419"/>
                    <a:pt x="552648" y="320040"/>
                  </a:cubicBezTo>
                  <a:cubicBezTo>
                    <a:pt x="614176" y="269699"/>
                    <a:pt x="574992" y="282161"/>
                    <a:pt x="628848" y="259080"/>
                  </a:cubicBezTo>
                  <a:cubicBezTo>
                    <a:pt x="636231" y="255916"/>
                    <a:pt x="644088" y="254000"/>
                    <a:pt x="651708" y="251460"/>
                  </a:cubicBezTo>
                  <a:cubicBezTo>
                    <a:pt x="696368" y="206800"/>
                    <a:pt x="649169" y="247996"/>
                    <a:pt x="712668" y="213360"/>
                  </a:cubicBezTo>
                  <a:cubicBezTo>
                    <a:pt x="728748" y="204589"/>
                    <a:pt x="742377" y="191775"/>
                    <a:pt x="758388" y="182880"/>
                  </a:cubicBezTo>
                  <a:cubicBezTo>
                    <a:pt x="765409" y="178979"/>
                    <a:pt x="773699" y="178005"/>
                    <a:pt x="781248" y="175260"/>
                  </a:cubicBezTo>
                  <a:cubicBezTo>
                    <a:pt x="801643" y="167844"/>
                    <a:pt x="821743" y="159623"/>
                    <a:pt x="842208" y="152400"/>
                  </a:cubicBezTo>
                  <a:cubicBezTo>
                    <a:pt x="864931" y="144380"/>
                    <a:pt x="887505" y="135749"/>
                    <a:pt x="910788" y="129540"/>
                  </a:cubicBezTo>
                  <a:cubicBezTo>
                    <a:pt x="925717" y="125559"/>
                    <a:pt x="941307" y="124684"/>
                    <a:pt x="956508" y="121920"/>
                  </a:cubicBezTo>
                  <a:cubicBezTo>
                    <a:pt x="969251" y="119603"/>
                    <a:pt x="981865" y="116617"/>
                    <a:pt x="994608" y="114300"/>
                  </a:cubicBezTo>
                  <a:cubicBezTo>
                    <a:pt x="1009809" y="111536"/>
                    <a:pt x="1025246" y="110032"/>
                    <a:pt x="1040328" y="106680"/>
                  </a:cubicBezTo>
                  <a:cubicBezTo>
                    <a:pt x="1048169" y="104938"/>
                    <a:pt x="1055312" y="100635"/>
                    <a:pt x="1063188" y="99060"/>
                  </a:cubicBezTo>
                  <a:cubicBezTo>
                    <a:pt x="1080800" y="95538"/>
                    <a:pt x="1098748" y="93980"/>
                    <a:pt x="1116528" y="91440"/>
                  </a:cubicBezTo>
                  <a:cubicBezTo>
                    <a:pt x="1223278" y="48740"/>
                    <a:pt x="1072841" y="105433"/>
                    <a:pt x="1207968" y="68580"/>
                  </a:cubicBezTo>
                  <a:cubicBezTo>
                    <a:pt x="1218927" y="65591"/>
                    <a:pt x="1227568" y="56604"/>
                    <a:pt x="1238448" y="53340"/>
                  </a:cubicBezTo>
                  <a:cubicBezTo>
                    <a:pt x="1253247" y="48900"/>
                    <a:pt x="1268967" y="48484"/>
                    <a:pt x="1284168" y="45720"/>
                  </a:cubicBezTo>
                  <a:cubicBezTo>
                    <a:pt x="1296911" y="43403"/>
                    <a:pt x="1309863" y="41822"/>
                    <a:pt x="1322268" y="38100"/>
                  </a:cubicBezTo>
                  <a:cubicBezTo>
                    <a:pt x="1335369" y="34170"/>
                    <a:pt x="1347098" y="26177"/>
                    <a:pt x="1360368" y="22860"/>
                  </a:cubicBezTo>
                  <a:cubicBezTo>
                    <a:pt x="1377792" y="18504"/>
                    <a:pt x="1396146" y="19003"/>
                    <a:pt x="1413708" y="15240"/>
                  </a:cubicBezTo>
                  <a:cubicBezTo>
                    <a:pt x="1431789" y="11365"/>
                    <a:pt x="1449268" y="5080"/>
                    <a:pt x="1467048" y="0"/>
                  </a:cubicBezTo>
                  <a:cubicBezTo>
                    <a:pt x="1611828" y="2540"/>
                    <a:pt x="1756766" y="389"/>
                    <a:pt x="1901388" y="7620"/>
                  </a:cubicBezTo>
                  <a:cubicBezTo>
                    <a:pt x="1910535" y="8077"/>
                    <a:pt x="1915879" y="19141"/>
                    <a:pt x="1924248" y="22860"/>
                  </a:cubicBezTo>
                  <a:cubicBezTo>
                    <a:pt x="1938928" y="29384"/>
                    <a:pt x="1954728" y="33020"/>
                    <a:pt x="1969968" y="38100"/>
                  </a:cubicBezTo>
                  <a:lnTo>
                    <a:pt x="1992828" y="45720"/>
                  </a:lnTo>
                  <a:cubicBezTo>
                    <a:pt x="2087703" y="121620"/>
                    <a:pt x="1977822" y="43284"/>
                    <a:pt x="2069028" y="83820"/>
                  </a:cubicBezTo>
                  <a:cubicBezTo>
                    <a:pt x="2080633" y="88978"/>
                    <a:pt x="2089104" y="99397"/>
                    <a:pt x="2099508" y="106680"/>
                  </a:cubicBezTo>
                  <a:cubicBezTo>
                    <a:pt x="2114513" y="117184"/>
                    <a:pt x="2128845" y="128969"/>
                    <a:pt x="2145228" y="137160"/>
                  </a:cubicBezTo>
                  <a:cubicBezTo>
                    <a:pt x="2154595" y="141844"/>
                    <a:pt x="2165548" y="142240"/>
                    <a:pt x="2175708" y="144780"/>
                  </a:cubicBezTo>
                  <a:cubicBezTo>
                    <a:pt x="2229582" y="180696"/>
                    <a:pt x="2164718" y="133790"/>
                    <a:pt x="2221428" y="190500"/>
                  </a:cubicBezTo>
                  <a:cubicBezTo>
                    <a:pt x="2252331" y="221403"/>
                    <a:pt x="2249884" y="203042"/>
                    <a:pt x="2274768" y="236220"/>
                  </a:cubicBezTo>
                  <a:cubicBezTo>
                    <a:pt x="2283654" y="248068"/>
                    <a:pt x="2289778" y="261761"/>
                    <a:pt x="2297628" y="274320"/>
                  </a:cubicBezTo>
                  <a:cubicBezTo>
                    <a:pt x="2302482" y="282086"/>
                    <a:pt x="2306023" y="291096"/>
                    <a:pt x="2312868" y="297180"/>
                  </a:cubicBezTo>
                  <a:cubicBezTo>
                    <a:pt x="2358847" y="338050"/>
                    <a:pt x="2382775" y="333461"/>
                    <a:pt x="2419548" y="388620"/>
                  </a:cubicBezTo>
                  <a:cubicBezTo>
                    <a:pt x="2431700" y="406848"/>
                    <a:pt x="2438980" y="421006"/>
                    <a:pt x="2457648" y="434340"/>
                  </a:cubicBezTo>
                  <a:cubicBezTo>
                    <a:pt x="2466891" y="440942"/>
                    <a:pt x="2477968" y="444500"/>
                    <a:pt x="2488128" y="449580"/>
                  </a:cubicBezTo>
                  <a:cubicBezTo>
                    <a:pt x="2495748" y="459740"/>
                    <a:pt x="2501232" y="471930"/>
                    <a:pt x="2510988" y="480060"/>
                  </a:cubicBezTo>
                  <a:cubicBezTo>
                    <a:pt x="2517158" y="485202"/>
                    <a:pt x="2526664" y="484088"/>
                    <a:pt x="2533848" y="487680"/>
                  </a:cubicBezTo>
                  <a:cubicBezTo>
                    <a:pt x="2542039" y="491776"/>
                    <a:pt x="2549088" y="497840"/>
                    <a:pt x="2556708" y="502920"/>
                  </a:cubicBezTo>
                  <a:cubicBezTo>
                    <a:pt x="2561788" y="518160"/>
                    <a:pt x="2567332" y="533253"/>
                    <a:pt x="2571948" y="548640"/>
                  </a:cubicBezTo>
                  <a:cubicBezTo>
                    <a:pt x="2574957" y="558671"/>
                    <a:pt x="2575443" y="569494"/>
                    <a:pt x="2579568" y="579120"/>
                  </a:cubicBezTo>
                  <a:cubicBezTo>
                    <a:pt x="2583176" y="587538"/>
                    <a:pt x="2589728" y="594360"/>
                    <a:pt x="2594808" y="601980"/>
                  </a:cubicBezTo>
                  <a:cubicBezTo>
                    <a:pt x="2597348" y="619760"/>
                    <a:pt x="2599215" y="637649"/>
                    <a:pt x="2602428" y="655320"/>
                  </a:cubicBezTo>
                  <a:cubicBezTo>
                    <a:pt x="2608383" y="688074"/>
                    <a:pt x="2609507" y="680097"/>
                    <a:pt x="2617668" y="708660"/>
                  </a:cubicBezTo>
                  <a:cubicBezTo>
                    <a:pt x="2620545" y="718730"/>
                    <a:pt x="2621709" y="729298"/>
                    <a:pt x="2625288" y="739140"/>
                  </a:cubicBezTo>
                  <a:cubicBezTo>
                    <a:pt x="2631899" y="757319"/>
                    <a:pt x="2640528" y="774700"/>
                    <a:pt x="2648148" y="792480"/>
                  </a:cubicBezTo>
                  <a:cubicBezTo>
                    <a:pt x="2650688" y="828040"/>
                    <a:pt x="2651603" y="863754"/>
                    <a:pt x="2655768" y="899160"/>
                  </a:cubicBezTo>
                  <a:cubicBezTo>
                    <a:pt x="2656706" y="907137"/>
                    <a:pt x="2661646" y="914179"/>
                    <a:pt x="2663388" y="922020"/>
                  </a:cubicBezTo>
                  <a:cubicBezTo>
                    <a:pt x="2669734" y="950579"/>
                    <a:pt x="2676827" y="1011708"/>
                    <a:pt x="2678628" y="1036320"/>
                  </a:cubicBezTo>
                  <a:cubicBezTo>
                    <a:pt x="2699763" y="1325170"/>
                    <a:pt x="2679544" y="1194216"/>
                    <a:pt x="2701488" y="1325880"/>
                  </a:cubicBezTo>
                  <a:cubicBezTo>
                    <a:pt x="2693868" y="1391920"/>
                    <a:pt x="2689557" y="1458426"/>
                    <a:pt x="2678628" y="1524000"/>
                  </a:cubicBezTo>
                  <a:cubicBezTo>
                    <a:pt x="2676761" y="1535205"/>
                    <a:pt x="2670660" y="1545754"/>
                    <a:pt x="2663388" y="1554480"/>
                  </a:cubicBezTo>
                  <a:cubicBezTo>
                    <a:pt x="2657525" y="1561515"/>
                    <a:pt x="2648148" y="1564640"/>
                    <a:pt x="2640528" y="1569720"/>
                  </a:cubicBezTo>
                  <a:cubicBezTo>
                    <a:pt x="2629851" y="1601751"/>
                    <a:pt x="2634041" y="1594690"/>
                    <a:pt x="2610048" y="1630680"/>
                  </a:cubicBezTo>
                  <a:cubicBezTo>
                    <a:pt x="2603003" y="1641247"/>
                    <a:pt x="2593356" y="1650058"/>
                    <a:pt x="2587188" y="1661160"/>
                  </a:cubicBezTo>
                  <a:cubicBezTo>
                    <a:pt x="2574184" y="1684568"/>
                    <a:pt x="2563399" y="1729180"/>
                    <a:pt x="2556708" y="1752600"/>
                  </a:cubicBezTo>
                  <a:cubicBezTo>
                    <a:pt x="2566868" y="1805940"/>
                    <a:pt x="2576113" y="1859462"/>
                    <a:pt x="2587188" y="1912620"/>
                  </a:cubicBezTo>
                  <a:cubicBezTo>
                    <a:pt x="2588826" y="1920483"/>
                    <a:pt x="2592601" y="1927757"/>
                    <a:pt x="2594808" y="1935480"/>
                  </a:cubicBezTo>
                  <a:cubicBezTo>
                    <a:pt x="2597685" y="1945550"/>
                    <a:pt x="2599236" y="1955986"/>
                    <a:pt x="2602428" y="1965960"/>
                  </a:cubicBezTo>
                  <a:cubicBezTo>
                    <a:pt x="2654338" y="2128179"/>
                    <a:pt x="2625284" y="2080255"/>
                    <a:pt x="2671008" y="2148840"/>
                  </a:cubicBezTo>
                  <a:cubicBezTo>
                    <a:pt x="2673548" y="2159000"/>
                    <a:pt x="2675316" y="2169385"/>
                    <a:pt x="2678628" y="2179320"/>
                  </a:cubicBezTo>
                  <a:cubicBezTo>
                    <a:pt x="2704381" y="2256579"/>
                    <a:pt x="2684203" y="2175971"/>
                    <a:pt x="2709108" y="2263140"/>
                  </a:cubicBezTo>
                  <a:cubicBezTo>
                    <a:pt x="2714862" y="2283279"/>
                    <a:pt x="2724348" y="2324100"/>
                    <a:pt x="2724348" y="2324100"/>
                  </a:cubicBezTo>
                  <a:cubicBezTo>
                    <a:pt x="2723880" y="2345172"/>
                    <a:pt x="2752367" y="2581713"/>
                    <a:pt x="2709108" y="2689860"/>
                  </a:cubicBezTo>
                  <a:cubicBezTo>
                    <a:pt x="2701924" y="2707821"/>
                    <a:pt x="2695995" y="2726491"/>
                    <a:pt x="2686248" y="2743200"/>
                  </a:cubicBezTo>
                  <a:cubicBezTo>
                    <a:pt x="2678053" y="2757248"/>
                    <a:pt x="2665928" y="2768600"/>
                    <a:pt x="2655768" y="2781300"/>
                  </a:cubicBezTo>
                  <a:cubicBezTo>
                    <a:pt x="2643071" y="2819391"/>
                    <a:pt x="2654645" y="2792702"/>
                    <a:pt x="2625288" y="2834640"/>
                  </a:cubicBezTo>
                  <a:cubicBezTo>
                    <a:pt x="2597871" y="2873808"/>
                    <a:pt x="2602441" y="2876539"/>
                    <a:pt x="2571948" y="2903220"/>
                  </a:cubicBezTo>
                  <a:cubicBezTo>
                    <a:pt x="2559708" y="2913930"/>
                    <a:pt x="2545348" y="2922200"/>
                    <a:pt x="2533848" y="2933700"/>
                  </a:cubicBezTo>
                  <a:cubicBezTo>
                    <a:pt x="2505152" y="2962396"/>
                    <a:pt x="2494993" y="2991227"/>
                    <a:pt x="2457648" y="3009900"/>
                  </a:cubicBezTo>
                  <a:cubicBezTo>
                    <a:pt x="2446064" y="3015692"/>
                    <a:pt x="2432248" y="3014980"/>
                    <a:pt x="2419548" y="3017520"/>
                  </a:cubicBezTo>
                  <a:cubicBezTo>
                    <a:pt x="2359519" y="3057539"/>
                    <a:pt x="2389784" y="3043941"/>
                    <a:pt x="2251908" y="3025140"/>
                  </a:cubicBezTo>
                  <a:cubicBezTo>
                    <a:pt x="2242834" y="3023903"/>
                    <a:pt x="2237239" y="3013996"/>
                    <a:pt x="2229048" y="3009900"/>
                  </a:cubicBezTo>
                  <a:cubicBezTo>
                    <a:pt x="2221864" y="3006308"/>
                    <a:pt x="2213528" y="3005542"/>
                    <a:pt x="2206188" y="3002280"/>
                  </a:cubicBezTo>
                  <a:cubicBezTo>
                    <a:pt x="2190618" y="2995360"/>
                    <a:pt x="2176632" y="2984808"/>
                    <a:pt x="2160468" y="2979420"/>
                  </a:cubicBezTo>
                  <a:cubicBezTo>
                    <a:pt x="2145811" y="2974534"/>
                    <a:pt x="2129737" y="2975547"/>
                    <a:pt x="2114748" y="2971800"/>
                  </a:cubicBezTo>
                  <a:cubicBezTo>
                    <a:pt x="2099163" y="2967904"/>
                    <a:pt x="2084780" y="2959710"/>
                    <a:pt x="2069028" y="2956560"/>
                  </a:cubicBezTo>
                  <a:cubicBezTo>
                    <a:pt x="1937231" y="2930201"/>
                    <a:pt x="2139893" y="2972371"/>
                    <a:pt x="1985208" y="2933700"/>
                  </a:cubicBezTo>
                  <a:cubicBezTo>
                    <a:pt x="1963235" y="2928207"/>
                    <a:pt x="1896571" y="2920715"/>
                    <a:pt x="1878528" y="2918460"/>
                  </a:cubicBezTo>
                  <a:cubicBezTo>
                    <a:pt x="1870908" y="2915920"/>
                    <a:pt x="1863509" y="2912582"/>
                    <a:pt x="1855668" y="2910840"/>
                  </a:cubicBezTo>
                  <a:cubicBezTo>
                    <a:pt x="1836637" y="2906611"/>
                    <a:pt x="1773623" y="2898031"/>
                    <a:pt x="1756608" y="2895600"/>
                  </a:cubicBezTo>
                  <a:cubicBezTo>
                    <a:pt x="1693847" y="2874680"/>
                    <a:pt x="1759236" y="2894339"/>
                    <a:pt x="1619448" y="2880360"/>
                  </a:cubicBezTo>
                  <a:cubicBezTo>
                    <a:pt x="1606561" y="2879071"/>
                    <a:pt x="1594048" y="2875280"/>
                    <a:pt x="1581348" y="2872740"/>
                  </a:cubicBezTo>
                  <a:cubicBezTo>
                    <a:pt x="1505148" y="2875280"/>
                    <a:pt x="1428777" y="2874658"/>
                    <a:pt x="1352748" y="2880360"/>
                  </a:cubicBezTo>
                  <a:cubicBezTo>
                    <a:pt x="1326918" y="2882297"/>
                    <a:pt x="1302322" y="2893023"/>
                    <a:pt x="1276548" y="2895600"/>
                  </a:cubicBezTo>
                  <a:cubicBezTo>
                    <a:pt x="1159831" y="2907272"/>
                    <a:pt x="1225825" y="2901628"/>
                    <a:pt x="1078428" y="2910840"/>
                  </a:cubicBezTo>
                  <a:lnTo>
                    <a:pt x="720288" y="2903220"/>
                  </a:lnTo>
                  <a:cubicBezTo>
                    <a:pt x="667538" y="2897709"/>
                    <a:pt x="619341" y="2870363"/>
                    <a:pt x="567888" y="2857500"/>
                  </a:cubicBezTo>
                  <a:cubicBezTo>
                    <a:pt x="552421" y="2853633"/>
                    <a:pt x="529852" y="2848819"/>
                    <a:pt x="514548" y="2842260"/>
                  </a:cubicBezTo>
                  <a:cubicBezTo>
                    <a:pt x="504107" y="2837785"/>
                    <a:pt x="494704" y="2831008"/>
                    <a:pt x="484068" y="2827020"/>
                  </a:cubicBezTo>
                  <a:cubicBezTo>
                    <a:pt x="474262" y="2823343"/>
                    <a:pt x="463658" y="2822277"/>
                    <a:pt x="453588" y="2819400"/>
                  </a:cubicBezTo>
                  <a:cubicBezTo>
                    <a:pt x="445865" y="2817193"/>
                    <a:pt x="438348" y="2814320"/>
                    <a:pt x="430728" y="2811780"/>
                  </a:cubicBezTo>
                  <a:cubicBezTo>
                    <a:pt x="370754" y="2766800"/>
                    <a:pt x="433864" y="2808462"/>
                    <a:pt x="346908" y="2773680"/>
                  </a:cubicBezTo>
                  <a:cubicBezTo>
                    <a:pt x="338405" y="2770279"/>
                    <a:pt x="332466" y="2762048"/>
                    <a:pt x="324048" y="2758440"/>
                  </a:cubicBezTo>
                  <a:cubicBezTo>
                    <a:pt x="314422" y="2754315"/>
                    <a:pt x="303638" y="2753697"/>
                    <a:pt x="293568" y="2750820"/>
                  </a:cubicBezTo>
                  <a:cubicBezTo>
                    <a:pt x="285845" y="2748613"/>
                    <a:pt x="278091" y="2746364"/>
                    <a:pt x="270708" y="2743200"/>
                  </a:cubicBezTo>
                  <a:cubicBezTo>
                    <a:pt x="260267" y="2738725"/>
                    <a:pt x="250608" y="2732573"/>
                    <a:pt x="240228" y="2727960"/>
                  </a:cubicBezTo>
                  <a:cubicBezTo>
                    <a:pt x="227729" y="2722405"/>
                    <a:pt x="214828" y="2717800"/>
                    <a:pt x="202128" y="2712720"/>
                  </a:cubicBezTo>
                  <a:lnTo>
                    <a:pt x="164028" y="2674620"/>
                  </a:lnTo>
                </a:path>
              </a:pathLst>
            </a:custGeom>
            <a:noFill/>
            <a:ln w="95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grpSp>
        <p:nvGrpSpPr>
          <p:cNvPr id="2052" name="グループ化 2051">
            <a:extLst>
              <a:ext uri="{FF2B5EF4-FFF2-40B4-BE49-F238E27FC236}">
                <a16:creationId xmlns:a16="http://schemas.microsoft.com/office/drawing/2014/main" id="{5987F4FE-3E0F-6808-6847-37B981446F42}"/>
              </a:ext>
            </a:extLst>
          </p:cNvPr>
          <p:cNvGrpSpPr>
            <a:grpSpLocks noChangeAspect="1"/>
          </p:cNvGrpSpPr>
          <p:nvPr/>
        </p:nvGrpSpPr>
        <p:grpSpPr>
          <a:xfrm>
            <a:off x="3850775" y="4942291"/>
            <a:ext cx="783397" cy="785322"/>
            <a:chOff x="0" y="0"/>
            <a:chExt cx="5684520" cy="5698490"/>
          </a:xfrm>
        </p:grpSpPr>
        <p:pic>
          <p:nvPicPr>
            <p:cNvPr id="2053" name="図 2052">
              <a:extLst>
                <a:ext uri="{FF2B5EF4-FFF2-40B4-BE49-F238E27FC236}">
                  <a16:creationId xmlns:a16="http://schemas.microsoft.com/office/drawing/2014/main" id="{F0644FC3-7CA2-9A45-8FF5-10BEBA08DE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0" t="15271" r="23801" b="18328"/>
            <a:stretch/>
          </p:blipFill>
          <p:spPr bwMode="auto">
            <a:xfrm>
              <a:off x="0" y="0"/>
              <a:ext cx="5684520" cy="569849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054" name="フリーフォーム: 図形 2053">
              <a:extLst>
                <a:ext uri="{FF2B5EF4-FFF2-40B4-BE49-F238E27FC236}">
                  <a16:creationId xmlns:a16="http://schemas.microsoft.com/office/drawing/2014/main" id="{1F8DA7CA-91A0-0AD1-DD06-D1E5C761FB7A}"/>
                </a:ext>
              </a:extLst>
            </p:cNvPr>
            <p:cNvSpPr/>
            <p:nvPr/>
          </p:nvSpPr>
          <p:spPr>
            <a:xfrm>
              <a:off x="4202430" y="339090"/>
              <a:ext cx="1333500" cy="1956074"/>
            </a:xfrm>
            <a:custGeom>
              <a:avLst/>
              <a:gdLst>
                <a:gd name="connsiteX0" fmla="*/ 0 w 1333500"/>
                <a:gd name="connsiteY0" fmla="*/ 0 h 1956074"/>
                <a:gd name="connsiteX1" fmla="*/ 60960 w 1333500"/>
                <a:gd name="connsiteY1" fmla="*/ 15240 h 1956074"/>
                <a:gd name="connsiteX2" fmla="*/ 121920 w 1333500"/>
                <a:gd name="connsiteY2" fmla="*/ 53340 h 1956074"/>
                <a:gd name="connsiteX3" fmla="*/ 152400 w 1333500"/>
                <a:gd name="connsiteY3" fmla="*/ 68580 h 1956074"/>
                <a:gd name="connsiteX4" fmla="*/ 190500 w 1333500"/>
                <a:gd name="connsiteY4" fmla="*/ 99060 h 1956074"/>
                <a:gd name="connsiteX5" fmla="*/ 213360 w 1333500"/>
                <a:gd name="connsiteY5" fmla="*/ 114300 h 1956074"/>
                <a:gd name="connsiteX6" fmla="*/ 259080 w 1333500"/>
                <a:gd name="connsiteY6" fmla="*/ 182880 h 1956074"/>
                <a:gd name="connsiteX7" fmla="*/ 281940 w 1333500"/>
                <a:gd name="connsiteY7" fmla="*/ 198120 h 1956074"/>
                <a:gd name="connsiteX8" fmla="*/ 320040 w 1333500"/>
                <a:gd name="connsiteY8" fmla="*/ 236220 h 1956074"/>
                <a:gd name="connsiteX9" fmla="*/ 350520 w 1333500"/>
                <a:gd name="connsiteY9" fmla="*/ 259080 h 1956074"/>
                <a:gd name="connsiteX10" fmla="*/ 373380 w 1333500"/>
                <a:gd name="connsiteY10" fmla="*/ 289560 h 1956074"/>
                <a:gd name="connsiteX11" fmla="*/ 434340 w 1333500"/>
                <a:gd name="connsiteY11" fmla="*/ 312420 h 1956074"/>
                <a:gd name="connsiteX12" fmla="*/ 464820 w 1333500"/>
                <a:gd name="connsiteY12" fmla="*/ 335280 h 1956074"/>
                <a:gd name="connsiteX13" fmla="*/ 502920 w 1333500"/>
                <a:gd name="connsiteY13" fmla="*/ 342900 h 1956074"/>
                <a:gd name="connsiteX14" fmla="*/ 594360 w 1333500"/>
                <a:gd name="connsiteY14" fmla="*/ 358140 h 1956074"/>
                <a:gd name="connsiteX15" fmla="*/ 967740 w 1333500"/>
                <a:gd name="connsiteY15" fmla="*/ 358140 h 1956074"/>
                <a:gd name="connsiteX16" fmla="*/ 1005840 w 1333500"/>
                <a:gd name="connsiteY16" fmla="*/ 373380 h 1956074"/>
                <a:gd name="connsiteX17" fmla="*/ 982980 w 1333500"/>
                <a:gd name="connsiteY17" fmla="*/ 502920 h 1956074"/>
                <a:gd name="connsiteX18" fmla="*/ 937260 w 1333500"/>
                <a:gd name="connsiteY18" fmla="*/ 548640 h 1956074"/>
                <a:gd name="connsiteX19" fmla="*/ 914400 w 1333500"/>
                <a:gd name="connsiteY19" fmla="*/ 579120 h 1956074"/>
                <a:gd name="connsiteX20" fmla="*/ 883920 w 1333500"/>
                <a:gd name="connsiteY20" fmla="*/ 601980 h 1956074"/>
                <a:gd name="connsiteX21" fmla="*/ 838200 w 1333500"/>
                <a:gd name="connsiteY21" fmla="*/ 685800 h 1956074"/>
                <a:gd name="connsiteX22" fmla="*/ 815340 w 1333500"/>
                <a:gd name="connsiteY22" fmla="*/ 754380 h 1956074"/>
                <a:gd name="connsiteX23" fmla="*/ 784860 w 1333500"/>
                <a:gd name="connsiteY23" fmla="*/ 815340 h 1956074"/>
                <a:gd name="connsiteX24" fmla="*/ 762000 w 1333500"/>
                <a:gd name="connsiteY24" fmla="*/ 883920 h 1956074"/>
                <a:gd name="connsiteX25" fmla="*/ 746760 w 1333500"/>
                <a:gd name="connsiteY25" fmla="*/ 929640 h 1956074"/>
                <a:gd name="connsiteX26" fmla="*/ 754380 w 1333500"/>
                <a:gd name="connsiteY26" fmla="*/ 1082040 h 1956074"/>
                <a:gd name="connsiteX27" fmla="*/ 792480 w 1333500"/>
                <a:gd name="connsiteY27" fmla="*/ 1158240 h 1956074"/>
                <a:gd name="connsiteX28" fmla="*/ 822960 w 1333500"/>
                <a:gd name="connsiteY28" fmla="*/ 1211580 h 1956074"/>
                <a:gd name="connsiteX29" fmla="*/ 868680 w 1333500"/>
                <a:gd name="connsiteY29" fmla="*/ 1249680 h 1956074"/>
                <a:gd name="connsiteX30" fmla="*/ 899160 w 1333500"/>
                <a:gd name="connsiteY30" fmla="*/ 1264920 h 1956074"/>
                <a:gd name="connsiteX31" fmla="*/ 937260 w 1333500"/>
                <a:gd name="connsiteY31" fmla="*/ 1303020 h 1956074"/>
                <a:gd name="connsiteX32" fmla="*/ 1013460 w 1333500"/>
                <a:gd name="connsiteY32" fmla="*/ 1409700 h 1956074"/>
                <a:gd name="connsiteX33" fmla="*/ 1043940 w 1333500"/>
                <a:gd name="connsiteY33" fmla="*/ 1470660 h 1956074"/>
                <a:gd name="connsiteX34" fmla="*/ 1059180 w 1333500"/>
                <a:gd name="connsiteY34" fmla="*/ 1501140 h 1956074"/>
                <a:gd name="connsiteX35" fmla="*/ 1089660 w 1333500"/>
                <a:gd name="connsiteY35" fmla="*/ 1546860 h 1956074"/>
                <a:gd name="connsiteX36" fmla="*/ 1112520 w 1333500"/>
                <a:gd name="connsiteY36" fmla="*/ 1584960 h 1956074"/>
                <a:gd name="connsiteX37" fmla="*/ 1181100 w 1333500"/>
                <a:gd name="connsiteY37" fmla="*/ 1661160 h 1956074"/>
                <a:gd name="connsiteX38" fmla="*/ 1203960 w 1333500"/>
                <a:gd name="connsiteY38" fmla="*/ 1706880 h 1956074"/>
                <a:gd name="connsiteX39" fmla="*/ 1272540 w 1333500"/>
                <a:gd name="connsiteY39" fmla="*/ 1775460 h 1956074"/>
                <a:gd name="connsiteX40" fmla="*/ 1287780 w 1333500"/>
                <a:gd name="connsiteY40" fmla="*/ 1813560 h 1956074"/>
                <a:gd name="connsiteX41" fmla="*/ 1295400 w 1333500"/>
                <a:gd name="connsiteY41" fmla="*/ 1950720 h 1956074"/>
                <a:gd name="connsiteX42" fmla="*/ 1333500 w 1333500"/>
                <a:gd name="connsiteY42" fmla="*/ 1950720 h 195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333500" h="1956074">
                  <a:moveTo>
                    <a:pt x="0" y="0"/>
                  </a:moveTo>
                  <a:cubicBezTo>
                    <a:pt x="20320" y="5080"/>
                    <a:pt x="41771" y="6845"/>
                    <a:pt x="60960" y="15240"/>
                  </a:cubicBezTo>
                  <a:cubicBezTo>
                    <a:pt x="82913" y="24845"/>
                    <a:pt x="101222" y="41266"/>
                    <a:pt x="121920" y="53340"/>
                  </a:cubicBezTo>
                  <a:cubicBezTo>
                    <a:pt x="131732" y="59064"/>
                    <a:pt x="142949" y="62279"/>
                    <a:pt x="152400" y="68580"/>
                  </a:cubicBezTo>
                  <a:cubicBezTo>
                    <a:pt x="165932" y="77602"/>
                    <a:pt x="177489" y="89302"/>
                    <a:pt x="190500" y="99060"/>
                  </a:cubicBezTo>
                  <a:cubicBezTo>
                    <a:pt x="197826" y="104555"/>
                    <a:pt x="205740" y="109220"/>
                    <a:pt x="213360" y="114300"/>
                  </a:cubicBezTo>
                  <a:cubicBezTo>
                    <a:pt x="229312" y="146205"/>
                    <a:pt x="230898" y="154698"/>
                    <a:pt x="259080" y="182880"/>
                  </a:cubicBezTo>
                  <a:cubicBezTo>
                    <a:pt x="265556" y="189356"/>
                    <a:pt x="275048" y="192089"/>
                    <a:pt x="281940" y="198120"/>
                  </a:cubicBezTo>
                  <a:cubicBezTo>
                    <a:pt x="295457" y="209947"/>
                    <a:pt x="306616" y="224288"/>
                    <a:pt x="320040" y="236220"/>
                  </a:cubicBezTo>
                  <a:cubicBezTo>
                    <a:pt x="329532" y="244657"/>
                    <a:pt x="341540" y="250100"/>
                    <a:pt x="350520" y="259080"/>
                  </a:cubicBezTo>
                  <a:cubicBezTo>
                    <a:pt x="359500" y="268060"/>
                    <a:pt x="362665" y="282742"/>
                    <a:pt x="373380" y="289560"/>
                  </a:cubicBezTo>
                  <a:cubicBezTo>
                    <a:pt x="391689" y="301211"/>
                    <a:pt x="414929" y="302715"/>
                    <a:pt x="434340" y="312420"/>
                  </a:cubicBezTo>
                  <a:cubicBezTo>
                    <a:pt x="445699" y="318100"/>
                    <a:pt x="453215" y="330122"/>
                    <a:pt x="464820" y="335280"/>
                  </a:cubicBezTo>
                  <a:cubicBezTo>
                    <a:pt x="476655" y="340540"/>
                    <a:pt x="490166" y="340649"/>
                    <a:pt x="502920" y="342900"/>
                  </a:cubicBezTo>
                  <a:lnTo>
                    <a:pt x="594360" y="358140"/>
                  </a:lnTo>
                  <a:cubicBezTo>
                    <a:pt x="775838" y="347465"/>
                    <a:pt x="819218" y="328436"/>
                    <a:pt x="967740" y="358140"/>
                  </a:cubicBezTo>
                  <a:cubicBezTo>
                    <a:pt x="981153" y="360823"/>
                    <a:pt x="993140" y="368300"/>
                    <a:pt x="1005840" y="373380"/>
                  </a:cubicBezTo>
                  <a:cubicBezTo>
                    <a:pt x="1002941" y="411067"/>
                    <a:pt x="1011112" y="467754"/>
                    <a:pt x="982980" y="502920"/>
                  </a:cubicBezTo>
                  <a:cubicBezTo>
                    <a:pt x="969516" y="519750"/>
                    <a:pt x="951678" y="532620"/>
                    <a:pt x="937260" y="548640"/>
                  </a:cubicBezTo>
                  <a:cubicBezTo>
                    <a:pt x="928764" y="558080"/>
                    <a:pt x="923380" y="570140"/>
                    <a:pt x="914400" y="579120"/>
                  </a:cubicBezTo>
                  <a:cubicBezTo>
                    <a:pt x="905420" y="588100"/>
                    <a:pt x="892357" y="592488"/>
                    <a:pt x="883920" y="601980"/>
                  </a:cubicBezTo>
                  <a:cubicBezTo>
                    <a:pt x="861337" y="627386"/>
                    <a:pt x="848679" y="654364"/>
                    <a:pt x="838200" y="685800"/>
                  </a:cubicBezTo>
                  <a:cubicBezTo>
                    <a:pt x="819996" y="740412"/>
                    <a:pt x="843960" y="692370"/>
                    <a:pt x="815340" y="754380"/>
                  </a:cubicBezTo>
                  <a:cubicBezTo>
                    <a:pt x="805820" y="775007"/>
                    <a:pt x="793510" y="794333"/>
                    <a:pt x="784860" y="815340"/>
                  </a:cubicBezTo>
                  <a:cubicBezTo>
                    <a:pt x="775685" y="837622"/>
                    <a:pt x="769620" y="861060"/>
                    <a:pt x="762000" y="883920"/>
                  </a:cubicBezTo>
                  <a:lnTo>
                    <a:pt x="746760" y="929640"/>
                  </a:lnTo>
                  <a:cubicBezTo>
                    <a:pt x="749300" y="980440"/>
                    <a:pt x="748550" y="1031512"/>
                    <a:pt x="754380" y="1082040"/>
                  </a:cubicBezTo>
                  <a:cubicBezTo>
                    <a:pt x="759637" y="1127597"/>
                    <a:pt x="771049" y="1124563"/>
                    <a:pt x="792480" y="1158240"/>
                  </a:cubicBezTo>
                  <a:cubicBezTo>
                    <a:pt x="803474" y="1175517"/>
                    <a:pt x="811217" y="1194804"/>
                    <a:pt x="822960" y="1211580"/>
                  </a:cubicBezTo>
                  <a:cubicBezTo>
                    <a:pt x="833467" y="1226590"/>
                    <a:pt x="852855" y="1240637"/>
                    <a:pt x="868680" y="1249680"/>
                  </a:cubicBezTo>
                  <a:cubicBezTo>
                    <a:pt x="878543" y="1255316"/>
                    <a:pt x="889000" y="1259840"/>
                    <a:pt x="899160" y="1264920"/>
                  </a:cubicBezTo>
                  <a:cubicBezTo>
                    <a:pt x="954314" y="1347651"/>
                    <a:pt x="871946" y="1230449"/>
                    <a:pt x="937260" y="1303020"/>
                  </a:cubicBezTo>
                  <a:cubicBezTo>
                    <a:pt x="945026" y="1311649"/>
                    <a:pt x="1004184" y="1391149"/>
                    <a:pt x="1013460" y="1409700"/>
                  </a:cubicBezTo>
                  <a:lnTo>
                    <a:pt x="1043940" y="1470660"/>
                  </a:lnTo>
                  <a:cubicBezTo>
                    <a:pt x="1049020" y="1480820"/>
                    <a:pt x="1052879" y="1491689"/>
                    <a:pt x="1059180" y="1501140"/>
                  </a:cubicBezTo>
                  <a:cubicBezTo>
                    <a:pt x="1069340" y="1516380"/>
                    <a:pt x="1079826" y="1531407"/>
                    <a:pt x="1089660" y="1546860"/>
                  </a:cubicBezTo>
                  <a:cubicBezTo>
                    <a:pt x="1097611" y="1559355"/>
                    <a:pt x="1104027" y="1572827"/>
                    <a:pt x="1112520" y="1584960"/>
                  </a:cubicBezTo>
                  <a:cubicBezTo>
                    <a:pt x="1136845" y="1619710"/>
                    <a:pt x="1150687" y="1630747"/>
                    <a:pt x="1181100" y="1661160"/>
                  </a:cubicBezTo>
                  <a:cubicBezTo>
                    <a:pt x="1187914" y="1681603"/>
                    <a:pt x="1188485" y="1689998"/>
                    <a:pt x="1203960" y="1706880"/>
                  </a:cubicBezTo>
                  <a:cubicBezTo>
                    <a:pt x="1225805" y="1730711"/>
                    <a:pt x="1272540" y="1775460"/>
                    <a:pt x="1272540" y="1775460"/>
                  </a:cubicBezTo>
                  <a:cubicBezTo>
                    <a:pt x="1277620" y="1788160"/>
                    <a:pt x="1286011" y="1799997"/>
                    <a:pt x="1287780" y="1813560"/>
                  </a:cubicBezTo>
                  <a:cubicBezTo>
                    <a:pt x="1293703" y="1858966"/>
                    <a:pt x="1280920" y="1907279"/>
                    <a:pt x="1295400" y="1950720"/>
                  </a:cubicBezTo>
                  <a:cubicBezTo>
                    <a:pt x="1299416" y="1962768"/>
                    <a:pt x="1320800" y="1950720"/>
                    <a:pt x="1333500" y="195072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2055" name="フリーフォーム: 図形 2054">
              <a:extLst>
                <a:ext uri="{FF2B5EF4-FFF2-40B4-BE49-F238E27FC236}">
                  <a16:creationId xmlns:a16="http://schemas.microsoft.com/office/drawing/2014/main" id="{4E5B61D3-2755-76FE-8ED9-6025EECC0E54}"/>
                </a:ext>
              </a:extLst>
            </p:cNvPr>
            <p:cNvSpPr/>
            <p:nvPr/>
          </p:nvSpPr>
          <p:spPr>
            <a:xfrm>
              <a:off x="163830" y="331470"/>
              <a:ext cx="183593" cy="1097280"/>
            </a:xfrm>
            <a:custGeom>
              <a:avLst/>
              <a:gdLst>
                <a:gd name="connsiteX0" fmla="*/ 130253 w 183593"/>
                <a:gd name="connsiteY0" fmla="*/ 0 h 1097280"/>
                <a:gd name="connsiteX1" fmla="*/ 153113 w 183593"/>
                <a:gd name="connsiteY1" fmla="*/ 38100 h 1097280"/>
                <a:gd name="connsiteX2" fmla="*/ 168353 w 183593"/>
                <a:gd name="connsiteY2" fmla="*/ 91440 h 1097280"/>
                <a:gd name="connsiteX3" fmla="*/ 183593 w 183593"/>
                <a:gd name="connsiteY3" fmla="*/ 167640 h 1097280"/>
                <a:gd name="connsiteX4" fmla="*/ 175973 w 183593"/>
                <a:gd name="connsiteY4" fmla="*/ 502920 h 1097280"/>
                <a:gd name="connsiteX5" fmla="*/ 160733 w 183593"/>
                <a:gd name="connsiteY5" fmla="*/ 525780 h 1097280"/>
                <a:gd name="connsiteX6" fmla="*/ 137873 w 183593"/>
                <a:gd name="connsiteY6" fmla="*/ 586740 h 1097280"/>
                <a:gd name="connsiteX7" fmla="*/ 115013 w 183593"/>
                <a:gd name="connsiteY7" fmla="*/ 708660 h 1097280"/>
                <a:gd name="connsiteX8" fmla="*/ 107393 w 183593"/>
                <a:gd name="connsiteY8" fmla="*/ 784860 h 1097280"/>
                <a:gd name="connsiteX9" fmla="*/ 84533 w 183593"/>
                <a:gd name="connsiteY9" fmla="*/ 891540 h 1097280"/>
                <a:gd name="connsiteX10" fmla="*/ 38813 w 183593"/>
                <a:gd name="connsiteY10" fmla="*/ 1021080 h 1097280"/>
                <a:gd name="connsiteX11" fmla="*/ 713 w 183593"/>
                <a:gd name="connsiteY11" fmla="*/ 1082040 h 1097280"/>
                <a:gd name="connsiteX12" fmla="*/ 713 w 183593"/>
                <a:gd name="connsiteY12" fmla="*/ 109728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593" h="1097280">
                  <a:moveTo>
                    <a:pt x="130253" y="0"/>
                  </a:moveTo>
                  <a:cubicBezTo>
                    <a:pt x="137873" y="12700"/>
                    <a:pt x="146489" y="24853"/>
                    <a:pt x="153113" y="38100"/>
                  </a:cubicBezTo>
                  <a:cubicBezTo>
                    <a:pt x="157955" y="47783"/>
                    <a:pt x="166725" y="83302"/>
                    <a:pt x="168353" y="91440"/>
                  </a:cubicBezTo>
                  <a:cubicBezTo>
                    <a:pt x="187036" y="184857"/>
                    <a:pt x="165894" y="96843"/>
                    <a:pt x="183593" y="167640"/>
                  </a:cubicBezTo>
                  <a:cubicBezTo>
                    <a:pt x="181053" y="279400"/>
                    <a:pt x="183094" y="391358"/>
                    <a:pt x="175973" y="502920"/>
                  </a:cubicBezTo>
                  <a:cubicBezTo>
                    <a:pt x="175390" y="512060"/>
                    <a:pt x="164523" y="517443"/>
                    <a:pt x="160733" y="525780"/>
                  </a:cubicBezTo>
                  <a:cubicBezTo>
                    <a:pt x="151753" y="545537"/>
                    <a:pt x="143997" y="565920"/>
                    <a:pt x="137873" y="586740"/>
                  </a:cubicBezTo>
                  <a:cubicBezTo>
                    <a:pt x="127056" y="623517"/>
                    <a:pt x="119564" y="669977"/>
                    <a:pt x="115013" y="708660"/>
                  </a:cubicBezTo>
                  <a:cubicBezTo>
                    <a:pt x="112030" y="734012"/>
                    <a:pt x="111590" y="759681"/>
                    <a:pt x="107393" y="784860"/>
                  </a:cubicBezTo>
                  <a:cubicBezTo>
                    <a:pt x="101414" y="820732"/>
                    <a:pt x="93020" y="856177"/>
                    <a:pt x="84533" y="891540"/>
                  </a:cubicBezTo>
                  <a:cubicBezTo>
                    <a:pt x="70774" y="948869"/>
                    <a:pt x="66632" y="974715"/>
                    <a:pt x="38813" y="1021080"/>
                  </a:cubicBezTo>
                  <a:cubicBezTo>
                    <a:pt x="19260" y="1053668"/>
                    <a:pt x="12579" y="1046443"/>
                    <a:pt x="713" y="1082040"/>
                  </a:cubicBezTo>
                  <a:cubicBezTo>
                    <a:pt x="-893" y="1086859"/>
                    <a:pt x="713" y="1092200"/>
                    <a:pt x="713" y="109728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2056" name="フリーフォーム: 図形 2055">
              <a:extLst>
                <a:ext uri="{FF2B5EF4-FFF2-40B4-BE49-F238E27FC236}">
                  <a16:creationId xmlns:a16="http://schemas.microsoft.com/office/drawing/2014/main" id="{E3B0BD39-A60D-5122-F3A2-E67658A15EF9}"/>
                </a:ext>
              </a:extLst>
            </p:cNvPr>
            <p:cNvSpPr/>
            <p:nvPr/>
          </p:nvSpPr>
          <p:spPr>
            <a:xfrm>
              <a:off x="240030" y="2145030"/>
              <a:ext cx="5257800" cy="3246735"/>
            </a:xfrm>
            <a:custGeom>
              <a:avLst/>
              <a:gdLst>
                <a:gd name="connsiteX0" fmla="*/ 0 w 5257800"/>
                <a:gd name="connsiteY0" fmla="*/ 0 h 3246735"/>
                <a:gd name="connsiteX1" fmla="*/ 30480 w 5257800"/>
                <a:gd name="connsiteY1" fmla="*/ 45720 h 3246735"/>
                <a:gd name="connsiteX2" fmla="*/ 68580 w 5257800"/>
                <a:gd name="connsiteY2" fmla="*/ 91440 h 3246735"/>
                <a:gd name="connsiteX3" fmla="*/ 91440 w 5257800"/>
                <a:gd name="connsiteY3" fmla="*/ 114300 h 3246735"/>
                <a:gd name="connsiteX4" fmla="*/ 106680 w 5257800"/>
                <a:gd name="connsiteY4" fmla="*/ 144780 h 3246735"/>
                <a:gd name="connsiteX5" fmla="*/ 114300 w 5257800"/>
                <a:gd name="connsiteY5" fmla="*/ 190500 h 3246735"/>
                <a:gd name="connsiteX6" fmla="*/ 83820 w 5257800"/>
                <a:gd name="connsiteY6" fmla="*/ 327660 h 3246735"/>
                <a:gd name="connsiteX7" fmla="*/ 68580 w 5257800"/>
                <a:gd name="connsiteY7" fmla="*/ 358140 h 3246735"/>
                <a:gd name="connsiteX8" fmla="*/ 83820 w 5257800"/>
                <a:gd name="connsiteY8" fmla="*/ 906780 h 3246735"/>
                <a:gd name="connsiteX9" fmla="*/ 99060 w 5257800"/>
                <a:gd name="connsiteY9" fmla="*/ 960120 h 3246735"/>
                <a:gd name="connsiteX10" fmla="*/ 175260 w 5257800"/>
                <a:gd name="connsiteY10" fmla="*/ 1112520 h 3246735"/>
                <a:gd name="connsiteX11" fmla="*/ 190500 w 5257800"/>
                <a:gd name="connsiteY11" fmla="*/ 1318260 h 3246735"/>
                <a:gd name="connsiteX12" fmla="*/ 228600 w 5257800"/>
                <a:gd name="connsiteY12" fmla="*/ 1371600 h 3246735"/>
                <a:gd name="connsiteX13" fmla="*/ 251460 w 5257800"/>
                <a:gd name="connsiteY13" fmla="*/ 1424940 h 3246735"/>
                <a:gd name="connsiteX14" fmla="*/ 251460 w 5257800"/>
                <a:gd name="connsiteY14" fmla="*/ 1828800 h 3246735"/>
                <a:gd name="connsiteX15" fmla="*/ 289560 w 5257800"/>
                <a:gd name="connsiteY15" fmla="*/ 1927860 h 3246735"/>
                <a:gd name="connsiteX16" fmla="*/ 320040 w 5257800"/>
                <a:gd name="connsiteY16" fmla="*/ 1988820 h 3246735"/>
                <a:gd name="connsiteX17" fmla="*/ 327660 w 5257800"/>
                <a:gd name="connsiteY17" fmla="*/ 2019300 h 3246735"/>
                <a:gd name="connsiteX18" fmla="*/ 342900 w 5257800"/>
                <a:gd name="connsiteY18" fmla="*/ 2042160 h 3246735"/>
                <a:gd name="connsiteX19" fmla="*/ 350520 w 5257800"/>
                <a:gd name="connsiteY19" fmla="*/ 2087880 h 3246735"/>
                <a:gd name="connsiteX20" fmla="*/ 365760 w 5257800"/>
                <a:gd name="connsiteY20" fmla="*/ 2125980 h 3246735"/>
                <a:gd name="connsiteX21" fmla="*/ 388620 w 5257800"/>
                <a:gd name="connsiteY21" fmla="*/ 2217420 h 3246735"/>
                <a:gd name="connsiteX22" fmla="*/ 403860 w 5257800"/>
                <a:gd name="connsiteY22" fmla="*/ 2263140 h 3246735"/>
                <a:gd name="connsiteX23" fmla="*/ 426720 w 5257800"/>
                <a:gd name="connsiteY23" fmla="*/ 2316480 h 3246735"/>
                <a:gd name="connsiteX24" fmla="*/ 434340 w 5257800"/>
                <a:gd name="connsiteY24" fmla="*/ 2499360 h 3246735"/>
                <a:gd name="connsiteX25" fmla="*/ 449580 w 5257800"/>
                <a:gd name="connsiteY25" fmla="*/ 2628900 h 3246735"/>
                <a:gd name="connsiteX26" fmla="*/ 464820 w 5257800"/>
                <a:gd name="connsiteY26" fmla="*/ 2659380 h 3246735"/>
                <a:gd name="connsiteX27" fmla="*/ 472440 w 5257800"/>
                <a:gd name="connsiteY27" fmla="*/ 2697480 h 3246735"/>
                <a:gd name="connsiteX28" fmla="*/ 502920 w 5257800"/>
                <a:gd name="connsiteY28" fmla="*/ 2727960 h 3246735"/>
                <a:gd name="connsiteX29" fmla="*/ 525780 w 5257800"/>
                <a:gd name="connsiteY29" fmla="*/ 2766060 h 3246735"/>
                <a:gd name="connsiteX30" fmla="*/ 579120 w 5257800"/>
                <a:gd name="connsiteY30" fmla="*/ 2842260 h 3246735"/>
                <a:gd name="connsiteX31" fmla="*/ 624840 w 5257800"/>
                <a:gd name="connsiteY31" fmla="*/ 2895600 h 3246735"/>
                <a:gd name="connsiteX32" fmla="*/ 685800 w 5257800"/>
                <a:gd name="connsiteY32" fmla="*/ 2910840 h 3246735"/>
                <a:gd name="connsiteX33" fmla="*/ 784860 w 5257800"/>
                <a:gd name="connsiteY33" fmla="*/ 2979420 h 3246735"/>
                <a:gd name="connsiteX34" fmla="*/ 807720 w 5257800"/>
                <a:gd name="connsiteY34" fmla="*/ 2994660 h 3246735"/>
                <a:gd name="connsiteX35" fmla="*/ 861060 w 5257800"/>
                <a:gd name="connsiteY35" fmla="*/ 3017520 h 3246735"/>
                <a:gd name="connsiteX36" fmla="*/ 899160 w 5257800"/>
                <a:gd name="connsiteY36" fmla="*/ 3048000 h 3246735"/>
                <a:gd name="connsiteX37" fmla="*/ 998220 w 5257800"/>
                <a:gd name="connsiteY37" fmla="*/ 3078480 h 3246735"/>
                <a:gd name="connsiteX38" fmla="*/ 1135380 w 5257800"/>
                <a:gd name="connsiteY38" fmla="*/ 3124200 h 3246735"/>
                <a:gd name="connsiteX39" fmla="*/ 1188720 w 5257800"/>
                <a:gd name="connsiteY39" fmla="*/ 3139440 h 3246735"/>
                <a:gd name="connsiteX40" fmla="*/ 1287780 w 5257800"/>
                <a:gd name="connsiteY40" fmla="*/ 3147060 h 3246735"/>
                <a:gd name="connsiteX41" fmla="*/ 1508760 w 5257800"/>
                <a:gd name="connsiteY41" fmla="*/ 3162300 h 3246735"/>
                <a:gd name="connsiteX42" fmla="*/ 1638300 w 5257800"/>
                <a:gd name="connsiteY42" fmla="*/ 3177540 h 3246735"/>
                <a:gd name="connsiteX43" fmla="*/ 1676400 w 5257800"/>
                <a:gd name="connsiteY43" fmla="*/ 3185160 h 3246735"/>
                <a:gd name="connsiteX44" fmla="*/ 1790700 w 5257800"/>
                <a:gd name="connsiteY44" fmla="*/ 3192780 h 3246735"/>
                <a:gd name="connsiteX45" fmla="*/ 1897380 w 5257800"/>
                <a:gd name="connsiteY45" fmla="*/ 3215640 h 3246735"/>
                <a:gd name="connsiteX46" fmla="*/ 1935480 w 5257800"/>
                <a:gd name="connsiteY46" fmla="*/ 3223260 h 3246735"/>
                <a:gd name="connsiteX47" fmla="*/ 1988820 w 5257800"/>
                <a:gd name="connsiteY47" fmla="*/ 3238500 h 3246735"/>
                <a:gd name="connsiteX48" fmla="*/ 2110740 w 5257800"/>
                <a:gd name="connsiteY48" fmla="*/ 3246120 h 3246735"/>
                <a:gd name="connsiteX49" fmla="*/ 2301240 w 5257800"/>
                <a:gd name="connsiteY49" fmla="*/ 3238500 h 3246735"/>
                <a:gd name="connsiteX50" fmla="*/ 2446020 w 5257800"/>
                <a:gd name="connsiteY50" fmla="*/ 3147060 h 3246735"/>
                <a:gd name="connsiteX51" fmla="*/ 2476500 w 5257800"/>
                <a:gd name="connsiteY51" fmla="*/ 3131820 h 3246735"/>
                <a:gd name="connsiteX52" fmla="*/ 2506980 w 5257800"/>
                <a:gd name="connsiteY52" fmla="*/ 3108960 h 3246735"/>
                <a:gd name="connsiteX53" fmla="*/ 2567940 w 5257800"/>
                <a:gd name="connsiteY53" fmla="*/ 3093720 h 3246735"/>
                <a:gd name="connsiteX54" fmla="*/ 2613660 w 5257800"/>
                <a:gd name="connsiteY54" fmla="*/ 3078480 h 3246735"/>
                <a:gd name="connsiteX55" fmla="*/ 2689860 w 5257800"/>
                <a:gd name="connsiteY55" fmla="*/ 3070860 h 3246735"/>
                <a:gd name="connsiteX56" fmla="*/ 2880360 w 5257800"/>
                <a:gd name="connsiteY56" fmla="*/ 3055620 h 3246735"/>
                <a:gd name="connsiteX57" fmla="*/ 2964180 w 5257800"/>
                <a:gd name="connsiteY57" fmla="*/ 3063240 h 3246735"/>
                <a:gd name="connsiteX58" fmla="*/ 3017520 w 5257800"/>
                <a:gd name="connsiteY58" fmla="*/ 3093720 h 3246735"/>
                <a:gd name="connsiteX59" fmla="*/ 3055620 w 5257800"/>
                <a:gd name="connsiteY59" fmla="*/ 3108960 h 3246735"/>
                <a:gd name="connsiteX60" fmla="*/ 3093720 w 5257800"/>
                <a:gd name="connsiteY60" fmla="*/ 3131820 h 3246735"/>
                <a:gd name="connsiteX61" fmla="*/ 3169920 w 5257800"/>
                <a:gd name="connsiteY61" fmla="*/ 3169920 h 3246735"/>
                <a:gd name="connsiteX62" fmla="*/ 3375660 w 5257800"/>
                <a:gd name="connsiteY62" fmla="*/ 3154680 h 3246735"/>
                <a:gd name="connsiteX63" fmla="*/ 3406140 w 5257800"/>
                <a:gd name="connsiteY63" fmla="*/ 3147060 h 3246735"/>
                <a:gd name="connsiteX64" fmla="*/ 3459480 w 5257800"/>
                <a:gd name="connsiteY64" fmla="*/ 3124200 h 3246735"/>
                <a:gd name="connsiteX65" fmla="*/ 3672840 w 5257800"/>
                <a:gd name="connsiteY65" fmla="*/ 3108960 h 3246735"/>
                <a:gd name="connsiteX66" fmla="*/ 4061460 w 5257800"/>
                <a:gd name="connsiteY66" fmla="*/ 3116580 h 3246735"/>
                <a:gd name="connsiteX67" fmla="*/ 4175760 w 5257800"/>
                <a:gd name="connsiteY67" fmla="*/ 3101340 h 3246735"/>
                <a:gd name="connsiteX68" fmla="*/ 4198620 w 5257800"/>
                <a:gd name="connsiteY68" fmla="*/ 3086100 h 3246735"/>
                <a:gd name="connsiteX69" fmla="*/ 4244340 w 5257800"/>
                <a:gd name="connsiteY69" fmla="*/ 3070860 h 3246735"/>
                <a:gd name="connsiteX70" fmla="*/ 4282440 w 5257800"/>
                <a:gd name="connsiteY70" fmla="*/ 3025140 h 3246735"/>
                <a:gd name="connsiteX71" fmla="*/ 4290060 w 5257800"/>
                <a:gd name="connsiteY71" fmla="*/ 2979420 h 3246735"/>
                <a:gd name="connsiteX72" fmla="*/ 4328160 w 5257800"/>
                <a:gd name="connsiteY72" fmla="*/ 2910840 h 3246735"/>
                <a:gd name="connsiteX73" fmla="*/ 4335780 w 5257800"/>
                <a:gd name="connsiteY73" fmla="*/ 2887980 h 3246735"/>
                <a:gd name="connsiteX74" fmla="*/ 4351020 w 5257800"/>
                <a:gd name="connsiteY74" fmla="*/ 2849880 h 3246735"/>
                <a:gd name="connsiteX75" fmla="*/ 4358640 w 5257800"/>
                <a:gd name="connsiteY75" fmla="*/ 2788920 h 3246735"/>
                <a:gd name="connsiteX76" fmla="*/ 4366260 w 5257800"/>
                <a:gd name="connsiteY76" fmla="*/ 2720340 h 3246735"/>
                <a:gd name="connsiteX77" fmla="*/ 4381500 w 5257800"/>
                <a:gd name="connsiteY77" fmla="*/ 2644140 h 3246735"/>
                <a:gd name="connsiteX78" fmla="*/ 4396740 w 5257800"/>
                <a:gd name="connsiteY78" fmla="*/ 2613660 h 3246735"/>
                <a:gd name="connsiteX79" fmla="*/ 4419600 w 5257800"/>
                <a:gd name="connsiteY79" fmla="*/ 2583180 h 3246735"/>
                <a:gd name="connsiteX80" fmla="*/ 4442460 w 5257800"/>
                <a:gd name="connsiteY80" fmla="*/ 2545080 h 3246735"/>
                <a:gd name="connsiteX81" fmla="*/ 4488180 w 5257800"/>
                <a:gd name="connsiteY81" fmla="*/ 2499360 h 3246735"/>
                <a:gd name="connsiteX82" fmla="*/ 4518660 w 5257800"/>
                <a:gd name="connsiteY82" fmla="*/ 2468880 h 3246735"/>
                <a:gd name="connsiteX83" fmla="*/ 4541520 w 5257800"/>
                <a:gd name="connsiteY83" fmla="*/ 2438400 h 3246735"/>
                <a:gd name="connsiteX84" fmla="*/ 4564380 w 5257800"/>
                <a:gd name="connsiteY84" fmla="*/ 2377440 h 3246735"/>
                <a:gd name="connsiteX85" fmla="*/ 4572000 w 5257800"/>
                <a:gd name="connsiteY85" fmla="*/ 2308860 h 3246735"/>
                <a:gd name="connsiteX86" fmla="*/ 4579620 w 5257800"/>
                <a:gd name="connsiteY86" fmla="*/ 2270760 h 3246735"/>
                <a:gd name="connsiteX87" fmla="*/ 4625340 w 5257800"/>
                <a:gd name="connsiteY87" fmla="*/ 2202180 h 3246735"/>
                <a:gd name="connsiteX88" fmla="*/ 4648200 w 5257800"/>
                <a:gd name="connsiteY88" fmla="*/ 2164080 h 3246735"/>
                <a:gd name="connsiteX89" fmla="*/ 4663440 w 5257800"/>
                <a:gd name="connsiteY89" fmla="*/ 2133600 h 3246735"/>
                <a:gd name="connsiteX90" fmla="*/ 4693920 w 5257800"/>
                <a:gd name="connsiteY90" fmla="*/ 2110740 h 3246735"/>
                <a:gd name="connsiteX91" fmla="*/ 4709160 w 5257800"/>
                <a:gd name="connsiteY91" fmla="*/ 2080260 h 3246735"/>
                <a:gd name="connsiteX92" fmla="*/ 4732020 w 5257800"/>
                <a:gd name="connsiteY92" fmla="*/ 2049780 h 3246735"/>
                <a:gd name="connsiteX93" fmla="*/ 4739640 w 5257800"/>
                <a:gd name="connsiteY93" fmla="*/ 2019300 h 3246735"/>
                <a:gd name="connsiteX94" fmla="*/ 4762500 w 5257800"/>
                <a:gd name="connsiteY94" fmla="*/ 1973580 h 3246735"/>
                <a:gd name="connsiteX95" fmla="*/ 4785360 w 5257800"/>
                <a:gd name="connsiteY95" fmla="*/ 1965960 h 3246735"/>
                <a:gd name="connsiteX96" fmla="*/ 5090160 w 5257800"/>
                <a:gd name="connsiteY96" fmla="*/ 1981200 h 3246735"/>
                <a:gd name="connsiteX97" fmla="*/ 5166360 w 5257800"/>
                <a:gd name="connsiteY97" fmla="*/ 1996440 h 3246735"/>
                <a:gd name="connsiteX98" fmla="*/ 5189220 w 5257800"/>
                <a:gd name="connsiteY98" fmla="*/ 2004060 h 3246735"/>
                <a:gd name="connsiteX99" fmla="*/ 5257800 w 5257800"/>
                <a:gd name="connsiteY99" fmla="*/ 2004060 h 324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5257800" h="3246735">
                  <a:moveTo>
                    <a:pt x="0" y="0"/>
                  </a:moveTo>
                  <a:cubicBezTo>
                    <a:pt x="10160" y="15240"/>
                    <a:pt x="19490" y="31067"/>
                    <a:pt x="30480" y="45720"/>
                  </a:cubicBezTo>
                  <a:cubicBezTo>
                    <a:pt x="42383" y="61590"/>
                    <a:pt x="55400" y="76613"/>
                    <a:pt x="68580" y="91440"/>
                  </a:cubicBezTo>
                  <a:cubicBezTo>
                    <a:pt x="75739" y="99494"/>
                    <a:pt x="85176" y="105531"/>
                    <a:pt x="91440" y="114300"/>
                  </a:cubicBezTo>
                  <a:cubicBezTo>
                    <a:pt x="98042" y="123543"/>
                    <a:pt x="101600" y="134620"/>
                    <a:pt x="106680" y="144780"/>
                  </a:cubicBezTo>
                  <a:cubicBezTo>
                    <a:pt x="109220" y="160020"/>
                    <a:pt x="114300" y="175050"/>
                    <a:pt x="114300" y="190500"/>
                  </a:cubicBezTo>
                  <a:cubicBezTo>
                    <a:pt x="114300" y="233704"/>
                    <a:pt x="103183" y="288935"/>
                    <a:pt x="83820" y="327660"/>
                  </a:cubicBezTo>
                  <a:lnTo>
                    <a:pt x="68580" y="358140"/>
                  </a:lnTo>
                  <a:cubicBezTo>
                    <a:pt x="73660" y="541020"/>
                    <a:pt x="74569" y="724064"/>
                    <a:pt x="83820" y="906780"/>
                  </a:cubicBezTo>
                  <a:cubicBezTo>
                    <a:pt x="84755" y="925248"/>
                    <a:pt x="91948" y="943051"/>
                    <a:pt x="99060" y="960120"/>
                  </a:cubicBezTo>
                  <a:cubicBezTo>
                    <a:pt x="144101" y="1068219"/>
                    <a:pt x="137352" y="1055657"/>
                    <a:pt x="175260" y="1112520"/>
                  </a:cubicBezTo>
                  <a:cubicBezTo>
                    <a:pt x="180340" y="1181100"/>
                    <a:pt x="176633" y="1250905"/>
                    <a:pt x="190500" y="1318260"/>
                  </a:cubicBezTo>
                  <a:cubicBezTo>
                    <a:pt x="194906" y="1339661"/>
                    <a:pt x="216869" y="1353166"/>
                    <a:pt x="228600" y="1371600"/>
                  </a:cubicBezTo>
                  <a:cubicBezTo>
                    <a:pt x="241782" y="1392315"/>
                    <a:pt x="244243" y="1403288"/>
                    <a:pt x="251460" y="1424940"/>
                  </a:cubicBezTo>
                  <a:cubicBezTo>
                    <a:pt x="251435" y="1425885"/>
                    <a:pt x="234016" y="1747397"/>
                    <a:pt x="251460" y="1828800"/>
                  </a:cubicBezTo>
                  <a:cubicBezTo>
                    <a:pt x="258873" y="1863393"/>
                    <a:pt x="276737" y="1894887"/>
                    <a:pt x="289560" y="1927860"/>
                  </a:cubicBezTo>
                  <a:cubicBezTo>
                    <a:pt x="306958" y="1972599"/>
                    <a:pt x="298045" y="1955827"/>
                    <a:pt x="320040" y="1988820"/>
                  </a:cubicBezTo>
                  <a:cubicBezTo>
                    <a:pt x="322580" y="1998980"/>
                    <a:pt x="323535" y="2009674"/>
                    <a:pt x="327660" y="2019300"/>
                  </a:cubicBezTo>
                  <a:cubicBezTo>
                    <a:pt x="331268" y="2027718"/>
                    <a:pt x="340004" y="2033472"/>
                    <a:pt x="342900" y="2042160"/>
                  </a:cubicBezTo>
                  <a:cubicBezTo>
                    <a:pt x="347786" y="2056817"/>
                    <a:pt x="346455" y="2072974"/>
                    <a:pt x="350520" y="2087880"/>
                  </a:cubicBezTo>
                  <a:cubicBezTo>
                    <a:pt x="354119" y="2101076"/>
                    <a:pt x="361900" y="2112857"/>
                    <a:pt x="365760" y="2125980"/>
                  </a:cubicBezTo>
                  <a:cubicBezTo>
                    <a:pt x="374625" y="2156121"/>
                    <a:pt x="378685" y="2187614"/>
                    <a:pt x="388620" y="2217420"/>
                  </a:cubicBezTo>
                  <a:cubicBezTo>
                    <a:pt x="393700" y="2232660"/>
                    <a:pt x="397894" y="2248225"/>
                    <a:pt x="403860" y="2263140"/>
                  </a:cubicBezTo>
                  <a:cubicBezTo>
                    <a:pt x="441524" y="2357301"/>
                    <a:pt x="402192" y="2242895"/>
                    <a:pt x="426720" y="2316480"/>
                  </a:cubicBezTo>
                  <a:cubicBezTo>
                    <a:pt x="429260" y="2377440"/>
                    <a:pt x="431047" y="2438436"/>
                    <a:pt x="434340" y="2499360"/>
                  </a:cubicBezTo>
                  <a:cubicBezTo>
                    <a:pt x="435669" y="2523949"/>
                    <a:pt x="436171" y="2593143"/>
                    <a:pt x="449580" y="2628900"/>
                  </a:cubicBezTo>
                  <a:cubicBezTo>
                    <a:pt x="453568" y="2639536"/>
                    <a:pt x="459740" y="2649220"/>
                    <a:pt x="464820" y="2659380"/>
                  </a:cubicBezTo>
                  <a:cubicBezTo>
                    <a:pt x="467360" y="2672080"/>
                    <a:pt x="466150" y="2686158"/>
                    <a:pt x="472440" y="2697480"/>
                  </a:cubicBezTo>
                  <a:cubicBezTo>
                    <a:pt x="479418" y="2710040"/>
                    <a:pt x="494099" y="2716618"/>
                    <a:pt x="502920" y="2727960"/>
                  </a:cubicBezTo>
                  <a:cubicBezTo>
                    <a:pt x="512013" y="2739651"/>
                    <a:pt x="518160" y="2753360"/>
                    <a:pt x="525780" y="2766060"/>
                  </a:cubicBezTo>
                  <a:cubicBezTo>
                    <a:pt x="539620" y="2821421"/>
                    <a:pt x="523951" y="2780962"/>
                    <a:pt x="579120" y="2842260"/>
                  </a:cubicBezTo>
                  <a:cubicBezTo>
                    <a:pt x="587198" y="2851235"/>
                    <a:pt x="611029" y="2889322"/>
                    <a:pt x="624840" y="2895600"/>
                  </a:cubicBezTo>
                  <a:cubicBezTo>
                    <a:pt x="643908" y="2904267"/>
                    <a:pt x="685800" y="2910840"/>
                    <a:pt x="685800" y="2910840"/>
                  </a:cubicBezTo>
                  <a:cubicBezTo>
                    <a:pt x="813106" y="3009856"/>
                    <a:pt x="708960" y="2936048"/>
                    <a:pt x="784860" y="2979420"/>
                  </a:cubicBezTo>
                  <a:cubicBezTo>
                    <a:pt x="792811" y="2983964"/>
                    <a:pt x="799529" y="2990564"/>
                    <a:pt x="807720" y="2994660"/>
                  </a:cubicBezTo>
                  <a:cubicBezTo>
                    <a:pt x="825022" y="3003311"/>
                    <a:pt x="844351" y="3007773"/>
                    <a:pt x="861060" y="3017520"/>
                  </a:cubicBezTo>
                  <a:cubicBezTo>
                    <a:pt x="875108" y="3025715"/>
                    <a:pt x="884298" y="3041395"/>
                    <a:pt x="899160" y="3048000"/>
                  </a:cubicBezTo>
                  <a:cubicBezTo>
                    <a:pt x="930730" y="3062031"/>
                    <a:pt x="965590" y="3067130"/>
                    <a:pt x="998220" y="3078480"/>
                  </a:cubicBezTo>
                  <a:cubicBezTo>
                    <a:pt x="1178824" y="3141299"/>
                    <a:pt x="982834" y="3083521"/>
                    <a:pt x="1135380" y="3124200"/>
                  </a:cubicBezTo>
                  <a:cubicBezTo>
                    <a:pt x="1153247" y="3128965"/>
                    <a:pt x="1170433" y="3136697"/>
                    <a:pt x="1188720" y="3139440"/>
                  </a:cubicBezTo>
                  <a:cubicBezTo>
                    <a:pt x="1221471" y="3144353"/>
                    <a:pt x="1254747" y="3144700"/>
                    <a:pt x="1287780" y="3147060"/>
                  </a:cubicBezTo>
                  <a:lnTo>
                    <a:pt x="1508760" y="3162300"/>
                  </a:lnTo>
                  <a:cubicBezTo>
                    <a:pt x="1552074" y="3166066"/>
                    <a:pt x="1595221" y="3171666"/>
                    <a:pt x="1638300" y="3177540"/>
                  </a:cubicBezTo>
                  <a:cubicBezTo>
                    <a:pt x="1651133" y="3179290"/>
                    <a:pt x="1663513" y="3183871"/>
                    <a:pt x="1676400" y="3185160"/>
                  </a:cubicBezTo>
                  <a:cubicBezTo>
                    <a:pt x="1714395" y="3188960"/>
                    <a:pt x="1752600" y="3190240"/>
                    <a:pt x="1790700" y="3192780"/>
                  </a:cubicBezTo>
                  <a:lnTo>
                    <a:pt x="1897380" y="3215640"/>
                  </a:lnTo>
                  <a:cubicBezTo>
                    <a:pt x="1910054" y="3218308"/>
                    <a:pt x="1923027" y="3219702"/>
                    <a:pt x="1935480" y="3223260"/>
                  </a:cubicBezTo>
                  <a:cubicBezTo>
                    <a:pt x="1953260" y="3228340"/>
                    <a:pt x="1970484" y="3236108"/>
                    <a:pt x="1988820" y="3238500"/>
                  </a:cubicBezTo>
                  <a:cubicBezTo>
                    <a:pt x="2029197" y="3243767"/>
                    <a:pt x="2070100" y="3243580"/>
                    <a:pt x="2110740" y="3246120"/>
                  </a:cubicBezTo>
                  <a:cubicBezTo>
                    <a:pt x="2174240" y="3243580"/>
                    <a:pt x="2239317" y="3252790"/>
                    <a:pt x="2301240" y="3238500"/>
                  </a:cubicBezTo>
                  <a:cubicBezTo>
                    <a:pt x="2381616" y="3219952"/>
                    <a:pt x="2391992" y="3183079"/>
                    <a:pt x="2446020" y="3147060"/>
                  </a:cubicBezTo>
                  <a:cubicBezTo>
                    <a:pt x="2455471" y="3140759"/>
                    <a:pt x="2466867" y="3137840"/>
                    <a:pt x="2476500" y="3131820"/>
                  </a:cubicBezTo>
                  <a:cubicBezTo>
                    <a:pt x="2487270" y="3125089"/>
                    <a:pt x="2495257" y="3113845"/>
                    <a:pt x="2506980" y="3108960"/>
                  </a:cubicBezTo>
                  <a:cubicBezTo>
                    <a:pt x="2526314" y="3100904"/>
                    <a:pt x="2547801" y="3099474"/>
                    <a:pt x="2567940" y="3093720"/>
                  </a:cubicBezTo>
                  <a:cubicBezTo>
                    <a:pt x="2583386" y="3089307"/>
                    <a:pt x="2597871" y="3081440"/>
                    <a:pt x="2613660" y="3078480"/>
                  </a:cubicBezTo>
                  <a:cubicBezTo>
                    <a:pt x="2638749" y="3073776"/>
                    <a:pt x="2664427" y="3073040"/>
                    <a:pt x="2689860" y="3070860"/>
                  </a:cubicBezTo>
                  <a:lnTo>
                    <a:pt x="2880360" y="3055620"/>
                  </a:lnTo>
                  <a:cubicBezTo>
                    <a:pt x="2908300" y="3058160"/>
                    <a:pt x="2936670" y="3057738"/>
                    <a:pt x="2964180" y="3063240"/>
                  </a:cubicBezTo>
                  <a:cubicBezTo>
                    <a:pt x="2986445" y="3067693"/>
                    <a:pt x="2998436" y="3084178"/>
                    <a:pt x="3017520" y="3093720"/>
                  </a:cubicBezTo>
                  <a:cubicBezTo>
                    <a:pt x="3029754" y="3099837"/>
                    <a:pt x="3043386" y="3102843"/>
                    <a:pt x="3055620" y="3108960"/>
                  </a:cubicBezTo>
                  <a:cubicBezTo>
                    <a:pt x="3068867" y="3115584"/>
                    <a:pt x="3080652" y="3124850"/>
                    <a:pt x="3093720" y="3131820"/>
                  </a:cubicBezTo>
                  <a:cubicBezTo>
                    <a:pt x="3118777" y="3145184"/>
                    <a:pt x="3169920" y="3169920"/>
                    <a:pt x="3169920" y="3169920"/>
                  </a:cubicBezTo>
                  <a:cubicBezTo>
                    <a:pt x="3238500" y="3164840"/>
                    <a:pt x="3307212" y="3161304"/>
                    <a:pt x="3375660" y="3154680"/>
                  </a:cubicBezTo>
                  <a:cubicBezTo>
                    <a:pt x="3386084" y="3153671"/>
                    <a:pt x="3396514" y="3151185"/>
                    <a:pt x="3406140" y="3147060"/>
                  </a:cubicBezTo>
                  <a:cubicBezTo>
                    <a:pt x="3444102" y="3130791"/>
                    <a:pt x="3412810" y="3128575"/>
                    <a:pt x="3459480" y="3124200"/>
                  </a:cubicBezTo>
                  <a:cubicBezTo>
                    <a:pt x="3530470" y="3117545"/>
                    <a:pt x="3601720" y="3114040"/>
                    <a:pt x="3672840" y="3108960"/>
                  </a:cubicBezTo>
                  <a:cubicBezTo>
                    <a:pt x="3802380" y="3111500"/>
                    <a:pt x="3931910" y="3118543"/>
                    <a:pt x="4061460" y="3116580"/>
                  </a:cubicBezTo>
                  <a:cubicBezTo>
                    <a:pt x="4099893" y="3115998"/>
                    <a:pt x="4138238" y="3109678"/>
                    <a:pt x="4175760" y="3101340"/>
                  </a:cubicBezTo>
                  <a:cubicBezTo>
                    <a:pt x="4184700" y="3099353"/>
                    <a:pt x="4190251" y="3089819"/>
                    <a:pt x="4198620" y="3086100"/>
                  </a:cubicBezTo>
                  <a:cubicBezTo>
                    <a:pt x="4213300" y="3079576"/>
                    <a:pt x="4244340" y="3070860"/>
                    <a:pt x="4244340" y="3070860"/>
                  </a:cubicBezTo>
                  <a:cubicBezTo>
                    <a:pt x="4254951" y="3060249"/>
                    <a:pt x="4277136" y="3041053"/>
                    <a:pt x="4282440" y="3025140"/>
                  </a:cubicBezTo>
                  <a:cubicBezTo>
                    <a:pt x="4287326" y="3010483"/>
                    <a:pt x="4285620" y="2994219"/>
                    <a:pt x="4290060" y="2979420"/>
                  </a:cubicBezTo>
                  <a:cubicBezTo>
                    <a:pt x="4295564" y="2961074"/>
                    <a:pt x="4320786" y="2925588"/>
                    <a:pt x="4328160" y="2910840"/>
                  </a:cubicBezTo>
                  <a:cubicBezTo>
                    <a:pt x="4331752" y="2903656"/>
                    <a:pt x="4332960" y="2895501"/>
                    <a:pt x="4335780" y="2887980"/>
                  </a:cubicBezTo>
                  <a:cubicBezTo>
                    <a:pt x="4340583" y="2875173"/>
                    <a:pt x="4345940" y="2862580"/>
                    <a:pt x="4351020" y="2849880"/>
                  </a:cubicBezTo>
                  <a:cubicBezTo>
                    <a:pt x="4353560" y="2829560"/>
                    <a:pt x="4356247" y="2809258"/>
                    <a:pt x="4358640" y="2788920"/>
                  </a:cubicBezTo>
                  <a:cubicBezTo>
                    <a:pt x="4361327" y="2766077"/>
                    <a:pt x="4363220" y="2743139"/>
                    <a:pt x="4366260" y="2720340"/>
                  </a:cubicBezTo>
                  <a:cubicBezTo>
                    <a:pt x="4368076" y="2706717"/>
                    <a:pt x="4375234" y="2660850"/>
                    <a:pt x="4381500" y="2644140"/>
                  </a:cubicBezTo>
                  <a:cubicBezTo>
                    <a:pt x="4385488" y="2633504"/>
                    <a:pt x="4390720" y="2623293"/>
                    <a:pt x="4396740" y="2613660"/>
                  </a:cubicBezTo>
                  <a:cubicBezTo>
                    <a:pt x="4403471" y="2602890"/>
                    <a:pt x="4412555" y="2593747"/>
                    <a:pt x="4419600" y="2583180"/>
                  </a:cubicBezTo>
                  <a:cubicBezTo>
                    <a:pt x="4427815" y="2570857"/>
                    <a:pt x="4433081" y="2556543"/>
                    <a:pt x="4442460" y="2545080"/>
                  </a:cubicBezTo>
                  <a:cubicBezTo>
                    <a:pt x="4456108" y="2528399"/>
                    <a:pt x="4472940" y="2514600"/>
                    <a:pt x="4488180" y="2499360"/>
                  </a:cubicBezTo>
                  <a:cubicBezTo>
                    <a:pt x="4498340" y="2489200"/>
                    <a:pt x="4510039" y="2480375"/>
                    <a:pt x="4518660" y="2468880"/>
                  </a:cubicBezTo>
                  <a:cubicBezTo>
                    <a:pt x="4526280" y="2458720"/>
                    <a:pt x="4535840" y="2449759"/>
                    <a:pt x="4541520" y="2438400"/>
                  </a:cubicBezTo>
                  <a:cubicBezTo>
                    <a:pt x="4551225" y="2418989"/>
                    <a:pt x="4556760" y="2397760"/>
                    <a:pt x="4564380" y="2377440"/>
                  </a:cubicBezTo>
                  <a:cubicBezTo>
                    <a:pt x="4566920" y="2354580"/>
                    <a:pt x="4568747" y="2331630"/>
                    <a:pt x="4572000" y="2308860"/>
                  </a:cubicBezTo>
                  <a:cubicBezTo>
                    <a:pt x="4573832" y="2296039"/>
                    <a:pt x="4573828" y="2282344"/>
                    <a:pt x="4579620" y="2270760"/>
                  </a:cubicBezTo>
                  <a:cubicBezTo>
                    <a:pt x="4591907" y="2246186"/>
                    <a:pt x="4611205" y="2225739"/>
                    <a:pt x="4625340" y="2202180"/>
                  </a:cubicBezTo>
                  <a:cubicBezTo>
                    <a:pt x="4632960" y="2189480"/>
                    <a:pt x="4641007" y="2177027"/>
                    <a:pt x="4648200" y="2164080"/>
                  </a:cubicBezTo>
                  <a:cubicBezTo>
                    <a:pt x="4653717" y="2154150"/>
                    <a:pt x="4656048" y="2142225"/>
                    <a:pt x="4663440" y="2133600"/>
                  </a:cubicBezTo>
                  <a:cubicBezTo>
                    <a:pt x="4671705" y="2123957"/>
                    <a:pt x="4683760" y="2118360"/>
                    <a:pt x="4693920" y="2110740"/>
                  </a:cubicBezTo>
                  <a:cubicBezTo>
                    <a:pt x="4699000" y="2100580"/>
                    <a:pt x="4703140" y="2089893"/>
                    <a:pt x="4709160" y="2080260"/>
                  </a:cubicBezTo>
                  <a:cubicBezTo>
                    <a:pt x="4715891" y="2069490"/>
                    <a:pt x="4726340" y="2061139"/>
                    <a:pt x="4732020" y="2049780"/>
                  </a:cubicBezTo>
                  <a:cubicBezTo>
                    <a:pt x="4736704" y="2040413"/>
                    <a:pt x="4736763" y="2029370"/>
                    <a:pt x="4739640" y="2019300"/>
                  </a:cubicBezTo>
                  <a:cubicBezTo>
                    <a:pt x="4743730" y="2004984"/>
                    <a:pt x="4750131" y="1983475"/>
                    <a:pt x="4762500" y="1973580"/>
                  </a:cubicBezTo>
                  <a:cubicBezTo>
                    <a:pt x="4768772" y="1968562"/>
                    <a:pt x="4777740" y="1968500"/>
                    <a:pt x="4785360" y="1965960"/>
                  </a:cubicBezTo>
                  <a:lnTo>
                    <a:pt x="5090160" y="1981200"/>
                  </a:lnTo>
                  <a:cubicBezTo>
                    <a:pt x="5109557" y="1982465"/>
                    <a:pt x="5145736" y="1990547"/>
                    <a:pt x="5166360" y="1996440"/>
                  </a:cubicBezTo>
                  <a:cubicBezTo>
                    <a:pt x="5174083" y="1998647"/>
                    <a:pt x="5181216" y="2003393"/>
                    <a:pt x="5189220" y="2004060"/>
                  </a:cubicBezTo>
                  <a:cubicBezTo>
                    <a:pt x="5212001" y="2005958"/>
                    <a:pt x="5234940" y="2004060"/>
                    <a:pt x="5257800" y="200406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sp>
        <p:nvSpPr>
          <p:cNvPr id="2057" name="吹き出し: 角を丸めた四角形 5">
            <a:extLst>
              <a:ext uri="{FF2B5EF4-FFF2-40B4-BE49-F238E27FC236}">
                <a16:creationId xmlns:a16="http://schemas.microsoft.com/office/drawing/2014/main" id="{272713E6-21EF-C3A6-AE09-1A66FD848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2788" y="5544563"/>
            <a:ext cx="538162" cy="287338"/>
          </a:xfrm>
          <a:prstGeom prst="wedgeRoundRectCallout">
            <a:avLst>
              <a:gd name="adj1" fmla="val 140633"/>
              <a:gd name="adj2" fmla="val -86817"/>
              <a:gd name="adj3" fmla="val 16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ja-JP" altLang="en-US" sz="6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赤紫</a:t>
            </a:r>
            <a:endParaRPr lang="en-US" altLang="ja-JP" sz="600" b="1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ctr" eaLnBrk="1" hangingPunct="1"/>
            <a:r>
              <a:rPr lang="ja-JP" altLang="en-US" sz="6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アルカリ性</a:t>
            </a:r>
          </a:p>
        </p:txBody>
      </p:sp>
      <p:sp>
        <p:nvSpPr>
          <p:cNvPr id="2058" name="吹き出し: 角を丸めた四角形 4">
            <a:extLst>
              <a:ext uri="{FF2B5EF4-FFF2-40B4-BE49-F238E27FC236}">
                <a16:creationId xmlns:a16="http://schemas.microsoft.com/office/drawing/2014/main" id="{33D074DC-F8C6-C158-A57E-D7E166213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8025" y="5106413"/>
            <a:ext cx="539750" cy="287338"/>
          </a:xfrm>
          <a:prstGeom prst="wedgeRoundRectCallout">
            <a:avLst>
              <a:gd name="adj1" fmla="val 107779"/>
              <a:gd name="adj2" fmla="val 26847"/>
              <a:gd name="adj3" fmla="val 16667"/>
            </a:avLst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ja-JP" altLang="en-US" sz="6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無色</a:t>
            </a:r>
            <a:endParaRPr lang="en-US" altLang="ja-JP" sz="600" b="1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ctr" eaLnBrk="1" hangingPunct="1"/>
            <a:r>
              <a:rPr lang="ja-JP" altLang="en-US" sz="6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中性化</a:t>
            </a:r>
            <a:endParaRPr lang="en-US" altLang="ja-JP" sz="600" b="1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grpSp>
        <p:nvGrpSpPr>
          <p:cNvPr id="2059" name="グループ化 2058">
            <a:extLst>
              <a:ext uri="{FF2B5EF4-FFF2-40B4-BE49-F238E27FC236}">
                <a16:creationId xmlns:a16="http://schemas.microsoft.com/office/drawing/2014/main" id="{5DF8F2C1-75BD-8315-778F-B3688D29483C}"/>
              </a:ext>
            </a:extLst>
          </p:cNvPr>
          <p:cNvGrpSpPr>
            <a:grpSpLocks noChangeAspect="1"/>
          </p:cNvGrpSpPr>
          <p:nvPr/>
        </p:nvGrpSpPr>
        <p:grpSpPr>
          <a:xfrm>
            <a:off x="2436053" y="963681"/>
            <a:ext cx="5033893" cy="2725534"/>
            <a:chOff x="-855700" y="2494875"/>
            <a:chExt cx="7456357" cy="4037145"/>
          </a:xfrm>
        </p:grpSpPr>
        <p:sp>
          <p:nvSpPr>
            <p:cNvPr id="2060" name="正方形/長方形 2059">
              <a:extLst>
                <a:ext uri="{FF2B5EF4-FFF2-40B4-BE49-F238E27FC236}">
                  <a16:creationId xmlns:a16="http://schemas.microsoft.com/office/drawing/2014/main" id="{23BD1130-4BED-2AF1-73C7-6C558D61EE9E}"/>
                </a:ext>
              </a:extLst>
            </p:cNvPr>
            <p:cNvSpPr/>
            <p:nvPr/>
          </p:nvSpPr>
          <p:spPr>
            <a:xfrm>
              <a:off x="3326933" y="2498031"/>
              <a:ext cx="3273724" cy="230931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40000">
                  <a:srgbClr val="C5C6C7"/>
                </a:gs>
                <a:gs pos="0">
                  <a:srgbClr val="9C9C9C"/>
                </a:gs>
                <a:gs pos="100000">
                  <a:srgbClr val="FFFF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63" name="正方形/長方形 2062">
              <a:extLst>
                <a:ext uri="{FF2B5EF4-FFF2-40B4-BE49-F238E27FC236}">
                  <a16:creationId xmlns:a16="http://schemas.microsoft.com/office/drawing/2014/main" id="{45737C09-889C-0E6C-8981-32A5C657226A}"/>
                </a:ext>
              </a:extLst>
            </p:cNvPr>
            <p:cNvSpPr/>
            <p:nvPr/>
          </p:nvSpPr>
          <p:spPr>
            <a:xfrm>
              <a:off x="-855700" y="4804189"/>
              <a:ext cx="7456357" cy="1727831"/>
            </a:xfrm>
            <a:prstGeom prst="rect">
              <a:avLst/>
            </a:prstGeom>
            <a:gradFill flip="none" rotWithShape="1">
              <a:gsLst>
                <a:gs pos="0">
                  <a:srgbClr val="C9A268"/>
                </a:gs>
                <a:gs pos="40000">
                  <a:srgbClr val="D6B787"/>
                </a:gs>
                <a:gs pos="0">
                  <a:srgbClr val="C9A268"/>
                </a:gs>
                <a:gs pos="100000">
                  <a:srgbClr val="FFFF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64" name="正方形/長方形 2063">
              <a:extLst>
                <a:ext uri="{FF2B5EF4-FFF2-40B4-BE49-F238E27FC236}">
                  <a16:creationId xmlns:a16="http://schemas.microsoft.com/office/drawing/2014/main" id="{9417087D-5D75-8613-2D43-B3C11A0ED348}"/>
                </a:ext>
              </a:extLst>
            </p:cNvPr>
            <p:cNvSpPr/>
            <p:nvPr/>
          </p:nvSpPr>
          <p:spPr>
            <a:xfrm>
              <a:off x="-855700" y="2498032"/>
              <a:ext cx="2850144" cy="230931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40000">
                  <a:srgbClr val="C0D7EE"/>
                </a:gs>
                <a:gs pos="0">
                  <a:srgbClr val="9DC3E6"/>
                </a:gs>
                <a:gs pos="100000">
                  <a:srgbClr val="FFFF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65" name="正方形/長方形 2064">
              <a:extLst>
                <a:ext uri="{FF2B5EF4-FFF2-40B4-BE49-F238E27FC236}">
                  <a16:creationId xmlns:a16="http://schemas.microsoft.com/office/drawing/2014/main" id="{93CB58D4-EBFD-A44E-3D3F-E58B730A1B9A}"/>
                </a:ext>
              </a:extLst>
            </p:cNvPr>
            <p:cNvSpPr/>
            <p:nvPr/>
          </p:nvSpPr>
          <p:spPr>
            <a:xfrm>
              <a:off x="2094090" y="2498031"/>
              <a:ext cx="1111113" cy="3109563"/>
            </a:xfrm>
            <a:prstGeom prst="rect">
              <a:avLst/>
            </a:prstGeom>
            <a:pattFill prst="smConfetti">
              <a:fgClr>
                <a:schemeClr val="tx1">
                  <a:lumMod val="50000"/>
                  <a:lumOff val="50000"/>
                </a:schemeClr>
              </a:fgClr>
              <a:bgClr>
                <a:srgbClr val="A3A3A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66" name="正方形/長方形 2065">
              <a:extLst>
                <a:ext uri="{FF2B5EF4-FFF2-40B4-BE49-F238E27FC236}">
                  <a16:creationId xmlns:a16="http://schemas.microsoft.com/office/drawing/2014/main" id="{36EC6538-4AA8-D24A-7ED0-4E3FF9964065}"/>
                </a:ext>
              </a:extLst>
            </p:cNvPr>
            <p:cNvSpPr/>
            <p:nvPr/>
          </p:nvSpPr>
          <p:spPr>
            <a:xfrm rot="5400000">
              <a:off x="3947251" y="2954187"/>
              <a:ext cx="800246" cy="4506567"/>
            </a:xfrm>
            <a:prstGeom prst="rect">
              <a:avLst/>
            </a:prstGeom>
            <a:pattFill prst="smConfetti">
              <a:fgClr>
                <a:schemeClr val="tx1">
                  <a:lumMod val="50000"/>
                  <a:lumOff val="50000"/>
                </a:schemeClr>
              </a:fgClr>
              <a:bgClr>
                <a:srgbClr val="A3A3A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67" name="四角形: 1 つの角を切り取る 2066">
              <a:extLst>
                <a:ext uri="{FF2B5EF4-FFF2-40B4-BE49-F238E27FC236}">
                  <a16:creationId xmlns:a16="http://schemas.microsoft.com/office/drawing/2014/main" id="{1385A5FA-36B0-67D7-518A-7928548BBD93}"/>
                </a:ext>
              </a:extLst>
            </p:cNvPr>
            <p:cNvSpPr/>
            <p:nvPr/>
          </p:nvSpPr>
          <p:spPr>
            <a:xfrm rot="10800000" flipH="1">
              <a:off x="2094088" y="4940595"/>
              <a:ext cx="2047956" cy="1375641"/>
            </a:xfrm>
            <a:prstGeom prst="snip1Rect">
              <a:avLst>
                <a:gd name="adj" fmla="val 50000"/>
              </a:avLst>
            </a:prstGeom>
            <a:pattFill prst="smConfetti">
              <a:fgClr>
                <a:schemeClr val="tx1">
                  <a:lumMod val="50000"/>
                  <a:lumOff val="50000"/>
                </a:schemeClr>
              </a:fgClr>
              <a:bgClr>
                <a:srgbClr val="A3A3A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68" name="正方形/長方形 2067">
              <a:extLst>
                <a:ext uri="{FF2B5EF4-FFF2-40B4-BE49-F238E27FC236}">
                  <a16:creationId xmlns:a16="http://schemas.microsoft.com/office/drawing/2014/main" id="{D49FC16F-6FAB-4377-D319-2C0F66D17715}"/>
                </a:ext>
              </a:extLst>
            </p:cNvPr>
            <p:cNvSpPr/>
            <p:nvPr/>
          </p:nvSpPr>
          <p:spPr>
            <a:xfrm>
              <a:off x="1881580" y="2494875"/>
              <a:ext cx="99638" cy="2309314"/>
            </a:xfrm>
            <a:prstGeom prst="rect">
              <a:avLst/>
            </a:prstGeom>
            <a:pattFill prst="wdUpDiag">
              <a:fgClr>
                <a:srgbClr val="F301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69" name="正方形/長方形 2068">
              <a:extLst>
                <a:ext uri="{FF2B5EF4-FFF2-40B4-BE49-F238E27FC236}">
                  <a16:creationId xmlns:a16="http://schemas.microsoft.com/office/drawing/2014/main" id="{83EA16C3-F79E-4736-AF3D-9FE9352CAE65}"/>
                </a:ext>
              </a:extLst>
            </p:cNvPr>
            <p:cNvSpPr/>
            <p:nvPr/>
          </p:nvSpPr>
          <p:spPr>
            <a:xfrm>
              <a:off x="2649645" y="2494875"/>
              <a:ext cx="58529" cy="3214963"/>
            </a:xfrm>
            <a:prstGeom prst="rect">
              <a:avLst/>
            </a:prstGeom>
            <a:solidFill>
              <a:srgbClr val="5F5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70" name="正方形/長方形 2069">
              <a:extLst>
                <a:ext uri="{FF2B5EF4-FFF2-40B4-BE49-F238E27FC236}">
                  <a16:creationId xmlns:a16="http://schemas.microsoft.com/office/drawing/2014/main" id="{31470C3E-682B-C1CF-6DF1-D0389D280D90}"/>
                </a:ext>
              </a:extLst>
            </p:cNvPr>
            <p:cNvSpPr/>
            <p:nvPr/>
          </p:nvSpPr>
          <p:spPr>
            <a:xfrm rot="5400000">
              <a:off x="4618208" y="3280629"/>
              <a:ext cx="54000" cy="3910896"/>
            </a:xfrm>
            <a:prstGeom prst="rect">
              <a:avLst/>
            </a:prstGeom>
            <a:solidFill>
              <a:srgbClr val="5F5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71" name="正方形/長方形 2070">
              <a:extLst>
                <a:ext uri="{FF2B5EF4-FFF2-40B4-BE49-F238E27FC236}">
                  <a16:creationId xmlns:a16="http://schemas.microsoft.com/office/drawing/2014/main" id="{41A27017-3D07-639F-A265-0DC6A29F069C}"/>
                </a:ext>
              </a:extLst>
            </p:cNvPr>
            <p:cNvSpPr/>
            <p:nvPr/>
          </p:nvSpPr>
          <p:spPr>
            <a:xfrm rot="5400000">
              <a:off x="2939857" y="5412838"/>
              <a:ext cx="54000" cy="540000"/>
            </a:xfrm>
            <a:prstGeom prst="rect">
              <a:avLst/>
            </a:prstGeom>
            <a:solidFill>
              <a:srgbClr val="5F5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72" name="正方形/長方形 2071">
              <a:extLst>
                <a:ext uri="{FF2B5EF4-FFF2-40B4-BE49-F238E27FC236}">
                  <a16:creationId xmlns:a16="http://schemas.microsoft.com/office/drawing/2014/main" id="{65694DB5-643D-B811-499D-742AE5EFBE02}"/>
                </a:ext>
              </a:extLst>
            </p:cNvPr>
            <p:cNvSpPr/>
            <p:nvPr/>
          </p:nvSpPr>
          <p:spPr>
            <a:xfrm rot="2700000">
              <a:off x="3418528" y="5137643"/>
              <a:ext cx="54000" cy="648000"/>
            </a:xfrm>
            <a:prstGeom prst="rect">
              <a:avLst/>
            </a:prstGeom>
            <a:solidFill>
              <a:srgbClr val="5F5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2073" name="正方形/長方形 2072">
              <a:extLst>
                <a:ext uri="{FF2B5EF4-FFF2-40B4-BE49-F238E27FC236}">
                  <a16:creationId xmlns:a16="http://schemas.microsoft.com/office/drawing/2014/main" id="{22F7454B-A960-86EE-9893-FED16E105A80}"/>
                </a:ext>
              </a:extLst>
            </p:cNvPr>
            <p:cNvSpPr/>
            <p:nvPr/>
          </p:nvSpPr>
          <p:spPr>
            <a:xfrm>
              <a:off x="3205203" y="2502402"/>
              <a:ext cx="121731" cy="2309315"/>
            </a:xfrm>
            <a:prstGeom prst="rect">
              <a:avLst/>
            </a:prstGeom>
            <a:solidFill>
              <a:srgbClr val="F3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  <p:sp>
        <p:nvSpPr>
          <p:cNvPr id="2074" name="テキスト ボックス 2073">
            <a:extLst>
              <a:ext uri="{FF2B5EF4-FFF2-40B4-BE49-F238E27FC236}">
                <a16:creationId xmlns:a16="http://schemas.microsoft.com/office/drawing/2014/main" id="{7EB97715-5178-ACF8-AD01-AE42D7E0A18D}"/>
              </a:ext>
            </a:extLst>
          </p:cNvPr>
          <p:cNvSpPr txBox="1"/>
          <p:nvPr/>
        </p:nvSpPr>
        <p:spPr>
          <a:xfrm>
            <a:off x="5569049" y="1571362"/>
            <a:ext cx="1512000" cy="307777"/>
          </a:xfrm>
          <a:prstGeom prst="rect">
            <a:avLst/>
          </a:prstGeom>
          <a:solidFill>
            <a:srgbClr val="F301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基 礎 内 側</a:t>
            </a:r>
            <a:endParaRPr kumimoji="1" lang="en-US" altLang="ja-JP" sz="1400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075" name="テキスト ボックス 2074">
            <a:extLst>
              <a:ext uri="{FF2B5EF4-FFF2-40B4-BE49-F238E27FC236}">
                <a16:creationId xmlns:a16="http://schemas.microsoft.com/office/drawing/2014/main" id="{ABB64075-4346-345A-7675-DD9FBB98E711}"/>
              </a:ext>
            </a:extLst>
          </p:cNvPr>
          <p:cNvSpPr txBox="1"/>
          <p:nvPr/>
        </p:nvSpPr>
        <p:spPr>
          <a:xfrm>
            <a:off x="2563875" y="1571361"/>
            <a:ext cx="1513090" cy="307777"/>
          </a:xfrm>
          <a:prstGeom prst="rect">
            <a:avLst/>
          </a:prstGeom>
          <a:solidFill>
            <a:srgbClr val="F301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基 礎 外 側</a:t>
            </a:r>
            <a:endParaRPr kumimoji="1" lang="en-US" altLang="ja-JP" sz="1400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076" name="正方形/長方形 2075">
            <a:extLst>
              <a:ext uri="{FF2B5EF4-FFF2-40B4-BE49-F238E27FC236}">
                <a16:creationId xmlns:a16="http://schemas.microsoft.com/office/drawing/2014/main" id="{139E3700-3A45-0E49-BE90-CA8390425838}"/>
              </a:ext>
            </a:extLst>
          </p:cNvPr>
          <p:cNvSpPr/>
          <p:nvPr/>
        </p:nvSpPr>
        <p:spPr>
          <a:xfrm>
            <a:off x="4349672" y="961550"/>
            <a:ext cx="82182" cy="1559051"/>
          </a:xfrm>
          <a:prstGeom prst="rect">
            <a:avLst/>
          </a:prstGeom>
          <a:solidFill>
            <a:srgbClr val="F3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077" name="テキスト ボックス 2076">
            <a:extLst>
              <a:ext uri="{FF2B5EF4-FFF2-40B4-BE49-F238E27FC236}">
                <a16:creationId xmlns:a16="http://schemas.microsoft.com/office/drawing/2014/main" id="{6CB07385-456B-D32B-FD35-425E275B73EE}"/>
              </a:ext>
            </a:extLst>
          </p:cNvPr>
          <p:cNvSpPr txBox="1"/>
          <p:nvPr/>
        </p:nvSpPr>
        <p:spPr>
          <a:xfrm>
            <a:off x="5396264" y="1933679"/>
            <a:ext cx="19588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dirty="0">
                <a:solidFill>
                  <a:srgbClr val="F301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ＦＢ</a:t>
            </a:r>
            <a:r>
              <a:rPr kumimoji="1" lang="ja-JP" altLang="en-US" dirty="0">
                <a:solidFill>
                  <a:srgbClr val="F301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プロテクト</a:t>
            </a:r>
            <a:endParaRPr kumimoji="1" lang="en-US" altLang="ja-JP" dirty="0">
              <a:solidFill>
                <a:srgbClr val="F30100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kumimoji="1" lang="ja-JP" altLang="en-US" sz="1400" dirty="0">
                <a:solidFill>
                  <a:srgbClr val="F301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（高密着弾性塗材）</a:t>
            </a:r>
            <a:endParaRPr kumimoji="1" lang="en-US" altLang="ja-JP" dirty="0">
              <a:solidFill>
                <a:srgbClr val="F30100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078" name="テキスト ボックス 2077">
            <a:extLst>
              <a:ext uri="{FF2B5EF4-FFF2-40B4-BE49-F238E27FC236}">
                <a16:creationId xmlns:a16="http://schemas.microsoft.com/office/drawing/2014/main" id="{AEF5412D-A2A3-A50A-B168-B152F3474C5F}"/>
              </a:ext>
            </a:extLst>
          </p:cNvPr>
          <p:cNvSpPr txBox="1"/>
          <p:nvPr/>
        </p:nvSpPr>
        <p:spPr>
          <a:xfrm>
            <a:off x="2379979" y="1936658"/>
            <a:ext cx="20471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dirty="0">
                <a:solidFill>
                  <a:srgbClr val="F301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ハウスシューズ</a:t>
            </a:r>
            <a:endParaRPr kumimoji="1" lang="en-US" altLang="ja-JP" dirty="0">
              <a:solidFill>
                <a:srgbClr val="F30100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  <a:p>
            <a:pPr algn="ctr"/>
            <a:r>
              <a:rPr kumimoji="1" lang="ja-JP" altLang="en-US" sz="1400" dirty="0">
                <a:solidFill>
                  <a:srgbClr val="F301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（高耐候性弾性塗材）</a:t>
            </a:r>
            <a:endParaRPr kumimoji="1" lang="en-US" altLang="ja-JP" sz="1400" dirty="0">
              <a:solidFill>
                <a:srgbClr val="F30100"/>
              </a:solidFill>
              <a:latin typeface="Yu Gothic UI" panose="020B0500000000000000" pitchFamily="50" charset="-128"/>
              <a:ea typeface="Yu Gothic UI" panose="020B05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079" name="テキスト ボックス 2078">
            <a:extLst>
              <a:ext uri="{FF2B5EF4-FFF2-40B4-BE49-F238E27FC236}">
                <a16:creationId xmlns:a16="http://schemas.microsoft.com/office/drawing/2014/main" id="{00B2CDD8-ECF9-FA5F-C69D-4AA3C2FC36B5}"/>
              </a:ext>
            </a:extLst>
          </p:cNvPr>
          <p:cNvSpPr txBox="1"/>
          <p:nvPr/>
        </p:nvSpPr>
        <p:spPr>
          <a:xfrm>
            <a:off x="1376030" y="3509231"/>
            <a:ext cx="718502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1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汚 れ ・ ひ び 割 れ の な い 美 し い 基 礎 が い つ ま で も</a:t>
            </a:r>
            <a:r>
              <a:rPr kumimoji="1" lang="en-US" altLang="ja-JP" sz="1100" baseline="-250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 </a:t>
            </a:r>
            <a:r>
              <a:rPr kumimoji="1" lang="ja-JP" altLang="en-US" sz="11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続 く </a:t>
            </a:r>
            <a:r>
              <a:rPr kumimoji="1" lang="en-US" altLang="ja-JP" sz="11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  <a:cs typeface="Arial" panose="020B0604020202020204" pitchFamily="34" charset="0"/>
              </a:rPr>
              <a:t>. . . </a:t>
            </a:r>
          </a:p>
        </p:txBody>
      </p:sp>
    </p:spTree>
    <p:extLst>
      <p:ext uri="{BB962C8B-B14F-4D97-AF65-F5344CB8AC3E}">
        <p14:creationId xmlns:p14="http://schemas.microsoft.com/office/powerpoint/2010/main" val="3183497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EC667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250</TotalTime>
  <Words>228</Words>
  <Application>Microsoft Office PowerPoint</Application>
  <PresentationFormat>A4 210 x 297 mm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Yu Gothic UI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taketani_miki</dc:creator>
  <cp:lastModifiedBy>taketani_miki</cp:lastModifiedBy>
  <cp:revision>7</cp:revision>
  <dcterms:created xsi:type="dcterms:W3CDTF">2024-06-14T05:55:30Z</dcterms:created>
  <dcterms:modified xsi:type="dcterms:W3CDTF">2024-06-26T04:04:58Z</dcterms:modified>
</cp:coreProperties>
</file>