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1" r:id="rId6"/>
    <p:sldId id="263" r:id="rId7"/>
    <p:sldId id="273" r:id="rId8"/>
    <p:sldId id="266" r:id="rId9"/>
    <p:sldId id="268" r:id="rId10"/>
    <p:sldId id="272" r:id="rId11"/>
    <p:sldId id="271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372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#1 </a:t>
            </a:r>
            <a:r>
              <a:rPr lang="ja-JP" altLang="en-US" dirty="0"/>
              <a:t>業務自動化プランナー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ChatGPT×業務自動化プランナー募集</a:t>
            </a:r>
            <a:endParaRPr dirty="0"/>
          </a:p>
          <a:p>
            <a:pPr>
              <a:defRPr sz="1400"/>
            </a:pPr>
            <a:r>
              <a:rPr dirty="0" err="1"/>
              <a:t>業務概要</a:t>
            </a:r>
            <a:r>
              <a:rPr dirty="0"/>
              <a:t>:</a:t>
            </a:r>
          </a:p>
          <a:p>
            <a:pPr marL="0" indent="0">
              <a:buNone/>
              <a:defRPr sz="1400"/>
            </a:pPr>
            <a:r>
              <a:rPr lang="ja-JP" altLang="en-US" dirty="0"/>
              <a:t>　　　</a:t>
            </a:r>
            <a:r>
              <a:rPr dirty="0"/>
              <a:t>  - ChatGPT </a:t>
            </a:r>
            <a:r>
              <a:rPr dirty="0" err="1"/>
              <a:t>APIを活用した社内業務自動化の企画</a:t>
            </a:r>
            <a:br>
              <a:rPr lang="en-US" dirty="0"/>
            </a:br>
            <a:r>
              <a:rPr lang="ja-JP" altLang="en-US" dirty="0"/>
              <a:t>　　　　　</a:t>
            </a:r>
            <a:r>
              <a:rPr lang="en-US" altLang="ja-JP" dirty="0"/>
              <a:t>(Amazon</a:t>
            </a:r>
            <a:r>
              <a:rPr lang="ja-JP" altLang="en-US" dirty="0"/>
              <a:t>の売上の集計、</a:t>
            </a:r>
            <a:r>
              <a:rPr lang="en-US" altLang="ja-JP" dirty="0"/>
              <a:t>Amazon</a:t>
            </a:r>
            <a:r>
              <a:rPr lang="ja-JP" altLang="en-US" dirty="0"/>
              <a:t>マーケットプレイス配送、及び</a:t>
            </a:r>
            <a:r>
              <a:rPr lang="en-US" altLang="ja-JP" dirty="0"/>
              <a:t>e</a:t>
            </a:r>
            <a:r>
              <a:rPr lang="ja-JP" altLang="en-US" dirty="0"/>
              <a:t>飛伝</a:t>
            </a:r>
            <a:r>
              <a:rPr lang="en-US" altLang="ja-JP" dirty="0"/>
              <a:t>Ⅲ</a:t>
            </a:r>
            <a:r>
              <a:rPr lang="ja-JP" altLang="en-US" dirty="0"/>
              <a:t>での送り状取込・印刷</a:t>
            </a:r>
            <a:r>
              <a:rPr lang="en-US" altLang="ja-JP" dirty="0"/>
              <a:t>)</a:t>
            </a:r>
          </a:p>
          <a:p>
            <a:pPr marL="0" indent="0">
              <a:buNone/>
              <a:defRPr sz="1400"/>
            </a:pPr>
            <a:r>
              <a:rPr lang="ja-JP" altLang="en-US" dirty="0"/>
              <a:t>　　　</a:t>
            </a:r>
            <a:r>
              <a:rPr dirty="0"/>
              <a:t>  - </a:t>
            </a:r>
            <a:r>
              <a:rPr dirty="0" err="1"/>
              <a:t>効率的なプロンプト設計と実装サポート</a:t>
            </a:r>
            <a:endParaRPr dirty="0"/>
          </a:p>
          <a:p>
            <a:pPr>
              <a:defRPr sz="1400"/>
            </a:pPr>
            <a:r>
              <a:rPr dirty="0" err="1"/>
              <a:t>必須スキル</a:t>
            </a:r>
            <a:r>
              <a:rPr dirty="0"/>
              <a:t>: OpenAI </a:t>
            </a:r>
            <a:r>
              <a:rPr dirty="0" err="1"/>
              <a:t>API連携</a:t>
            </a:r>
            <a:r>
              <a:rPr dirty="0"/>
              <a:t>, </a:t>
            </a:r>
            <a:r>
              <a:rPr dirty="0" err="1"/>
              <a:t>プロンプト設計</a:t>
            </a:r>
            <a:r>
              <a:rPr dirty="0"/>
              <a:t>, </a:t>
            </a:r>
            <a:r>
              <a:rPr dirty="0" err="1"/>
              <a:t>Pythonスクリプト</a:t>
            </a:r>
            <a:endParaRPr dirty="0"/>
          </a:p>
          <a:p>
            <a:pPr>
              <a:defRPr sz="1400"/>
            </a:pPr>
            <a:r>
              <a:rPr dirty="0" err="1"/>
              <a:t>歓迎スキル</a:t>
            </a:r>
            <a:r>
              <a:rPr dirty="0"/>
              <a:t>: </a:t>
            </a:r>
            <a:r>
              <a:rPr dirty="0" err="1"/>
              <a:t>Make連携</a:t>
            </a:r>
            <a:r>
              <a:rPr dirty="0"/>
              <a:t>, </a:t>
            </a:r>
            <a:r>
              <a:rPr dirty="0" err="1"/>
              <a:t>フロー改善経験</a:t>
            </a:r>
            <a:endParaRPr dirty="0"/>
          </a:p>
          <a:p>
            <a:pPr>
              <a:defRPr sz="1400"/>
            </a:pPr>
            <a:r>
              <a:rPr dirty="0" err="1"/>
              <a:t>報酬</a:t>
            </a:r>
            <a:r>
              <a:rPr dirty="0"/>
              <a:t>: </a:t>
            </a:r>
            <a:r>
              <a:rPr lang="en-US" altLang="ja-JP" dirty="0"/>
              <a:t>2</a:t>
            </a:r>
            <a:r>
              <a:rPr dirty="0"/>
              <a:t>0,000～</a:t>
            </a:r>
            <a:r>
              <a:rPr lang="en-US" altLang="ja-JP" dirty="0"/>
              <a:t>3</a:t>
            </a:r>
            <a:r>
              <a:rPr dirty="0"/>
              <a:t>0,000円</a:t>
            </a:r>
          </a:p>
          <a:p>
            <a:pPr>
              <a:defRPr sz="1400"/>
            </a:pPr>
            <a:r>
              <a:rPr dirty="0" err="1"/>
              <a:t>納期</a:t>
            </a:r>
            <a:r>
              <a:rPr dirty="0"/>
              <a:t>: </a:t>
            </a:r>
            <a:r>
              <a:rPr lang="ja-JP" altLang="en-US" dirty="0"/>
              <a:t>着手</a:t>
            </a:r>
            <a:r>
              <a:rPr dirty="0"/>
              <a:t>後2週間以内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#</a:t>
            </a:r>
            <a:r>
              <a:rPr lang="en-US" altLang="ja-JP" dirty="0"/>
              <a:t>10</a:t>
            </a:r>
            <a:r>
              <a:rPr dirty="0"/>
              <a:t> </a:t>
            </a:r>
            <a:r>
              <a:rPr dirty="0" err="1"/>
              <a:t>物流＆仕入れ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物流＆店舗仕入れ代行スタッフ募集</a:t>
            </a:r>
            <a:endParaRPr dirty="0"/>
          </a:p>
          <a:p>
            <a:pPr>
              <a:defRPr sz="1400"/>
            </a:pPr>
            <a:r>
              <a:rPr dirty="0" err="1"/>
              <a:t>内容</a:t>
            </a:r>
            <a:r>
              <a:rPr dirty="0"/>
              <a:t>: </a:t>
            </a:r>
            <a:r>
              <a:rPr dirty="0" err="1"/>
              <a:t>荷受け</a:t>
            </a:r>
            <a:r>
              <a:rPr dirty="0"/>
              <a:t>, </a:t>
            </a:r>
            <a:r>
              <a:rPr dirty="0" err="1"/>
              <a:t>梱包</a:t>
            </a:r>
            <a:r>
              <a:rPr dirty="0"/>
              <a:t>/</a:t>
            </a:r>
            <a:r>
              <a:rPr dirty="0" err="1"/>
              <a:t>集荷</a:t>
            </a:r>
            <a:r>
              <a:rPr dirty="0"/>
              <a:t>, </a:t>
            </a:r>
            <a:r>
              <a:rPr dirty="0" err="1"/>
              <a:t>発送</a:t>
            </a:r>
            <a:r>
              <a:rPr dirty="0"/>
              <a:t>/</a:t>
            </a:r>
            <a:r>
              <a:rPr dirty="0" err="1"/>
              <a:t>伝票入力</a:t>
            </a:r>
            <a:r>
              <a:rPr dirty="0"/>
              <a:t>, </a:t>
            </a:r>
            <a:r>
              <a:rPr dirty="0" err="1"/>
              <a:t>実店舗仕入れ</a:t>
            </a:r>
            <a:endParaRPr dirty="0"/>
          </a:p>
          <a:p>
            <a:pPr>
              <a:defRPr sz="1400"/>
            </a:pPr>
            <a:r>
              <a:rPr dirty="0" err="1"/>
              <a:t>対象</a:t>
            </a:r>
            <a:r>
              <a:rPr dirty="0"/>
              <a:t>: </a:t>
            </a:r>
            <a:r>
              <a:rPr lang="ja-JP" altLang="en-US" dirty="0"/>
              <a:t>神奈川県</a:t>
            </a:r>
            <a:r>
              <a:rPr dirty="0" err="1"/>
              <a:t>横浜市旭区</a:t>
            </a:r>
            <a:r>
              <a:rPr dirty="0"/>
              <a:t>/</a:t>
            </a:r>
            <a:r>
              <a:rPr dirty="0" err="1"/>
              <a:t>瀬谷区</a:t>
            </a:r>
            <a:r>
              <a:rPr dirty="0"/>
              <a:t>/</a:t>
            </a:r>
            <a:r>
              <a:rPr dirty="0" err="1"/>
              <a:t>泉区</a:t>
            </a:r>
            <a:r>
              <a:rPr dirty="0"/>
              <a:t>, </a:t>
            </a:r>
            <a:r>
              <a:rPr dirty="0" err="1"/>
              <a:t>大和市</a:t>
            </a:r>
            <a:r>
              <a:rPr dirty="0"/>
              <a:t>, </a:t>
            </a:r>
            <a:r>
              <a:rPr dirty="0" err="1"/>
              <a:t>藤沢市北部</a:t>
            </a:r>
            <a:r>
              <a:rPr lang="ja-JP" altLang="en-US" dirty="0"/>
              <a:t>、座間市</a:t>
            </a:r>
            <a:endParaRPr dirty="0"/>
          </a:p>
          <a:p>
            <a:pPr>
              <a:defRPr sz="1400"/>
            </a:pPr>
            <a:r>
              <a:rPr dirty="0" err="1"/>
              <a:t>必須</a:t>
            </a:r>
            <a:r>
              <a:rPr dirty="0"/>
              <a:t>: </a:t>
            </a:r>
            <a:r>
              <a:rPr dirty="0" err="1"/>
              <a:t>上記在住</a:t>
            </a:r>
            <a:r>
              <a:rPr dirty="0"/>
              <a:t>, </a:t>
            </a:r>
            <a:r>
              <a:rPr dirty="0" err="1"/>
              <a:t>免許</a:t>
            </a:r>
            <a:r>
              <a:rPr dirty="0"/>
              <a:t>, </a:t>
            </a:r>
            <a:r>
              <a:rPr dirty="0" err="1"/>
              <a:t>PC入力</a:t>
            </a:r>
            <a:r>
              <a:rPr dirty="0"/>
              <a:t>, 週3日</a:t>
            </a:r>
          </a:p>
          <a:p>
            <a:pPr>
              <a:defRPr sz="1400"/>
            </a:pPr>
            <a:r>
              <a:rPr dirty="0" err="1"/>
              <a:t>歓迎</a:t>
            </a:r>
            <a:r>
              <a:rPr dirty="0"/>
              <a:t>: </a:t>
            </a:r>
            <a:r>
              <a:rPr dirty="0" err="1"/>
              <a:t>物流</a:t>
            </a:r>
            <a:r>
              <a:rPr dirty="0"/>
              <a:t>/</a:t>
            </a:r>
            <a:r>
              <a:rPr dirty="0" err="1"/>
              <a:t>小売経験</a:t>
            </a:r>
            <a:r>
              <a:rPr dirty="0"/>
              <a:t>, </a:t>
            </a:r>
            <a:r>
              <a:rPr dirty="0" err="1"/>
              <a:t>Excel在庫管理</a:t>
            </a:r>
            <a:endParaRPr dirty="0"/>
          </a:p>
          <a:p>
            <a:pPr>
              <a:defRPr sz="1400"/>
            </a:pPr>
            <a:r>
              <a:rPr dirty="0" err="1"/>
              <a:t>報酬</a:t>
            </a:r>
            <a:r>
              <a:rPr dirty="0"/>
              <a:t>: 日給</a:t>
            </a:r>
            <a:r>
              <a:rPr lang="en-US" altLang="ja-JP" dirty="0"/>
              <a:t>5</a:t>
            </a:r>
            <a:r>
              <a:rPr dirty="0"/>
              <a:t>,000円, </a:t>
            </a:r>
            <a:r>
              <a:rPr dirty="0" err="1"/>
              <a:t>交通費</a:t>
            </a:r>
            <a:endParaRPr dirty="0"/>
          </a:p>
          <a:p>
            <a:pPr>
              <a:defRPr sz="1400"/>
            </a:pPr>
            <a:r>
              <a:rPr lang="ja-JP" altLang="en-US" dirty="0"/>
              <a:t>納期</a:t>
            </a:r>
            <a:r>
              <a:rPr dirty="0"/>
              <a:t>: </a:t>
            </a:r>
            <a:r>
              <a:rPr lang="ja-JP" altLang="en-US" dirty="0"/>
              <a:t>平日</a:t>
            </a:r>
            <a:r>
              <a:rPr lang="en-US" altLang="ja-JP" dirty="0"/>
              <a:t>(</a:t>
            </a:r>
            <a:r>
              <a:rPr lang="ja-JP" altLang="en-US" dirty="0"/>
              <a:t>土日祝日休み</a:t>
            </a:r>
            <a:r>
              <a:rPr lang="en-US" altLang="ja-JP" dirty="0"/>
              <a:t>)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#</a:t>
            </a:r>
            <a:r>
              <a:rPr lang="en-US" dirty="0"/>
              <a:t>1</a:t>
            </a:r>
            <a:r>
              <a:rPr lang="en-US" altLang="ja-JP" dirty="0"/>
              <a:t>1</a:t>
            </a:r>
            <a:r>
              <a:rPr dirty="0"/>
              <a:t> </a:t>
            </a:r>
            <a:r>
              <a:rPr dirty="0" err="1"/>
              <a:t>冷凍FBA納品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冷凍FBA納品代行パートナー募集</a:t>
            </a:r>
            <a:endParaRPr dirty="0"/>
          </a:p>
          <a:p>
            <a:pPr>
              <a:defRPr sz="1400"/>
            </a:pPr>
            <a:r>
              <a:rPr dirty="0" err="1"/>
              <a:t>内容</a:t>
            </a:r>
            <a:r>
              <a:rPr dirty="0"/>
              <a:t>: </a:t>
            </a:r>
            <a:r>
              <a:rPr lang="ja-JP" altLang="en-US" dirty="0"/>
              <a:t>冷凍食品を荷受け、もしくは店舗から仕入れ、</a:t>
            </a:r>
            <a:r>
              <a:rPr dirty="0" err="1"/>
              <a:t>画像撮影</a:t>
            </a:r>
            <a:r>
              <a:rPr dirty="0"/>
              <a:t>, </a:t>
            </a:r>
            <a:r>
              <a:rPr dirty="0" err="1"/>
              <a:t>寸法測定</a:t>
            </a:r>
            <a:r>
              <a:rPr dirty="0"/>
              <a:t>, </a:t>
            </a:r>
            <a:r>
              <a:rPr dirty="0" err="1"/>
              <a:t>賞味期限ラベル</a:t>
            </a:r>
            <a:r>
              <a:rPr dirty="0"/>
              <a:t>, </a:t>
            </a:r>
            <a:r>
              <a:rPr dirty="0" err="1"/>
              <a:t>質問票入力</a:t>
            </a:r>
            <a:br>
              <a:rPr lang="en-US" dirty="0"/>
            </a:br>
            <a:r>
              <a:rPr lang="ja-JP" altLang="en-US" dirty="0"/>
              <a:t>質問票の結果、納品可とされた商品の相模原</a:t>
            </a:r>
            <a:r>
              <a:rPr lang="en-US" altLang="ja-JP" dirty="0"/>
              <a:t>FBA</a:t>
            </a:r>
            <a:r>
              <a:rPr lang="ja-JP" altLang="en-US" dirty="0"/>
              <a:t>倉庫への納品</a:t>
            </a:r>
            <a:endParaRPr dirty="0"/>
          </a:p>
          <a:p>
            <a:pPr>
              <a:defRPr sz="1400"/>
            </a:pPr>
            <a:r>
              <a:rPr dirty="0" err="1"/>
              <a:t>必須</a:t>
            </a:r>
            <a:r>
              <a:rPr dirty="0"/>
              <a:t>: </a:t>
            </a:r>
            <a:r>
              <a:rPr dirty="0" err="1"/>
              <a:t>冷凍</a:t>
            </a:r>
            <a:r>
              <a:rPr lang="ja-JP" altLang="en-US" dirty="0"/>
              <a:t>庫</a:t>
            </a:r>
            <a:r>
              <a:rPr lang="en-US" altLang="ja-JP" dirty="0"/>
              <a:t>(</a:t>
            </a:r>
            <a:r>
              <a:rPr lang="ja-JP" altLang="en-US" dirty="0"/>
              <a:t>ない場合は貸与</a:t>
            </a:r>
            <a:r>
              <a:rPr lang="en-US" altLang="ja-JP" dirty="0"/>
              <a:t>)</a:t>
            </a:r>
            <a:endParaRPr dirty="0"/>
          </a:p>
          <a:p>
            <a:pPr>
              <a:defRPr sz="1400"/>
            </a:pPr>
            <a:r>
              <a:rPr dirty="0" err="1"/>
              <a:t>歓迎</a:t>
            </a:r>
            <a:r>
              <a:rPr dirty="0"/>
              <a:t>: </a:t>
            </a:r>
            <a:r>
              <a:rPr lang="en-US" altLang="ja-JP" dirty="0"/>
              <a:t> FBA</a:t>
            </a:r>
            <a:r>
              <a:rPr lang="ja-JP" altLang="en-US" dirty="0"/>
              <a:t>納品経験</a:t>
            </a:r>
            <a:endParaRPr dirty="0"/>
          </a:p>
          <a:p>
            <a:pPr>
              <a:defRPr sz="1400"/>
            </a:pPr>
            <a:r>
              <a:rPr dirty="0" err="1"/>
              <a:t>報酬</a:t>
            </a:r>
            <a:r>
              <a:rPr dirty="0"/>
              <a:t>: </a:t>
            </a:r>
            <a:r>
              <a:rPr lang="en-US" dirty="0"/>
              <a:t>20,000</a:t>
            </a:r>
            <a:r>
              <a:rPr lang="ja-JP" altLang="en-US" dirty="0"/>
              <a:t>円から</a:t>
            </a:r>
            <a:r>
              <a:rPr lang="en-US" altLang="ja-JP" dirty="0"/>
              <a:t>30,000</a:t>
            </a:r>
            <a:r>
              <a:rPr lang="ja-JP" altLang="en-US" dirty="0"/>
              <a:t>円</a:t>
            </a:r>
            <a:r>
              <a:rPr lang="en-US" altLang="ja-JP" dirty="0"/>
              <a:t>/</a:t>
            </a:r>
            <a:r>
              <a:rPr lang="ja-JP" altLang="en-US" dirty="0"/>
              <a:t>月</a:t>
            </a:r>
            <a:r>
              <a:rPr lang="en-US" altLang="ja-JP" dirty="0"/>
              <a:t>(FBA</a:t>
            </a:r>
            <a:r>
              <a:rPr lang="ja-JP" altLang="en-US" dirty="0"/>
              <a:t>納品まで含む</a:t>
            </a:r>
            <a:r>
              <a:rPr lang="en-US" altLang="ja-JP" dirty="0"/>
              <a:t>)</a:t>
            </a:r>
            <a:endParaRPr dirty="0"/>
          </a:p>
          <a:p>
            <a:pPr>
              <a:defRPr sz="1400"/>
            </a:pPr>
            <a:r>
              <a:rPr dirty="0" err="1"/>
              <a:t>納期</a:t>
            </a:r>
            <a:r>
              <a:rPr dirty="0"/>
              <a:t>: </a:t>
            </a:r>
            <a:r>
              <a:rPr lang="ja-JP" altLang="en-US" dirty="0"/>
              <a:t>随時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600" dirty="0"/>
              <a:t>参考</a:t>
            </a:r>
            <a:r>
              <a:rPr lang="en-US" altLang="ja-JP" sz="3600" dirty="0"/>
              <a:t>/</a:t>
            </a:r>
            <a:r>
              <a:rPr sz="3600" dirty="0"/>
              <a:t> </a:t>
            </a:r>
            <a:r>
              <a:rPr sz="3600" dirty="0" err="1"/>
              <a:t>ロゴ・商標・会社設立</a:t>
            </a:r>
            <a:endParaRPr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ロゴ・商標・会社設立サポート募集</a:t>
            </a:r>
            <a:endParaRPr dirty="0"/>
          </a:p>
          <a:p>
            <a:pPr>
              <a:defRPr sz="1400"/>
            </a:pPr>
            <a:r>
              <a:rPr dirty="0" err="1"/>
              <a:t>内容</a:t>
            </a:r>
            <a:r>
              <a:rPr dirty="0"/>
              <a:t>: </a:t>
            </a:r>
            <a:r>
              <a:rPr dirty="0" err="1"/>
              <a:t>ロゴ制作</a:t>
            </a:r>
            <a:r>
              <a:rPr dirty="0"/>
              <a:t>, </a:t>
            </a:r>
            <a:r>
              <a:rPr dirty="0" err="1"/>
              <a:t>商標調査・出願</a:t>
            </a:r>
            <a:r>
              <a:rPr dirty="0"/>
              <a:t>, </a:t>
            </a:r>
            <a:r>
              <a:rPr dirty="0" err="1"/>
              <a:t>定款作成</a:t>
            </a:r>
            <a:r>
              <a:rPr dirty="0"/>
              <a:t>, </a:t>
            </a:r>
            <a:r>
              <a:rPr dirty="0" err="1"/>
              <a:t>登記代行</a:t>
            </a:r>
            <a:endParaRPr dirty="0"/>
          </a:p>
          <a:p>
            <a:pPr>
              <a:defRPr sz="1400"/>
            </a:pPr>
            <a:r>
              <a:rPr dirty="0" err="1"/>
              <a:t>必須</a:t>
            </a:r>
            <a:r>
              <a:rPr dirty="0"/>
              <a:t>: </a:t>
            </a:r>
            <a:r>
              <a:rPr dirty="0" err="1"/>
              <a:t>デザイン</a:t>
            </a:r>
            <a:r>
              <a:rPr dirty="0"/>
              <a:t>, </a:t>
            </a:r>
            <a:r>
              <a:rPr dirty="0" err="1"/>
              <a:t>商標実務</a:t>
            </a:r>
            <a:r>
              <a:rPr dirty="0"/>
              <a:t>, </a:t>
            </a:r>
            <a:r>
              <a:rPr dirty="0" err="1"/>
              <a:t>設立支援</a:t>
            </a:r>
            <a:endParaRPr dirty="0"/>
          </a:p>
          <a:p>
            <a:pPr>
              <a:defRPr sz="1400"/>
            </a:pPr>
            <a:r>
              <a:rPr dirty="0" err="1"/>
              <a:t>歓迎</a:t>
            </a:r>
            <a:r>
              <a:rPr dirty="0"/>
              <a:t>: </a:t>
            </a:r>
            <a:r>
              <a:rPr dirty="0" err="1"/>
              <a:t>ブランディング</a:t>
            </a:r>
            <a:r>
              <a:rPr dirty="0"/>
              <a:t>, </a:t>
            </a:r>
            <a:r>
              <a:rPr dirty="0" err="1"/>
              <a:t>法務知見</a:t>
            </a:r>
            <a:endParaRPr dirty="0"/>
          </a:p>
          <a:p>
            <a:pPr>
              <a:defRPr sz="1400"/>
            </a:pPr>
            <a:r>
              <a:rPr dirty="0" err="1"/>
              <a:t>報酬</a:t>
            </a:r>
            <a:r>
              <a:rPr dirty="0"/>
              <a:t>: 100,000～200,000円</a:t>
            </a:r>
          </a:p>
          <a:p>
            <a:pPr>
              <a:defRPr sz="1400"/>
            </a:pPr>
            <a:r>
              <a:rPr dirty="0" err="1"/>
              <a:t>納期</a:t>
            </a:r>
            <a:r>
              <a:rPr dirty="0"/>
              <a:t>: </a:t>
            </a:r>
            <a:r>
              <a:rPr lang="ja-JP" altLang="en-US" dirty="0"/>
              <a:t>２週間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#2 </a:t>
            </a:r>
            <a:r>
              <a:rPr lang="ja-JP" altLang="en-US" dirty="0"/>
              <a:t>データ取得と在庫価格の自動更新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Pythonスクレイピングエンジニア募集</a:t>
            </a:r>
            <a:endParaRPr dirty="0"/>
          </a:p>
          <a:p>
            <a:pPr>
              <a:defRPr sz="1400"/>
            </a:pPr>
            <a:r>
              <a:rPr dirty="0" err="1"/>
              <a:t>内容</a:t>
            </a:r>
            <a:r>
              <a:rPr dirty="0"/>
              <a:t>: </a:t>
            </a:r>
            <a:r>
              <a:rPr lang="ja-JP" altLang="en-US" dirty="0"/>
              <a:t>ネット</a:t>
            </a:r>
            <a:r>
              <a:rPr dirty="0" err="1"/>
              <a:t>サイトから商品名</a:t>
            </a:r>
            <a:r>
              <a:rPr dirty="0"/>
              <a:t>/JAN/</a:t>
            </a:r>
            <a:r>
              <a:rPr dirty="0" err="1"/>
              <a:t>在庫</a:t>
            </a:r>
            <a:r>
              <a:rPr dirty="0"/>
              <a:t>/</a:t>
            </a:r>
            <a:r>
              <a:rPr dirty="0" err="1"/>
              <a:t>価格</a:t>
            </a:r>
            <a:r>
              <a:rPr dirty="0"/>
              <a:t>/URL</a:t>
            </a:r>
            <a:r>
              <a:rPr lang="en-US" altLang="ja-JP" dirty="0"/>
              <a:t>/</a:t>
            </a:r>
            <a:r>
              <a:rPr lang="ja-JP" altLang="en-US" dirty="0"/>
              <a:t>画像</a:t>
            </a:r>
            <a:r>
              <a:rPr lang="en-US" altLang="ja-JP" dirty="0"/>
              <a:t>/</a:t>
            </a:r>
            <a:r>
              <a:rPr lang="ja-JP" altLang="en-US" dirty="0"/>
              <a:t>商品説明等</a:t>
            </a:r>
            <a:r>
              <a:rPr dirty="0" err="1"/>
              <a:t>を定期取得</a:t>
            </a:r>
            <a:br>
              <a:rPr lang="en-US" dirty="0"/>
            </a:br>
            <a:r>
              <a:rPr lang="en-US" altLang="ja-JP" dirty="0"/>
              <a:t>10</a:t>
            </a:r>
            <a:r>
              <a:rPr lang="ja-JP" altLang="en-US" dirty="0"/>
              <a:t>程度のサイト</a:t>
            </a:r>
            <a:br>
              <a:rPr lang="en-US" altLang="ja-JP" dirty="0"/>
            </a:br>
            <a:r>
              <a:rPr lang="ja-JP" altLang="en-US" dirty="0"/>
              <a:t>内容</a:t>
            </a:r>
            <a:r>
              <a:rPr lang="en-US" altLang="ja-JP" dirty="0"/>
              <a:t>: </a:t>
            </a:r>
            <a:r>
              <a:rPr lang="ja-JP" altLang="en-US" dirty="0"/>
              <a:t>出店しているモールのショップに係る商品にかかる仕入れ先のサイトの価格、在庫の更新</a:t>
            </a:r>
            <a:br>
              <a:rPr lang="ja-JP" altLang="en-US" dirty="0"/>
            </a:br>
            <a:r>
              <a:rPr lang="ja-JP" altLang="en-US" dirty="0"/>
              <a:t>サイトのテンプレの更新</a:t>
            </a:r>
            <a:br>
              <a:rPr lang="ja-JP" altLang="en-US" dirty="0"/>
            </a:br>
            <a:r>
              <a:rPr lang="en-US" altLang="ja-JP" dirty="0"/>
              <a:t>Python/API</a:t>
            </a:r>
            <a:r>
              <a:rPr lang="ja-JP" altLang="en-US" dirty="0"/>
              <a:t>データを</a:t>
            </a:r>
            <a:r>
              <a:rPr lang="en-US" altLang="ja-JP" dirty="0"/>
              <a:t>Make</a:t>
            </a:r>
            <a:r>
              <a:rPr lang="ja-JP" altLang="en-US" dirty="0"/>
              <a:t>シナリオで定期実行   </a:t>
            </a:r>
            <a:br>
              <a:rPr lang="en-US" altLang="ja-JP" dirty="0"/>
            </a:br>
            <a:r>
              <a:rPr lang="en-US" altLang="ja-JP" dirty="0"/>
              <a:t>BASE, WooCommerce, </a:t>
            </a:r>
            <a:r>
              <a:rPr lang="en-US" altLang="ja-JP" dirty="0" err="1"/>
              <a:t>auPayMarket</a:t>
            </a:r>
            <a:r>
              <a:rPr lang="en-US" altLang="ja-JP" dirty="0"/>
              <a:t>, </a:t>
            </a:r>
            <a:r>
              <a:rPr lang="ja-JP" altLang="en-US" dirty="0"/>
              <a:t>メルカリショップス、ヤフオク用</a:t>
            </a:r>
            <a:r>
              <a:rPr lang="en-US" altLang="ja-JP" dirty="0"/>
              <a:t>CSV/JSON</a:t>
            </a:r>
            <a:r>
              <a:rPr lang="ja-JP" altLang="en-US" dirty="0"/>
              <a:t>変換</a:t>
            </a:r>
            <a:br>
              <a:rPr lang="ja-JP" altLang="en-US" dirty="0"/>
            </a:br>
            <a:r>
              <a:rPr lang="ja-JP" altLang="en-US" dirty="0"/>
              <a:t>価格、カテゴリーの自動付与</a:t>
            </a:r>
          </a:p>
          <a:p>
            <a:pPr>
              <a:defRPr sz="1400"/>
            </a:pPr>
            <a:r>
              <a:rPr lang="ja-JP" altLang="en-US" dirty="0"/>
              <a:t>必須</a:t>
            </a:r>
            <a:r>
              <a:rPr lang="en-US" altLang="ja-JP" dirty="0"/>
              <a:t>: pandas, </a:t>
            </a:r>
            <a:r>
              <a:rPr lang="ja-JP" altLang="en-US" dirty="0"/>
              <a:t>各モール仕様理解         </a:t>
            </a:r>
          </a:p>
          <a:p>
            <a:pPr>
              <a:defRPr sz="1400"/>
            </a:pPr>
            <a:r>
              <a:rPr lang="ja-JP" altLang="en-US" dirty="0"/>
              <a:t>必須</a:t>
            </a:r>
            <a:r>
              <a:rPr lang="en-US" altLang="ja-JP" dirty="0"/>
              <a:t>: Python</a:t>
            </a:r>
            <a:r>
              <a:rPr lang="ja-JP" altLang="en-US" dirty="0"/>
              <a:t>、</a:t>
            </a:r>
            <a:r>
              <a:rPr lang="en-US" altLang="ja-JP" dirty="0"/>
              <a:t>Make</a:t>
            </a:r>
            <a:r>
              <a:rPr lang="ja-JP" altLang="en-US" dirty="0"/>
              <a:t>の設定</a:t>
            </a:r>
          </a:p>
          <a:p>
            <a:pPr>
              <a:defRPr sz="1400"/>
            </a:pPr>
            <a:r>
              <a:rPr lang="ja-JP" altLang="en-US" dirty="0"/>
              <a:t>歓迎</a:t>
            </a:r>
            <a:r>
              <a:rPr lang="en-US" altLang="ja-JP" dirty="0"/>
              <a:t>: AWS Lambda</a:t>
            </a:r>
            <a:r>
              <a:rPr lang="ja-JP" altLang="en-US" dirty="0"/>
              <a:t>連携</a:t>
            </a:r>
          </a:p>
          <a:p>
            <a:pPr>
              <a:defRPr sz="1400"/>
            </a:pPr>
            <a:r>
              <a:rPr lang="ja-JP" altLang="en-US" dirty="0"/>
              <a:t>報酬</a:t>
            </a:r>
            <a:r>
              <a:rPr lang="en-US" altLang="ja-JP" dirty="0"/>
              <a:t>: 10,000</a:t>
            </a:r>
            <a:r>
              <a:rPr lang="ja-JP" altLang="en-US" dirty="0"/>
              <a:t>円</a:t>
            </a:r>
            <a:r>
              <a:rPr lang="en-US" altLang="ja-JP" dirty="0"/>
              <a:t>/</a:t>
            </a:r>
            <a:r>
              <a:rPr lang="ja-JP" altLang="en-US" dirty="0"/>
              <a:t>サイト</a:t>
            </a:r>
          </a:p>
          <a:p>
            <a:pPr>
              <a:defRPr sz="1400"/>
            </a:pPr>
            <a:r>
              <a:rPr lang="ja-JP" altLang="en-US" dirty="0"/>
              <a:t>納期</a:t>
            </a:r>
            <a:r>
              <a:rPr lang="en-US" altLang="ja-JP" dirty="0"/>
              <a:t>: 2</a:t>
            </a:r>
            <a:r>
              <a:rPr lang="ja-JP" altLang="en-US" dirty="0"/>
              <a:t>週間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#3 </a:t>
            </a:r>
            <a:r>
              <a:rPr dirty="0" err="1"/>
              <a:t>ECサイト自動生成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ECサイト自動生成エンジニア募集</a:t>
            </a:r>
            <a:endParaRPr dirty="0"/>
          </a:p>
          <a:p>
            <a:pPr>
              <a:defRPr sz="1400"/>
            </a:pPr>
            <a:r>
              <a:rPr dirty="0" err="1"/>
              <a:t>内容</a:t>
            </a:r>
            <a:r>
              <a:rPr dirty="0"/>
              <a:t>: </a:t>
            </a:r>
            <a:r>
              <a:rPr dirty="0" err="1"/>
              <a:t>Shopify+Oberlo</a:t>
            </a:r>
            <a:r>
              <a:rPr dirty="0"/>
              <a:t>/</a:t>
            </a:r>
            <a:r>
              <a:rPr dirty="0" err="1"/>
              <a:t>AliExpress連携</a:t>
            </a:r>
            <a:r>
              <a:rPr dirty="0"/>
              <a:t>, </a:t>
            </a:r>
            <a:r>
              <a:rPr lang="ja-JP" altLang="en-US" dirty="0"/>
              <a:t>もしくは</a:t>
            </a:r>
            <a:r>
              <a:rPr lang="en-US" altLang="ja-JP" dirty="0" err="1"/>
              <a:t>WordPress+</a:t>
            </a:r>
            <a:r>
              <a:rPr dirty="0" err="1"/>
              <a:t>WooCommerce</a:t>
            </a:r>
            <a:r>
              <a:rPr lang="en-US" dirty="0" err="1"/>
              <a:t>+Dser</a:t>
            </a:r>
            <a:r>
              <a:rPr dirty="0" err="1"/>
              <a:t>自動化</a:t>
            </a:r>
            <a:endParaRPr lang="en-US" dirty="0"/>
          </a:p>
          <a:p>
            <a:pPr marL="0" indent="0">
              <a:buNone/>
              <a:defRPr sz="1400"/>
            </a:pPr>
            <a:r>
              <a:rPr lang="ja-JP" altLang="en-US" dirty="0"/>
              <a:t>　　　ドロップシッピング、ドメイン取得、</a:t>
            </a:r>
            <a:r>
              <a:rPr lang="en-US" altLang="ja-JP" dirty="0"/>
              <a:t>SNS</a:t>
            </a:r>
            <a:r>
              <a:rPr lang="ja-JP" altLang="en-US" dirty="0"/>
              <a:t>連携設定　毎日複数サイト自動生成</a:t>
            </a:r>
            <a:endParaRPr dirty="0"/>
          </a:p>
          <a:p>
            <a:pPr>
              <a:defRPr sz="1400"/>
            </a:pPr>
            <a:r>
              <a:rPr dirty="0" err="1"/>
              <a:t>必須</a:t>
            </a:r>
            <a:r>
              <a:rPr dirty="0"/>
              <a:t>: Shopify API, WordPress/</a:t>
            </a:r>
            <a:r>
              <a:rPr dirty="0" err="1"/>
              <a:t>WooCommerce開発</a:t>
            </a:r>
            <a:r>
              <a:rPr dirty="0"/>
              <a:t>, Python/Node.js</a:t>
            </a:r>
          </a:p>
          <a:p>
            <a:pPr>
              <a:defRPr sz="1400"/>
            </a:pPr>
            <a:r>
              <a:rPr dirty="0" err="1"/>
              <a:t>歓迎</a:t>
            </a:r>
            <a:r>
              <a:rPr dirty="0"/>
              <a:t>: Docker, CI/</a:t>
            </a:r>
            <a:r>
              <a:rPr dirty="0" err="1"/>
              <a:t>CD構築</a:t>
            </a:r>
            <a:endParaRPr dirty="0"/>
          </a:p>
          <a:p>
            <a:pPr>
              <a:defRPr sz="1400"/>
            </a:pPr>
            <a:r>
              <a:rPr dirty="0" err="1"/>
              <a:t>報酬</a:t>
            </a:r>
            <a:r>
              <a:rPr dirty="0"/>
              <a:t>: </a:t>
            </a:r>
            <a:r>
              <a:rPr lang="en-US" altLang="ja-JP" dirty="0"/>
              <a:t>6</a:t>
            </a:r>
            <a:r>
              <a:rPr dirty="0"/>
              <a:t>0,000～</a:t>
            </a:r>
            <a:r>
              <a:rPr lang="en-US" altLang="ja-JP" dirty="0"/>
              <a:t>8</a:t>
            </a:r>
            <a:r>
              <a:rPr dirty="0"/>
              <a:t>0,000円</a:t>
            </a:r>
          </a:p>
          <a:p>
            <a:pPr>
              <a:defRPr sz="1400"/>
            </a:pPr>
            <a:r>
              <a:rPr dirty="0" err="1"/>
              <a:t>納期</a:t>
            </a:r>
            <a:r>
              <a:rPr dirty="0"/>
              <a:t>: 3週間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#</a:t>
            </a:r>
            <a:r>
              <a:rPr lang="en-US" altLang="ja-JP" dirty="0"/>
              <a:t>4</a:t>
            </a:r>
            <a:r>
              <a:rPr dirty="0"/>
              <a:t> </a:t>
            </a:r>
            <a:r>
              <a:rPr dirty="0" err="1"/>
              <a:t>SNSコンテンツ</a:t>
            </a:r>
            <a:r>
              <a:rPr lang="ja-JP" altLang="en-US" dirty="0"/>
              <a:t>自動</a:t>
            </a:r>
            <a:r>
              <a:rPr dirty="0" err="1"/>
              <a:t>生成</a:t>
            </a:r>
            <a:r>
              <a:rPr lang="ja-JP" altLang="en-US" dirty="0"/>
              <a:t>・投稿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AI×SNSコンテンツ自動生成</a:t>
            </a:r>
            <a:r>
              <a:rPr lang="ja-JP" altLang="en-US" dirty="0"/>
              <a:t>、自動投稿エンジニア募集</a:t>
            </a:r>
          </a:p>
          <a:p>
            <a:pPr>
              <a:defRPr sz="1400"/>
            </a:pPr>
            <a:r>
              <a:rPr lang="ja-JP" altLang="en-US" dirty="0"/>
              <a:t>内容</a:t>
            </a:r>
            <a:r>
              <a:rPr lang="en-US" altLang="ja-JP" dirty="0"/>
              <a:t>: ChatGPT, DALL·E/Stable Diffusion, </a:t>
            </a:r>
            <a:r>
              <a:rPr lang="ja-JP" altLang="en-US" dirty="0"/>
              <a:t>短尺動画コンテンツ作成</a:t>
            </a:r>
          </a:p>
          <a:p>
            <a:pPr marL="0" indent="0">
              <a:buNone/>
              <a:defRPr sz="1400"/>
            </a:pPr>
            <a:r>
              <a:rPr lang="ja-JP" altLang="en-US" dirty="0"/>
              <a:t>　　　　　　　</a:t>
            </a:r>
            <a:r>
              <a:rPr lang="en-US" altLang="ja-JP" dirty="0"/>
              <a:t>Instagram/Twitter/LINE/X/note </a:t>
            </a:r>
            <a:r>
              <a:rPr lang="ja-JP" altLang="en-US" dirty="0"/>
              <a:t>定期投稿自動化</a:t>
            </a:r>
          </a:p>
          <a:p>
            <a:pPr>
              <a:defRPr sz="1400"/>
            </a:pPr>
            <a:r>
              <a:rPr lang="ja-JP" altLang="en-US" dirty="0"/>
              <a:t>必須</a:t>
            </a:r>
            <a:r>
              <a:rPr lang="en-US" altLang="ja-JP" dirty="0"/>
              <a:t>: OpenAI API, </a:t>
            </a:r>
            <a:r>
              <a:rPr lang="ja-JP" altLang="en-US" dirty="0"/>
              <a:t>画像生成モデル</a:t>
            </a:r>
            <a:r>
              <a:rPr lang="en-US" altLang="ja-JP" dirty="0"/>
              <a:t>, </a:t>
            </a:r>
            <a:r>
              <a:rPr lang="ja-JP" altLang="en-US" dirty="0"/>
              <a:t>バッチ処理、</a:t>
            </a:r>
            <a:r>
              <a:rPr lang="en-US" altLang="ja-JP" dirty="0"/>
              <a:t>Graph API, Messaging API, </a:t>
            </a:r>
            <a:r>
              <a:rPr lang="ja-JP" altLang="en-US" dirty="0"/>
              <a:t>スケジューラ実装</a:t>
            </a:r>
          </a:p>
          <a:p>
            <a:pPr>
              <a:defRPr sz="1400"/>
            </a:pPr>
            <a:r>
              <a:rPr lang="ja-JP" altLang="en-US" dirty="0"/>
              <a:t>歓迎</a:t>
            </a:r>
            <a:r>
              <a:rPr lang="en-US" altLang="ja-JP" dirty="0"/>
              <a:t>: Puppeteer, </a:t>
            </a:r>
            <a:r>
              <a:rPr lang="ja-JP" altLang="en-US" dirty="0"/>
              <a:t>サーバーレス、</a:t>
            </a:r>
            <a:r>
              <a:rPr lang="en-US" altLang="ja-JP" dirty="0" err="1"/>
              <a:t>FFmpeg</a:t>
            </a:r>
            <a:r>
              <a:rPr lang="en-US" altLang="ja-JP" dirty="0"/>
              <a:t>, RPA</a:t>
            </a:r>
            <a:r>
              <a:rPr lang="ja-JP" altLang="en-US" dirty="0"/>
              <a:t>連携</a:t>
            </a:r>
          </a:p>
          <a:p>
            <a:pPr>
              <a:defRPr sz="1400"/>
            </a:pPr>
            <a:r>
              <a:rPr lang="ja-JP" altLang="en-US" dirty="0"/>
              <a:t>報酬</a:t>
            </a:r>
            <a:r>
              <a:rPr lang="en-US" altLang="ja-JP" dirty="0"/>
              <a:t>: 60,000</a:t>
            </a:r>
            <a:r>
              <a:rPr lang="ja-JP" altLang="en-US" dirty="0"/>
              <a:t>～</a:t>
            </a:r>
            <a:r>
              <a:rPr lang="en-US" altLang="ja-JP" dirty="0"/>
              <a:t>80,000</a:t>
            </a:r>
            <a:r>
              <a:rPr lang="ja-JP" altLang="en-US" dirty="0"/>
              <a:t>円</a:t>
            </a:r>
          </a:p>
          <a:p>
            <a:pPr>
              <a:defRPr sz="1400"/>
            </a:pPr>
            <a:r>
              <a:rPr lang="ja-JP" altLang="en-US" dirty="0"/>
              <a:t>納期</a:t>
            </a:r>
            <a:r>
              <a:rPr lang="en-US" altLang="ja-JP" dirty="0"/>
              <a:t>: 2</a:t>
            </a:r>
            <a:r>
              <a:rPr lang="ja-JP" altLang="en-US" dirty="0"/>
              <a:t>週間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#</a:t>
            </a:r>
            <a:r>
              <a:rPr lang="en-US" altLang="ja-JP" dirty="0"/>
              <a:t>5</a:t>
            </a:r>
            <a:r>
              <a:rPr dirty="0"/>
              <a:t> </a:t>
            </a:r>
            <a:r>
              <a:rPr dirty="0" err="1"/>
              <a:t>動画自動投稿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動画自動投稿エンジニア募集</a:t>
            </a:r>
            <a:endParaRPr dirty="0"/>
          </a:p>
          <a:p>
            <a:pPr>
              <a:defRPr sz="1400"/>
            </a:pPr>
            <a:r>
              <a:rPr dirty="0" err="1"/>
              <a:t>内容</a:t>
            </a:r>
            <a:r>
              <a:rPr dirty="0"/>
              <a:t>: YouTube Data API, </a:t>
            </a:r>
            <a:r>
              <a:rPr dirty="0" err="1"/>
              <a:t>SNS動画定期投稿</a:t>
            </a:r>
            <a:endParaRPr dirty="0"/>
          </a:p>
          <a:p>
            <a:pPr>
              <a:defRPr sz="1400"/>
            </a:pPr>
            <a:r>
              <a:rPr dirty="0" err="1"/>
              <a:t>必須</a:t>
            </a:r>
            <a:r>
              <a:rPr dirty="0"/>
              <a:t>: Python/Node.js, YouTube/Instagram/Twitter API</a:t>
            </a:r>
          </a:p>
          <a:p>
            <a:pPr>
              <a:defRPr sz="1400"/>
            </a:pPr>
            <a:r>
              <a:rPr dirty="0" err="1"/>
              <a:t>歓迎</a:t>
            </a:r>
            <a:r>
              <a:rPr dirty="0"/>
              <a:t>: Puppeteer/Selenium, AWS Lambda</a:t>
            </a:r>
          </a:p>
          <a:p>
            <a:pPr>
              <a:defRPr sz="1400"/>
            </a:pPr>
            <a:r>
              <a:rPr dirty="0" err="1"/>
              <a:t>報酬</a:t>
            </a:r>
            <a:r>
              <a:rPr dirty="0"/>
              <a:t>: </a:t>
            </a:r>
            <a:r>
              <a:rPr lang="en-US" altLang="ja-JP" dirty="0"/>
              <a:t>4</a:t>
            </a:r>
            <a:r>
              <a:rPr dirty="0"/>
              <a:t>0,000～</a:t>
            </a:r>
            <a:r>
              <a:rPr lang="en-US" altLang="ja-JP" dirty="0"/>
              <a:t>5</a:t>
            </a:r>
            <a:r>
              <a:rPr dirty="0"/>
              <a:t>0,000円</a:t>
            </a:r>
          </a:p>
          <a:p>
            <a:pPr>
              <a:defRPr sz="1400"/>
            </a:pPr>
            <a:r>
              <a:rPr dirty="0" err="1"/>
              <a:t>納期</a:t>
            </a:r>
            <a:r>
              <a:rPr dirty="0"/>
              <a:t>: </a:t>
            </a:r>
            <a:r>
              <a:rPr lang="en-US" altLang="ja-JP" dirty="0"/>
              <a:t>2</a:t>
            </a:r>
            <a:r>
              <a:rPr lang="ja-JP" altLang="en-US" dirty="0"/>
              <a:t>週間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#</a:t>
            </a:r>
            <a:r>
              <a:rPr lang="en-US" dirty="0"/>
              <a:t>6</a:t>
            </a:r>
            <a:r>
              <a:rPr dirty="0"/>
              <a:t> </a:t>
            </a:r>
            <a:r>
              <a:rPr dirty="0" err="1"/>
              <a:t>補助金事業計画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補助金事業計画書作成スペシャリスト募集</a:t>
            </a:r>
            <a:endParaRPr dirty="0"/>
          </a:p>
          <a:p>
            <a:pPr>
              <a:defRPr sz="1400"/>
            </a:pPr>
            <a:r>
              <a:rPr dirty="0" err="1"/>
              <a:t>内容</a:t>
            </a:r>
            <a:r>
              <a:rPr dirty="0"/>
              <a:t>: IT/</a:t>
            </a:r>
            <a:r>
              <a:rPr dirty="0" err="1"/>
              <a:t>ものづくり補助金、他人気補助金計画書</a:t>
            </a:r>
            <a:endParaRPr dirty="0"/>
          </a:p>
          <a:p>
            <a:pPr>
              <a:defRPr sz="1400"/>
            </a:pPr>
            <a:r>
              <a:rPr dirty="0" err="1"/>
              <a:t>必須</a:t>
            </a:r>
            <a:r>
              <a:rPr dirty="0"/>
              <a:t>: </a:t>
            </a:r>
            <a:r>
              <a:rPr dirty="0" err="1"/>
              <a:t>補助金制度知見</a:t>
            </a:r>
            <a:r>
              <a:rPr dirty="0"/>
              <a:t>, </a:t>
            </a:r>
            <a:r>
              <a:rPr dirty="0" err="1"/>
              <a:t>計画書作成経験</a:t>
            </a:r>
            <a:endParaRPr dirty="0"/>
          </a:p>
          <a:p>
            <a:pPr>
              <a:defRPr sz="1400"/>
            </a:pPr>
            <a:r>
              <a:rPr dirty="0" err="1"/>
              <a:t>歓迎</a:t>
            </a:r>
            <a:r>
              <a:rPr dirty="0"/>
              <a:t>: </a:t>
            </a:r>
            <a:r>
              <a:rPr dirty="0" err="1"/>
              <a:t>Ganttチャート</a:t>
            </a:r>
            <a:r>
              <a:rPr dirty="0"/>
              <a:t>, </a:t>
            </a:r>
            <a:r>
              <a:rPr dirty="0" err="1"/>
              <a:t>資料デザイン</a:t>
            </a:r>
            <a:endParaRPr dirty="0"/>
          </a:p>
          <a:p>
            <a:pPr>
              <a:defRPr sz="1400"/>
            </a:pPr>
            <a:r>
              <a:rPr dirty="0" err="1"/>
              <a:t>報酬</a:t>
            </a:r>
            <a:r>
              <a:rPr dirty="0"/>
              <a:t>: </a:t>
            </a:r>
            <a:r>
              <a:rPr lang="en-US" altLang="ja-JP" dirty="0"/>
              <a:t>2</a:t>
            </a:r>
            <a:r>
              <a:rPr dirty="0"/>
              <a:t>0,000～</a:t>
            </a:r>
            <a:r>
              <a:rPr lang="en-US" altLang="ja-JP" dirty="0"/>
              <a:t>3</a:t>
            </a:r>
            <a:r>
              <a:rPr dirty="0"/>
              <a:t>0,000円</a:t>
            </a:r>
            <a:r>
              <a:rPr lang="en-US" altLang="ja-JP" dirty="0"/>
              <a:t>/</a:t>
            </a:r>
            <a:r>
              <a:rPr lang="ja-JP" altLang="en-US" dirty="0"/>
              <a:t>件</a:t>
            </a:r>
            <a:endParaRPr dirty="0"/>
          </a:p>
          <a:p>
            <a:pPr>
              <a:defRPr sz="1400"/>
            </a:pPr>
            <a:r>
              <a:rPr dirty="0" err="1"/>
              <a:t>納期</a:t>
            </a:r>
            <a:r>
              <a:rPr dirty="0"/>
              <a:t>: 初版1週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#</a:t>
            </a:r>
            <a:r>
              <a:rPr lang="en-US" altLang="ja-JP" dirty="0"/>
              <a:t>7</a:t>
            </a:r>
            <a:r>
              <a:rPr dirty="0"/>
              <a:t> </a:t>
            </a:r>
            <a:r>
              <a:rPr dirty="0" err="1"/>
              <a:t>中国輸入OEM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中国輸入OEM開発＆タオバオ新幹線運用募集</a:t>
            </a:r>
            <a:endParaRPr dirty="0"/>
          </a:p>
          <a:p>
            <a:pPr>
              <a:defRPr sz="1400"/>
            </a:pPr>
            <a:r>
              <a:rPr dirty="0" err="1"/>
              <a:t>内容</a:t>
            </a:r>
            <a:r>
              <a:rPr dirty="0"/>
              <a:t>: </a:t>
            </a:r>
            <a:r>
              <a:rPr dirty="0" err="1"/>
              <a:t>発注フロー構築</a:t>
            </a:r>
            <a:r>
              <a:rPr dirty="0"/>
              <a:t>, </a:t>
            </a:r>
            <a:r>
              <a:rPr dirty="0" err="1"/>
              <a:t>サンプル品質チェック,物流手続き</a:t>
            </a:r>
            <a:r>
              <a:rPr dirty="0"/>
              <a:t>, </a:t>
            </a:r>
            <a:r>
              <a:rPr dirty="0" err="1"/>
              <a:t>納品書類</a:t>
            </a:r>
            <a:r>
              <a:rPr lang="ja-JP" altLang="en-US" dirty="0"/>
              <a:t>、</a:t>
            </a:r>
            <a:r>
              <a:rPr lang="en-US" altLang="ja-JP" dirty="0"/>
              <a:t>BASE</a:t>
            </a:r>
            <a:r>
              <a:rPr lang="ja-JP" altLang="en-US" dirty="0"/>
              <a:t>連携</a:t>
            </a:r>
            <a:endParaRPr dirty="0"/>
          </a:p>
          <a:p>
            <a:pPr>
              <a:defRPr sz="1400"/>
            </a:pPr>
            <a:r>
              <a:rPr dirty="0" err="1"/>
              <a:t>必須</a:t>
            </a:r>
            <a:r>
              <a:rPr dirty="0"/>
              <a:t>: </a:t>
            </a:r>
            <a:r>
              <a:rPr dirty="0" err="1"/>
              <a:t>代行実務</a:t>
            </a:r>
            <a:endParaRPr dirty="0"/>
          </a:p>
          <a:p>
            <a:pPr>
              <a:defRPr sz="1400"/>
            </a:pPr>
            <a:r>
              <a:rPr dirty="0" err="1"/>
              <a:t>歓迎</a:t>
            </a:r>
            <a:r>
              <a:rPr dirty="0"/>
              <a:t>: </a:t>
            </a:r>
            <a:r>
              <a:rPr dirty="0" err="1"/>
              <a:t>OEM設計経験</a:t>
            </a:r>
            <a:endParaRPr dirty="0"/>
          </a:p>
          <a:p>
            <a:pPr>
              <a:defRPr sz="1400"/>
            </a:pPr>
            <a:r>
              <a:rPr dirty="0" err="1"/>
              <a:t>報酬</a:t>
            </a:r>
            <a:r>
              <a:rPr dirty="0"/>
              <a:t>: </a:t>
            </a:r>
            <a:r>
              <a:rPr lang="en-US" altLang="ja-JP" dirty="0"/>
              <a:t>3</a:t>
            </a:r>
            <a:r>
              <a:rPr dirty="0"/>
              <a:t>0,000円</a:t>
            </a:r>
            <a:r>
              <a:rPr lang="en-US" altLang="ja-JP" dirty="0"/>
              <a:t>/</a:t>
            </a:r>
            <a:r>
              <a:rPr lang="ja-JP" altLang="en-US" dirty="0"/>
              <a:t>月</a:t>
            </a:r>
            <a:endParaRPr dirty="0"/>
          </a:p>
          <a:p>
            <a:pPr>
              <a:defRPr sz="1400"/>
            </a:pPr>
            <a:r>
              <a:rPr dirty="0" err="1"/>
              <a:t>納期</a:t>
            </a:r>
            <a:r>
              <a:rPr dirty="0"/>
              <a:t>: </a:t>
            </a:r>
            <a:r>
              <a:rPr lang="ja-JP" altLang="en-US" dirty="0"/>
              <a:t>２週間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#</a:t>
            </a:r>
            <a:r>
              <a:rPr lang="en-US" altLang="ja-JP" dirty="0"/>
              <a:t>8</a:t>
            </a:r>
            <a:r>
              <a:rPr dirty="0"/>
              <a:t> </a:t>
            </a:r>
            <a:r>
              <a:rPr dirty="0" err="1"/>
              <a:t>BUYMA運用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1400"/>
            </a:pPr>
            <a:r>
              <a:rPr dirty="0" err="1"/>
              <a:t>募集タイトル</a:t>
            </a:r>
            <a:r>
              <a:rPr dirty="0"/>
              <a:t>: </a:t>
            </a:r>
            <a:r>
              <a:rPr dirty="0" err="1"/>
              <a:t>BUYMA運用スペシャリスト募集</a:t>
            </a:r>
            <a:endParaRPr dirty="0"/>
          </a:p>
          <a:p>
            <a:pPr>
              <a:defRPr sz="1400"/>
            </a:pPr>
            <a:r>
              <a:rPr dirty="0" err="1"/>
              <a:t>内容</a:t>
            </a:r>
            <a:r>
              <a:rPr dirty="0"/>
              <a:t>: </a:t>
            </a:r>
            <a:r>
              <a:rPr dirty="0" err="1"/>
              <a:t>海外バイヤー契約交渉</a:t>
            </a:r>
            <a:r>
              <a:rPr dirty="0"/>
              <a:t>, </a:t>
            </a:r>
            <a:r>
              <a:rPr dirty="0" err="1"/>
              <a:t>品質管理</a:t>
            </a:r>
            <a:r>
              <a:rPr dirty="0"/>
              <a:t>, </a:t>
            </a:r>
            <a:r>
              <a:rPr dirty="0" err="1"/>
              <a:t>トラブル対応</a:t>
            </a:r>
            <a:endParaRPr dirty="0"/>
          </a:p>
          <a:p>
            <a:pPr>
              <a:defRPr sz="1400"/>
            </a:pPr>
            <a:r>
              <a:rPr dirty="0" err="1"/>
              <a:t>必須</a:t>
            </a:r>
            <a:r>
              <a:rPr dirty="0"/>
              <a:t>: </a:t>
            </a:r>
            <a:r>
              <a:rPr dirty="0" err="1"/>
              <a:t>英語</a:t>
            </a:r>
            <a:r>
              <a:rPr dirty="0"/>
              <a:t>/</a:t>
            </a:r>
            <a:r>
              <a:rPr dirty="0" err="1"/>
              <a:t>他言語</a:t>
            </a:r>
            <a:r>
              <a:rPr dirty="0"/>
              <a:t>, </a:t>
            </a:r>
            <a:r>
              <a:rPr dirty="0" err="1"/>
              <a:t>国際取引経験</a:t>
            </a:r>
            <a:r>
              <a:rPr dirty="0"/>
              <a:t>, </a:t>
            </a:r>
            <a:r>
              <a:rPr dirty="0" err="1"/>
              <a:t>BUYMA運用</a:t>
            </a:r>
            <a:endParaRPr dirty="0"/>
          </a:p>
          <a:p>
            <a:pPr>
              <a:defRPr sz="1400"/>
            </a:pPr>
            <a:r>
              <a:rPr dirty="0" err="1"/>
              <a:t>歓迎</a:t>
            </a:r>
            <a:r>
              <a:rPr dirty="0"/>
              <a:t>: </a:t>
            </a:r>
            <a:r>
              <a:rPr dirty="0" err="1"/>
              <a:t>多国籍物流決済</a:t>
            </a:r>
            <a:r>
              <a:rPr lang="ja-JP" altLang="en-US" dirty="0"/>
              <a:t>の経験</a:t>
            </a:r>
            <a:endParaRPr dirty="0"/>
          </a:p>
          <a:p>
            <a:pPr>
              <a:defRPr sz="1400"/>
            </a:pPr>
            <a:r>
              <a:rPr dirty="0" err="1"/>
              <a:t>報酬</a:t>
            </a:r>
            <a:r>
              <a:rPr dirty="0"/>
              <a:t>: 月</a:t>
            </a:r>
            <a:r>
              <a:rPr lang="en-US" altLang="ja-JP" dirty="0"/>
              <a:t>5</a:t>
            </a:r>
            <a:r>
              <a:rPr dirty="0"/>
              <a:t>0,000～</a:t>
            </a:r>
            <a:r>
              <a:rPr lang="en-US" altLang="ja-JP" dirty="0"/>
              <a:t>6</a:t>
            </a:r>
            <a:r>
              <a:rPr dirty="0"/>
              <a:t>0,000円</a:t>
            </a:r>
          </a:p>
          <a:p>
            <a:pPr>
              <a:defRPr sz="1400"/>
            </a:pPr>
            <a:r>
              <a:rPr dirty="0" err="1"/>
              <a:t>納期</a:t>
            </a:r>
            <a:r>
              <a:rPr dirty="0"/>
              <a:t>: </a:t>
            </a:r>
            <a:r>
              <a:rPr lang="ja-JP" altLang="en-US" dirty="0"/>
              <a:t>２週間</a:t>
            </a:r>
            <a:br>
              <a:rPr lang="en-US" altLang="ja-JP" dirty="0"/>
            </a:br>
            <a:br>
              <a:rPr lang="en-US" altLang="ja-JP" dirty="0"/>
            </a:b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#</a:t>
            </a:r>
            <a:r>
              <a:rPr lang="en-US" altLang="ja-JP" dirty="0"/>
              <a:t>9</a:t>
            </a:r>
            <a:r>
              <a:rPr dirty="0"/>
              <a:t> </a:t>
            </a:r>
            <a:r>
              <a:rPr dirty="0" err="1"/>
              <a:t>会計</a:t>
            </a:r>
            <a:r>
              <a:rPr lang="ja-JP" altLang="en-US" dirty="0"/>
              <a:t>補助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pPr marL="0" indent="0">
              <a:buNone/>
              <a:defRPr sz="1400"/>
            </a:pPr>
            <a:r>
              <a:rPr lang="ja-JP" altLang="en-US" dirty="0"/>
              <a:t>　募集タイトル</a:t>
            </a:r>
            <a:r>
              <a:rPr lang="en-US" altLang="ja-JP" dirty="0"/>
              <a:t>: </a:t>
            </a:r>
            <a:r>
              <a:rPr lang="ja-JP" altLang="en-US" dirty="0"/>
              <a:t>レシート記帳代行スタッフ募集</a:t>
            </a:r>
          </a:p>
          <a:p>
            <a:pPr>
              <a:defRPr sz="1400"/>
            </a:pPr>
            <a:r>
              <a:rPr lang="ja-JP" altLang="en-US" dirty="0"/>
              <a:t>内容</a:t>
            </a:r>
            <a:r>
              <a:rPr lang="en-US" altLang="ja-JP" dirty="0"/>
              <a:t>: OCR</a:t>
            </a:r>
            <a:r>
              <a:rPr lang="ja-JP" altLang="en-US" dirty="0"/>
              <a:t>サポート</a:t>
            </a:r>
            <a:r>
              <a:rPr lang="en-US" altLang="ja-JP" dirty="0"/>
              <a:t>, </a:t>
            </a:r>
            <a:r>
              <a:rPr lang="ja-JP" altLang="en-US" dirty="0"/>
              <a:t>領収書入力</a:t>
            </a:r>
            <a:r>
              <a:rPr lang="en-US" altLang="ja-JP" dirty="0"/>
              <a:t>, </a:t>
            </a:r>
            <a:r>
              <a:rPr lang="ja-JP" altLang="en-US" dirty="0"/>
              <a:t>仕訳対応</a:t>
            </a:r>
            <a:r>
              <a:rPr lang="en-US" altLang="ja-JP" dirty="0"/>
              <a:t>, </a:t>
            </a:r>
            <a:r>
              <a:rPr lang="ja-JP" altLang="en-US" dirty="0"/>
              <a:t>マネーフォワード、口座連携</a:t>
            </a:r>
            <a:r>
              <a:rPr lang="en-US" altLang="ja-JP" dirty="0"/>
              <a:t>, </a:t>
            </a:r>
            <a:r>
              <a:rPr lang="ja-JP" altLang="en-US" dirty="0"/>
              <a:t>自動仕訳</a:t>
            </a:r>
            <a:r>
              <a:rPr lang="en-US" altLang="ja-JP" dirty="0"/>
              <a:t>, </a:t>
            </a:r>
            <a:r>
              <a:rPr lang="ja-JP" altLang="en-US" dirty="0"/>
              <a:t>レポート出力</a:t>
            </a:r>
          </a:p>
          <a:p>
            <a:pPr>
              <a:defRPr sz="1400"/>
            </a:pPr>
            <a:r>
              <a:rPr lang="ja-JP" altLang="en-US" dirty="0"/>
              <a:t>必須</a:t>
            </a:r>
            <a:r>
              <a:rPr lang="en-US" altLang="ja-JP" dirty="0"/>
              <a:t>: Excel</a:t>
            </a:r>
            <a:r>
              <a:rPr lang="ja-JP" altLang="en-US" dirty="0"/>
              <a:t>入力</a:t>
            </a:r>
            <a:r>
              <a:rPr lang="en-US" altLang="ja-JP" dirty="0"/>
              <a:t>, OCR</a:t>
            </a:r>
            <a:r>
              <a:rPr lang="ja-JP" altLang="en-US" dirty="0"/>
              <a:t>ツール</a:t>
            </a:r>
          </a:p>
          <a:p>
            <a:pPr>
              <a:defRPr sz="1400"/>
            </a:pPr>
            <a:r>
              <a:rPr lang="ja-JP" altLang="en-US" dirty="0"/>
              <a:t>歓迎</a:t>
            </a:r>
            <a:r>
              <a:rPr lang="en-US" altLang="ja-JP" dirty="0"/>
              <a:t>: RPA</a:t>
            </a:r>
            <a:r>
              <a:rPr lang="ja-JP" altLang="en-US" dirty="0"/>
              <a:t>自動化</a:t>
            </a:r>
            <a:r>
              <a:rPr lang="en-US" altLang="ja-JP" dirty="0"/>
              <a:t>, CSV</a:t>
            </a:r>
            <a:r>
              <a:rPr lang="ja-JP" altLang="en-US" dirty="0"/>
              <a:t>インポート、</a:t>
            </a:r>
            <a:r>
              <a:rPr lang="en-US" altLang="ja-JP" dirty="0"/>
              <a:t>BI</a:t>
            </a:r>
            <a:r>
              <a:rPr lang="ja-JP" altLang="en-US" dirty="0"/>
              <a:t>連携</a:t>
            </a:r>
          </a:p>
          <a:p>
            <a:pPr>
              <a:defRPr sz="1400"/>
            </a:pPr>
            <a:r>
              <a:rPr lang="ja-JP" altLang="en-US" dirty="0"/>
              <a:t>報酬</a:t>
            </a:r>
            <a:r>
              <a:rPr lang="en-US" altLang="ja-JP" dirty="0"/>
              <a:t>: 20,000</a:t>
            </a:r>
            <a:r>
              <a:rPr lang="ja-JP" altLang="en-US" dirty="0"/>
              <a:t>～</a:t>
            </a:r>
            <a:r>
              <a:rPr lang="en-US" altLang="ja-JP" dirty="0"/>
              <a:t>30,000</a:t>
            </a:r>
            <a:r>
              <a:rPr lang="ja-JP" altLang="en-US" dirty="0"/>
              <a:t>円</a:t>
            </a:r>
            <a:r>
              <a:rPr lang="en-US" altLang="ja-JP" dirty="0"/>
              <a:t>/</a:t>
            </a:r>
            <a:r>
              <a:rPr lang="ja-JP" altLang="en-US" dirty="0"/>
              <a:t>月</a:t>
            </a:r>
          </a:p>
          <a:p>
            <a:pPr>
              <a:defRPr sz="1400"/>
            </a:pPr>
            <a:r>
              <a:rPr lang="ja-JP" altLang="en-US" dirty="0"/>
              <a:t>納期</a:t>
            </a:r>
            <a:r>
              <a:rPr lang="en-US" altLang="ja-JP" dirty="0"/>
              <a:t>: </a:t>
            </a:r>
            <a:r>
              <a:rPr lang="ja-JP" altLang="en-US" dirty="0"/>
              <a:t>月締め</a:t>
            </a:r>
            <a:br>
              <a:rPr lang="en-US" dirty="0"/>
            </a:br>
            <a:endParaRPr lang="ja-JP" altLang="en-US" dirty="0"/>
          </a:p>
          <a:p>
            <a:pPr>
              <a:defRPr sz="1400"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794</Words>
  <Application>Microsoft Office PowerPoint</Application>
  <PresentationFormat>画面に合わせる (4:3)</PresentationFormat>
  <Paragraphs>102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#1 業務自動化プランナー</vt:lpstr>
      <vt:lpstr>#2 データ取得と在庫価格の自動更新</vt:lpstr>
      <vt:lpstr>#3 ECサイト自動生成</vt:lpstr>
      <vt:lpstr>#4 SNSコンテンツ自動生成・投稿</vt:lpstr>
      <vt:lpstr>#5 動画自動投稿</vt:lpstr>
      <vt:lpstr>#6 補助金事業計画</vt:lpstr>
      <vt:lpstr>#7 中国輸入OEM</vt:lpstr>
      <vt:lpstr>#8 BUYMA運用</vt:lpstr>
      <vt:lpstr>#9 会計補助</vt:lpstr>
      <vt:lpstr>#10 物流＆仕入れ</vt:lpstr>
      <vt:lpstr>#11 冷凍FBA納品</vt:lpstr>
      <vt:lpstr>参考/ ロゴ・商標・会社設立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佐藤仁</cp:lastModifiedBy>
  <cp:revision>2</cp:revision>
  <dcterms:created xsi:type="dcterms:W3CDTF">2013-01-27T09:14:16Z</dcterms:created>
  <dcterms:modified xsi:type="dcterms:W3CDTF">2025-06-15T13:44:25Z</dcterms:modified>
  <cp:category/>
</cp:coreProperties>
</file>