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otaro Kawamura" userId="78c5ec83c280920c" providerId="LiveId" clId="{ACE14F70-1DF2-4A39-A824-E0ADDBAFF584}"/>
    <pc:docChg chg="custSel modSld">
      <pc:chgData name="Shotaro Kawamura" userId="78c5ec83c280920c" providerId="LiveId" clId="{ACE14F70-1DF2-4A39-A824-E0ADDBAFF584}" dt="2022-04-02T04:01:19.372" v="33" actId="13822"/>
      <pc:docMkLst>
        <pc:docMk/>
      </pc:docMkLst>
      <pc:sldChg chg="addSp delSp modSp mod">
        <pc:chgData name="Shotaro Kawamura" userId="78c5ec83c280920c" providerId="LiveId" clId="{ACE14F70-1DF2-4A39-A824-E0ADDBAFF584}" dt="2022-04-02T04:01:19.372" v="33" actId="13822"/>
        <pc:sldMkLst>
          <pc:docMk/>
          <pc:sldMk cId="127242243" sldId="256"/>
        </pc:sldMkLst>
        <pc:spChg chg="add del mod">
          <ac:chgData name="Shotaro Kawamura" userId="78c5ec83c280920c" providerId="LiveId" clId="{ACE14F70-1DF2-4A39-A824-E0ADDBAFF584}" dt="2022-04-02T04:00:52.082" v="3" actId="478"/>
          <ac:spMkLst>
            <pc:docMk/>
            <pc:sldMk cId="127242243" sldId="256"/>
            <ac:spMk id="2" creationId="{DC8E7286-EF8E-4113-8348-7F19AFB379D5}"/>
          </ac:spMkLst>
        </pc:spChg>
        <pc:spChg chg="add mod">
          <ac:chgData name="Shotaro Kawamura" userId="78c5ec83c280920c" providerId="LiveId" clId="{ACE14F70-1DF2-4A39-A824-E0ADDBAFF584}" dt="2022-04-02T04:01:19.372" v="33" actId="13822"/>
          <ac:spMkLst>
            <pc:docMk/>
            <pc:sldMk cId="127242243" sldId="256"/>
            <ac:spMk id="12" creationId="{0848752E-15BA-44C5-81B3-7E86149598E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5480C0-CE5E-4970-B601-81F983C0C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45B1820-63C8-466C-A8D5-1FC3082CE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EB9EAC-F19F-47DA-A34A-61E4363FE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420CFC-29C7-4E4F-8CAE-C19A1F5EC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848F42-6C64-44C7-9AD0-A0A8E37AC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8096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119D72-1D30-48E9-A8B5-05380FBE8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E371505-2C93-45C0-9C2A-FED53B1ED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7BF197-CCFA-40AB-9864-56383D6CF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01F734-1734-4637-A29C-0ECB2FD25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2AF1A6-D2B4-4F29-969B-8C53C5E6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2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847B63E-BCCF-44A9-8334-B50119225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5394634-F15D-49C5-AF7D-3A5B053D1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33C3BB-2AE7-42D4-9FE5-ED99DDF74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CD550A-CF91-4047-9F7D-A315DF07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A3BD87-3CAA-4D7B-BABD-AD6D17DC6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17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849480-D14B-40C2-AE42-9B19E890B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8F3762-A03E-4887-BE4C-BAC3836AD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E906E5-BBF4-485C-A4D7-8A71FB12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B43BCE-E27C-4651-9143-7F4A3DAA1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D092D2-1F72-493B-8C44-252EAB496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613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AB2F13-6DE7-4AFF-8879-C8BEEBAA3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944CDA-65E1-4699-92A0-34693F658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CFCA95-1F08-4003-96DD-A8F60593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71F1D6-A055-4E5B-9E38-7CEAB37CD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019249-F3B6-4983-AB99-2A78A8EC7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478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565526-1274-4EAA-8AD3-A2077A6B8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CAF318-676F-4F89-B33E-C823C327E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5D30F08-96E7-4134-9C5B-641BFE3FC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B5BB06-2B3E-4957-8A4B-4C5FAE71C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DE812D-9E11-4DDA-B33E-9F18E2E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532AD9-0AC6-4D75-A7EC-4973424D6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663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FFA56C-9535-47D1-88BB-E38470D0C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951B32-9BF5-49FC-BB7D-C8DF0FE2A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DB0976D-8E0E-4960-9926-97F441763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6070D27-8BE3-4C29-A711-0B99CE0C77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A92FB91-D0BB-4720-9869-FE148AD2C4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6A41378-3E22-419C-8AA9-3DC81F439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429551E-37F0-4D07-BE34-91CCAA8F9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ACD5CA8-D56F-4792-8549-968FBE45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06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D899C2-71FF-45D0-AD19-C6BB53CCB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195376D-6424-43FD-9E82-1F49CF4CF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519224-D74D-4866-9B07-BEED7192A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B8CE39B-4DA8-4193-8B71-41AB075C9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575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C5BD25E-4AE6-4E5D-9136-E86146266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25099AA-65EF-454C-BD1D-AEF8374E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27C37-957E-4CD6-B3D8-CB25B6685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246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CF7DBC-8AC6-4888-AB28-3EA3D204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5D4D74-43DE-4138-BC15-4EF2FF259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1613D6C-A18B-46D9-80C5-992985761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0C1FD1-234D-4000-B60A-A350CABDE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F6EFD4-35A1-4ED9-830F-C44C0462B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C8625B-3B54-46F3-824C-F86F773E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489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160495-7390-4FD6-819F-018C88011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212502B-2628-4622-8FA9-386E39A77E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2AA37B-78DE-4DDC-937F-09391778B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1A42F5-8DF9-4004-84DC-F14686443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237A49-AC1D-4A89-8D7C-0E92AD7B1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2D08EA-6E8F-4657-B7B8-C7593F521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500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77F724C-DAB5-4E53-8F3C-4CE558206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744E43-938C-4610-97FD-409B07BD2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FDCB4A-A2EE-487A-814A-51B5CE565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0C0ED-EB19-43C5-A6C9-4DD85087EF16}" type="datetimeFigureOut">
              <a:rPr kumimoji="1" lang="ja-JP" altLang="en-US" smtClean="0"/>
              <a:t>2022/4/2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35DE55-0E59-4010-97F9-FA5A4FB89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A3CAC8-742D-48F0-A8D7-F7F0186E9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E9CA8-E28A-4BEA-A6F0-C335DD5918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281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9107EEB-4F79-4DE7-B592-AC056FA65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495" y="1638502"/>
            <a:ext cx="2152723" cy="228103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A1557B5-181D-4F5E-99E1-0409E53B2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283" y="3408956"/>
            <a:ext cx="1083338" cy="85582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FC6544-8F4C-4B69-AB06-16A85C6F2E7A}"/>
              </a:ext>
            </a:extLst>
          </p:cNvPr>
          <p:cNvSpPr txBox="1"/>
          <p:nvPr/>
        </p:nvSpPr>
        <p:spPr>
          <a:xfrm>
            <a:off x="250257" y="245304"/>
            <a:ext cx="8778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We deeply care of the delivery till our customer to receive products.</a:t>
            </a: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7BF40FCF-E2B6-48E1-AB79-10A41D299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233888"/>
              </p:ext>
            </p:extLst>
          </p:nvPr>
        </p:nvGraphicFramePr>
        <p:xfrm>
          <a:off x="503147" y="4943400"/>
          <a:ext cx="10515600" cy="1371600"/>
        </p:xfrm>
        <a:graphic>
          <a:graphicData uri="http://schemas.openxmlformats.org/drawingml/2006/table">
            <a:tbl>
              <a:tblPr/>
              <a:tblGrid>
                <a:gridCol w="914968">
                  <a:extLst>
                    <a:ext uri="{9D8B030D-6E8A-4147-A177-3AD203B41FA5}">
                      <a16:colId xmlns:a16="http://schemas.microsoft.com/office/drawing/2014/main" val="1797375635"/>
                    </a:ext>
                  </a:extLst>
                </a:gridCol>
                <a:gridCol w="1113329">
                  <a:extLst>
                    <a:ext uri="{9D8B030D-6E8A-4147-A177-3AD203B41FA5}">
                      <a16:colId xmlns:a16="http://schemas.microsoft.com/office/drawing/2014/main" val="2680838873"/>
                    </a:ext>
                  </a:extLst>
                </a:gridCol>
                <a:gridCol w="1742679">
                  <a:extLst>
                    <a:ext uri="{9D8B030D-6E8A-4147-A177-3AD203B41FA5}">
                      <a16:colId xmlns:a16="http://schemas.microsoft.com/office/drawing/2014/main" val="2999163874"/>
                    </a:ext>
                  </a:extLst>
                </a:gridCol>
                <a:gridCol w="2248208">
                  <a:extLst>
                    <a:ext uri="{9D8B030D-6E8A-4147-A177-3AD203B41FA5}">
                      <a16:colId xmlns:a16="http://schemas.microsoft.com/office/drawing/2014/main" val="3542912132"/>
                    </a:ext>
                  </a:extLst>
                </a:gridCol>
                <a:gridCol w="2248208">
                  <a:extLst>
                    <a:ext uri="{9D8B030D-6E8A-4147-A177-3AD203B41FA5}">
                      <a16:colId xmlns:a16="http://schemas.microsoft.com/office/drawing/2014/main" val="3104978316"/>
                    </a:ext>
                  </a:extLst>
                </a:gridCol>
                <a:gridCol w="2248208">
                  <a:extLst>
                    <a:ext uri="{9D8B030D-6E8A-4147-A177-3AD203B41FA5}">
                      <a16:colId xmlns:a16="http://schemas.microsoft.com/office/drawing/2014/main" val="458765554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Day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~N+2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~N+3~10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~N+6~20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573120"/>
                  </a:ext>
                </a:extLst>
              </a:tr>
              <a:tr h="4572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Events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Customer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Place order,Thank you!!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FF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Tracing Number to be noted to customer by email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Import Customs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53700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Nature's Japan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Issue a tracing number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Pick and Dispatch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44376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Transpoter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Int'l Transportation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Delivery to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cutomer's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door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674099"/>
                  </a:ext>
                </a:extLst>
              </a:tr>
            </a:tbl>
          </a:graphicData>
        </a:graphic>
      </p:graphicFrame>
      <p:pic>
        <p:nvPicPr>
          <p:cNvPr id="1028" name="Picture 4" descr="✈️ 絵文字の意味 - 飛行機">
            <a:extLst>
              <a:ext uri="{FF2B5EF4-FFF2-40B4-BE49-F238E27FC236}">
                <a16:creationId xmlns:a16="http://schemas.microsoft.com/office/drawing/2014/main" id="{4F9B894A-BC2D-49AB-9192-C0803FB46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545" y="144303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DC2A288-D09E-4B5A-9F2E-0FFE51FB07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553" y="3236237"/>
            <a:ext cx="510090" cy="510090"/>
          </a:xfrm>
          <a:prstGeom prst="rect">
            <a:avLst/>
          </a:prstGeom>
        </p:spPr>
      </p:pic>
      <p:pic>
        <p:nvPicPr>
          <p:cNvPr id="1030" name="Picture 6" descr="海外発送について | 越前有機味噌蔵 マルカワみそ">
            <a:extLst>
              <a:ext uri="{FF2B5EF4-FFF2-40B4-BE49-F238E27FC236}">
                <a16:creationId xmlns:a16="http://schemas.microsoft.com/office/drawing/2014/main" id="{50A03A95-226A-4237-87DF-CC172037B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954" y="2478314"/>
            <a:ext cx="581030" cy="58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海外配送＆運送会社| FedEx日本">
            <a:extLst>
              <a:ext uri="{FF2B5EF4-FFF2-40B4-BE49-F238E27FC236}">
                <a16:creationId xmlns:a16="http://schemas.microsoft.com/office/drawing/2014/main" id="{35C8D2DC-FB82-4688-A79F-A0CC823BA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894" y="3847750"/>
            <a:ext cx="510090" cy="51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848752E-15BA-44C5-81B3-7E86149598EC}"/>
              </a:ext>
            </a:extLst>
          </p:cNvPr>
          <p:cNvSpPr txBox="1"/>
          <p:nvPr/>
        </p:nvSpPr>
        <p:spPr>
          <a:xfrm>
            <a:off x="8781869" y="2148532"/>
            <a:ext cx="266256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dirty="0"/>
              <a:t>Your doorsteps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242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</Words>
  <Application>Microsoft Office PowerPoint</Application>
  <PresentationFormat>ワイド画面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Shotaro Kawamura</dc:creator>
  <cp:lastModifiedBy>Shotaro Kawamura</cp:lastModifiedBy>
  <cp:revision>2</cp:revision>
  <dcterms:created xsi:type="dcterms:W3CDTF">2022-03-24T07:53:24Z</dcterms:created>
  <dcterms:modified xsi:type="dcterms:W3CDTF">2022-04-02T04:01:24Z</dcterms:modified>
</cp:coreProperties>
</file>