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88" y="4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royuki Oyama" userId="757a8514-39cb-43ff-983c-20ffb88e7e95" providerId="ADAL" clId="{F762FBD8-C2CE-49D2-8E68-39BB9A642CF9}"/>
    <pc:docChg chg="modSld">
      <pc:chgData name="Hiroyuki Oyama" userId="757a8514-39cb-43ff-983c-20ffb88e7e95" providerId="ADAL" clId="{F762FBD8-C2CE-49D2-8E68-39BB9A642CF9}" dt="2021-12-09T06:33:50.295" v="1" actId="1076"/>
      <pc:docMkLst>
        <pc:docMk/>
      </pc:docMkLst>
      <pc:sldChg chg="modSp mod">
        <pc:chgData name="Hiroyuki Oyama" userId="757a8514-39cb-43ff-983c-20ffb88e7e95" providerId="ADAL" clId="{F762FBD8-C2CE-49D2-8E68-39BB9A642CF9}" dt="2021-12-09T06:33:50.295" v="1" actId="1076"/>
        <pc:sldMkLst>
          <pc:docMk/>
          <pc:sldMk cId="303140649" sldId="256"/>
        </pc:sldMkLst>
        <pc:spChg chg="mod">
          <ac:chgData name="Hiroyuki Oyama" userId="757a8514-39cb-43ff-983c-20ffb88e7e95" providerId="ADAL" clId="{F762FBD8-C2CE-49D2-8E68-39BB9A642CF9}" dt="2021-12-09T06:33:50.295" v="1" actId="1076"/>
          <ac:spMkLst>
            <pc:docMk/>
            <pc:sldMk cId="303140649" sldId="256"/>
            <ac:spMk id="7" creationId="{04049B94-222A-4D81-A39C-2DE04C9CF0A8}"/>
          </ac:spMkLst>
        </pc:spChg>
        <pc:picChg chg="mod">
          <ac:chgData name="Hiroyuki Oyama" userId="757a8514-39cb-43ff-983c-20ffb88e7e95" providerId="ADAL" clId="{F762FBD8-C2CE-49D2-8E68-39BB9A642CF9}" dt="2021-12-09T06:33:43.957" v="0" actId="14100"/>
          <ac:picMkLst>
            <pc:docMk/>
            <pc:sldMk cId="303140649" sldId="256"/>
            <ac:picMk id="5" creationId="{DC88DC4B-BB30-45ED-8566-1AE385BDFBA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44639C-167B-4AF0-85DA-D25350E30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8F7445-CAB5-4EE8-97AE-D9175E477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D82B83-862A-45A5-94BD-C218F4217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FB3F79-2E30-4D5D-B426-48283518C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51B0AE-3969-423A-9D2C-BAED2E710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73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0F80FC-A22C-4BBD-989B-5F654A6A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C7168F-C47B-4A00-9EA6-8E456BA74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292D35-40DA-4C92-9584-CF5E595A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9EBD59-15A8-4CCE-B610-00FFA5BF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EE38EC-CAFF-4924-BDB4-8A229459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08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3FCAC25-A323-40CA-8014-107E4071D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2FAB59-DA86-4101-A13C-7589AA885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B0612A-8AED-481D-BC25-0A6E3054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884B6E-CB1F-498B-877F-9D8ACBAF5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8F2515-698A-4DED-AD87-8EEB19A3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60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9BFD9C-DC58-4231-85F5-58ED0B35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15029D-BE9E-4981-A1BD-32F23100B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1E78C3-2532-4B65-BD58-21C7ACFFF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48A83E-6FCE-4065-AC07-15ACDBB7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660BBF-8916-4C86-81A5-1152EB566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150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710BDF-3C50-4058-A143-A7D9E8279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7ADFBCF-FCE0-49C2-B955-A0625803A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DF64ED-FF50-4389-9D89-103C97B9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E56529-B18D-43EF-800E-E85C34610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36AB2-1570-410E-A7D2-797B9DBC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489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4A03F5-11A2-4DC9-8FE2-A09F44D3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1383A3-35AC-4256-90CA-57D7D1CA5B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99BAC5-BB9A-4BEB-A79A-0E9C17E1E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15FCC73-0F7F-41D1-A540-718D0B97C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8AE601-1F69-486B-8042-673BDB26E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591032-8BC8-4C59-B0B1-8FC139BD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0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79B22F-1B9A-404E-A3F6-D46D530E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F956C1-ADA9-4AE4-AECC-A5D56ED20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A56EF04-48F9-4994-8CB9-F9D7DAF0F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9A5C95-DBEC-4558-96EF-BC9354D556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DD28FD9-008D-4DB1-B9B5-17E38443E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E0B4B79-DC51-4E0A-8908-8B075566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309FB0B-81B4-4413-A696-3348AC738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FC86765-B2E2-4B3A-AE2E-C5B86673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59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07A370-B457-4B90-A0DF-F8BBA615A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B149724-2AE8-48FE-95BF-79493ACBE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1F9FE2B-0073-40C4-B335-8BFF9C49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AB2712B-5BF0-49C2-A66C-5A5A0849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81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7F0629E-7263-49E4-92F0-8538DC1CE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EF936E4-C7EC-4C96-AB02-BD7AA29D3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3701F5-5AA7-4C55-90B2-192DF8794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85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17128-6E61-45D2-8E31-71ABCB0A6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8EFA22-2A47-45B9-A484-2E9CAF51E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2327FB-C7A6-422A-B03A-EB998423E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3E9DA5-2B26-4044-B8BF-54608E52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60C296-C94A-4BC8-9104-3E4AE0FB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B5E240-8512-4737-9DE4-E9FE3E7A0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45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93ECE6-983A-4DEF-8371-6F635FA74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7EF8C29-1A57-404B-B848-ACF5ADD9A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F50C93-839B-4ECD-B932-B37434FDC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74E669-33BF-47CF-8899-90D2D25C6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55EC26-D031-4D27-9E9A-2CDA45F4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042872-C558-4810-AD26-CFF0687D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20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C1B810-E553-4271-89B6-476C28CA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80D5E2-2C0D-4113-9F78-B2A43DFA0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6EB637-5DC7-4D36-99DD-1AA5E6795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65DC-C9DF-4330-B1E9-95AC2F225E31}" type="datetimeFigureOut">
              <a:rPr kumimoji="1" lang="ja-JP" altLang="en-US" smtClean="0"/>
              <a:t>2021/12/9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D06198-B5CC-419E-B734-8CDA56686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D087CB-4ABB-478F-BA35-263601367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0C09-AFA7-4FB4-AF93-17C28C7E69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06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C88DC4B-BB30-45ED-8566-1AE385BDFB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56" r="64519" b="47477"/>
          <a:stretch/>
        </p:blipFill>
        <p:spPr>
          <a:xfrm>
            <a:off x="952500" y="1066800"/>
            <a:ext cx="6272726" cy="435697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049B94-222A-4D81-A39C-2DE04C9CF0A8}"/>
              </a:ext>
            </a:extLst>
          </p:cNvPr>
          <p:cNvSpPr txBox="1"/>
          <p:nvPr/>
        </p:nvSpPr>
        <p:spPr>
          <a:xfrm>
            <a:off x="5079305" y="22522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この色は使用しない</a:t>
            </a:r>
          </a:p>
        </p:txBody>
      </p:sp>
    </p:spTree>
    <p:extLst>
      <p:ext uri="{BB962C8B-B14F-4D97-AF65-F5344CB8AC3E}">
        <p14:creationId xmlns:p14="http://schemas.microsoft.com/office/powerpoint/2010/main" val="303140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Hiroyuki Oyama</dc:creator>
  <cp:lastModifiedBy>Hiroyuki Oyama</cp:lastModifiedBy>
  <cp:revision>1</cp:revision>
  <dcterms:created xsi:type="dcterms:W3CDTF">2021-12-09T06:31:55Z</dcterms:created>
  <dcterms:modified xsi:type="dcterms:W3CDTF">2021-12-09T06:33:56Z</dcterms:modified>
</cp:coreProperties>
</file>