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9" autoAdjust="0"/>
    <p:restoredTop sz="94660"/>
  </p:normalViewPr>
  <p:slideViewPr>
    <p:cSldViewPr snapToGrid="0">
      <p:cViewPr varScale="1">
        <p:scale>
          <a:sx n="83" d="100"/>
          <a:sy n="83" d="100"/>
        </p:scale>
        <p:origin x="120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4B77148-9A0D-432B-A6D9-B3A52767D3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21DA090-398D-4410-8D4D-2F900A33D8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864D84E-F28B-4224-94A0-6B5D81E340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6C06FC8-00E2-4711-A01A-D3AFF529FF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6DE33A8-054E-4B5C-970F-0D268407A7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67938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532CF4D-E6AE-4FEA-84AF-604CFDAE6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1545633-9F13-4855-A4E3-66161C8DA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F65D2A-5422-4DF8-94AF-FAA24372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6C9D17-277A-437A-92A0-2A55B28545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FA6A4CD-87AC-44A8-B55E-68D65F399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78531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5BADA808-015D-4BCF-9BF1-2DAA6ED5E56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DACC9AB1-CB85-447C-96B2-FD9BB3FF6F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6A006DD4-C290-4240-91BF-3BB1C3945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59A1F37-D7AE-4013-82D5-4EBA3C9DA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1A9E42-BAB5-4B05-B371-8AC3BF124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4195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F447B6F-2C0F-4199-9CDA-CA6CA8460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3F434F9-AD13-46C2-B615-1BAC98A968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B451739-76B1-46B3-9EC2-E4D7C9636C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21E6BF-1148-468D-919C-9A600BD651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A9E7B67-ECC9-4361-B4CA-845A6C4F8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72933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25A4275-BC16-45B7-836A-319E3FF2B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05366D6-DFA1-44D2-AF90-1598B2B022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1B79EDD0-A637-4F9B-B7E1-A318155F15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F7211E-FBF0-44D7-8DC9-1D1598BA9A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C7E9CDE-89CF-483A-945F-47EDE62EA9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92209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50F29C-187A-49AB-9083-2DF1D28ECB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74F0792-837A-4940-9479-DD448D8198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7DB318E-B506-45CE-8B76-62CC7A2C3B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9C40CEB6-ABB8-4C6D-BD46-C02488B675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2690075-57BD-490A-B39F-406A6972E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E82B8E4D-8D30-435E-B3D6-043A83DAA1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09733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816DECD-A3DE-4655-A08D-43346F525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EE84E219-A776-4752-AC65-3F61275467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41DB22-9F3E-4178-A77A-BD5D5D1E08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3804126-BFDB-4E6F-8FDA-A47D848205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FB1B9E7-2584-4DDC-853E-3868A6FA2FC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49A6ED3F-1D4B-4986-9681-3F4B30E653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7123F0A3-F589-42A2-BCB8-5868CDE2B4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DC0E84E2-35E7-4A2A-91FB-222C933E75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48280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550EB2F-95FF-4CC0-BDFF-5222027AFA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05B181B-06B8-4FC3-B19B-EAE77E59C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8AC4DC8-1C00-48FF-95F9-072D6BD3FF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9B625F7-5CA7-4B97-94B2-A386200C3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84109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0039DC44-2068-4AE0-B8B7-FE2CBFF4B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66690CE-B580-40A2-9CBC-BCAD0336B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9DB657B6-9674-478C-91F6-7A01DEED8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40487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9BF869-DDB7-4499-ACC4-9C831C2315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CD3552D-C355-4179-BDEA-017D19FD95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CFB9FFC-97C0-41D9-A52C-38B80EFE8AC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B529972-7FB9-4BFD-B42B-DCC8166AF9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DBA0D2CA-B243-42F8-8F2C-9C188FB63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3D5FBB10-71FB-41A0-B189-05D6FDFBE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965255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6152EB-7CBC-474D-B20C-7319F28D81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D41BE5A2-71FD-4A72-87A6-D6087E7E0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AFF8DC5-981C-45DA-AD1C-8CF10E536B0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F246FC-90E1-4BDE-B3D0-0AF951A1B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0474AD8-3723-441B-B76D-740543FFAF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843A063-308F-4F0C-843C-DB4869E0C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129970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9FECADA6-B8C3-4B6B-9063-8F99E73BBC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08BA502-4B49-4D56-B79F-0E7C6DDB65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5A44D7A-35C1-492B-A5B6-C5B8A23978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F18B9-E2FE-4518-A0E6-FE11812FBA48}" type="datetimeFigureOut">
              <a:rPr kumimoji="1" lang="ja-JP" altLang="en-US" smtClean="0"/>
              <a:t>2021/7/3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44F06E2-2776-44DF-81B5-42B56D4D7DF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B23B1DF-1AB2-4AA1-B5BA-2A965E1A5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73350-F5C2-4374-A884-E3EEC40A87C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413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C00243A8-F5A3-4E26-9BB6-2BE40879E9CE}"/>
              </a:ext>
            </a:extLst>
          </p:cNvPr>
          <p:cNvSpPr/>
          <p:nvPr/>
        </p:nvSpPr>
        <p:spPr>
          <a:xfrm>
            <a:off x="4695081" y="1173707"/>
            <a:ext cx="325338" cy="14428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8" name="正方形/長方形 17">
            <a:extLst>
              <a:ext uri="{FF2B5EF4-FFF2-40B4-BE49-F238E27FC236}">
                <a16:creationId xmlns:a16="http://schemas.microsoft.com/office/drawing/2014/main" id="{82D09B61-4AC3-4D17-A62C-52AAE3118D53}"/>
              </a:ext>
            </a:extLst>
          </p:cNvPr>
          <p:cNvSpPr/>
          <p:nvPr/>
        </p:nvSpPr>
        <p:spPr>
          <a:xfrm>
            <a:off x="4579576" y="768282"/>
            <a:ext cx="563924" cy="405425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F3F597A-168C-4257-8F4F-0B23FE4FBFC3}"/>
              </a:ext>
            </a:extLst>
          </p:cNvPr>
          <p:cNvSpPr/>
          <p:nvPr/>
        </p:nvSpPr>
        <p:spPr>
          <a:xfrm>
            <a:off x="5731171" y="1627539"/>
            <a:ext cx="325338" cy="9890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E8C7442-2C95-4DEF-B373-B44C08E39A26}"/>
              </a:ext>
            </a:extLst>
          </p:cNvPr>
          <p:cNvSpPr/>
          <p:nvPr/>
        </p:nvSpPr>
        <p:spPr>
          <a:xfrm>
            <a:off x="5631180" y="1295400"/>
            <a:ext cx="542925" cy="3321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8100">
                <a:solidFill>
                  <a:schemeClr val="tx1"/>
                </a:solidFill>
              </a:ln>
            </a:endParaRPr>
          </a:p>
        </p:txBody>
      </p:sp>
      <p:pic>
        <p:nvPicPr>
          <p:cNvPr id="17" name="図 16">
            <a:extLst>
              <a:ext uri="{FF2B5EF4-FFF2-40B4-BE49-F238E27FC236}">
                <a16:creationId xmlns:a16="http://schemas.microsoft.com/office/drawing/2014/main" id="{21CE9618-0BEE-4B95-84C9-C09D6C3F1176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8099" y="532143"/>
            <a:ext cx="2962275" cy="496316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ED66D86-C752-4038-8E46-75518DA62B5C}"/>
              </a:ext>
            </a:extLst>
          </p:cNvPr>
          <p:cNvSpPr/>
          <p:nvPr/>
        </p:nvSpPr>
        <p:spPr>
          <a:xfrm>
            <a:off x="6634114" y="1838324"/>
            <a:ext cx="325338" cy="77821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745AED3F-563B-45A7-ADA8-1E2F29F93EB8}"/>
              </a:ext>
            </a:extLst>
          </p:cNvPr>
          <p:cNvSpPr/>
          <p:nvPr/>
        </p:nvSpPr>
        <p:spPr>
          <a:xfrm>
            <a:off x="6525320" y="1507858"/>
            <a:ext cx="542925" cy="3321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n w="38100">
                <a:solidFill>
                  <a:schemeClr val="tx1"/>
                </a:solidFill>
              </a:ln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B0D08F8-5A4F-45F1-9B54-436B89752BED}"/>
              </a:ext>
            </a:extLst>
          </p:cNvPr>
          <p:cNvSpPr txBox="1"/>
          <p:nvPr/>
        </p:nvSpPr>
        <p:spPr>
          <a:xfrm>
            <a:off x="4438650" y="3013723"/>
            <a:ext cx="89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35mm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E9A9988-662B-45A0-9FC2-7BCE295F00E5}"/>
              </a:ext>
            </a:extLst>
          </p:cNvPr>
          <p:cNvSpPr txBox="1"/>
          <p:nvPr/>
        </p:nvSpPr>
        <p:spPr>
          <a:xfrm>
            <a:off x="5462587" y="3013723"/>
            <a:ext cx="89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2</a:t>
            </a:r>
            <a:r>
              <a:rPr kumimoji="1" lang="en-US" altLang="ja-JP" dirty="0"/>
              <a:t>5mm</a:t>
            </a:r>
            <a:endParaRPr kumimoji="1" lang="ja-JP" altLang="en-US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94B11AD-B30B-4410-967A-853B7220B083}"/>
              </a:ext>
            </a:extLst>
          </p:cNvPr>
          <p:cNvSpPr txBox="1"/>
          <p:nvPr/>
        </p:nvSpPr>
        <p:spPr>
          <a:xfrm>
            <a:off x="6511777" y="3013723"/>
            <a:ext cx="89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15mm</a:t>
            </a:r>
            <a:endParaRPr kumimoji="1" lang="ja-JP" altLang="en-US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0B0240E4-7879-46FA-A66D-762EDBE33A10}"/>
              </a:ext>
            </a:extLst>
          </p:cNvPr>
          <p:cNvSpPr txBox="1"/>
          <p:nvPr/>
        </p:nvSpPr>
        <p:spPr>
          <a:xfrm>
            <a:off x="4550987" y="3474946"/>
            <a:ext cx="895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/>
              <a:t>×2</a:t>
            </a:r>
            <a:endParaRPr kumimoji="1"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18F35F2-2134-4D2D-BDDD-C60AAE05F2D8}"/>
              </a:ext>
            </a:extLst>
          </p:cNvPr>
          <p:cNvSpPr txBox="1"/>
          <p:nvPr/>
        </p:nvSpPr>
        <p:spPr>
          <a:xfrm>
            <a:off x="8315325" y="970993"/>
            <a:ext cx="172402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9600" dirty="0"/>
              <a:t>例</a:t>
            </a:r>
            <a:endParaRPr kumimoji="1" lang="ja-JP" altLang="en-US" sz="9600" dirty="0"/>
          </a:p>
        </p:txBody>
      </p:sp>
      <p:cxnSp>
        <p:nvCxnSpPr>
          <p:cNvPr id="23" name="直線コネクタ 22">
            <a:extLst>
              <a:ext uri="{FF2B5EF4-FFF2-40B4-BE49-F238E27FC236}">
                <a16:creationId xmlns:a16="http://schemas.microsoft.com/office/drawing/2014/main" id="{06A4FB79-585B-4CB3-A8EA-64BB1B2D00F8}"/>
              </a:ext>
            </a:extLst>
          </p:cNvPr>
          <p:cNvCxnSpPr>
            <a:cxnSpLocks/>
          </p:cNvCxnSpPr>
          <p:nvPr/>
        </p:nvCxnSpPr>
        <p:spPr>
          <a:xfrm>
            <a:off x="4702073" y="4667880"/>
            <a:ext cx="15567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>
            <a:extLst>
              <a:ext uri="{FF2B5EF4-FFF2-40B4-BE49-F238E27FC236}">
                <a16:creationId xmlns:a16="http://schemas.microsoft.com/office/drawing/2014/main" id="{D2DD04BB-19A2-4967-BB88-C6EB1C9710FE}"/>
              </a:ext>
            </a:extLst>
          </p:cNvPr>
          <p:cNvCxnSpPr>
            <a:cxnSpLocks/>
          </p:cNvCxnSpPr>
          <p:nvPr/>
        </p:nvCxnSpPr>
        <p:spPr>
          <a:xfrm>
            <a:off x="6826250" y="5029201"/>
            <a:ext cx="0" cy="185181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>
            <a:extLst>
              <a:ext uri="{FF2B5EF4-FFF2-40B4-BE49-F238E27FC236}">
                <a16:creationId xmlns:a16="http://schemas.microsoft.com/office/drawing/2014/main" id="{9D7A9C6B-A725-4526-889A-2922E62321DC}"/>
              </a:ext>
            </a:extLst>
          </p:cNvPr>
          <p:cNvCxnSpPr>
            <a:cxnSpLocks/>
          </p:cNvCxnSpPr>
          <p:nvPr/>
        </p:nvCxnSpPr>
        <p:spPr>
          <a:xfrm>
            <a:off x="4857750" y="5029201"/>
            <a:ext cx="1968500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線コネクタ 31">
            <a:extLst>
              <a:ext uri="{FF2B5EF4-FFF2-40B4-BE49-F238E27FC236}">
                <a16:creationId xmlns:a16="http://schemas.microsoft.com/office/drawing/2014/main" id="{937156B4-B7D6-428F-8B6C-4145007EA71D}"/>
              </a:ext>
            </a:extLst>
          </p:cNvPr>
          <p:cNvCxnSpPr>
            <a:cxnSpLocks/>
          </p:cNvCxnSpPr>
          <p:nvPr/>
        </p:nvCxnSpPr>
        <p:spPr>
          <a:xfrm>
            <a:off x="4808536" y="4667880"/>
            <a:ext cx="0" cy="426409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コネクタ 33">
            <a:extLst>
              <a:ext uri="{FF2B5EF4-FFF2-40B4-BE49-F238E27FC236}">
                <a16:creationId xmlns:a16="http://schemas.microsoft.com/office/drawing/2014/main" id="{CDCAA6B2-9F70-4FE7-A889-DAFBA92D392F}"/>
              </a:ext>
            </a:extLst>
          </p:cNvPr>
          <p:cNvCxnSpPr>
            <a:cxnSpLocks/>
          </p:cNvCxnSpPr>
          <p:nvPr/>
        </p:nvCxnSpPr>
        <p:spPr>
          <a:xfrm>
            <a:off x="4765675" y="4667880"/>
            <a:ext cx="0" cy="474826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>
            <a:extLst>
              <a:ext uri="{FF2B5EF4-FFF2-40B4-BE49-F238E27FC236}">
                <a16:creationId xmlns:a16="http://schemas.microsoft.com/office/drawing/2014/main" id="{8B1DFFE4-D4CC-4F68-B758-681C5B049CD2}"/>
              </a:ext>
            </a:extLst>
          </p:cNvPr>
          <p:cNvCxnSpPr>
            <a:cxnSpLocks/>
          </p:cNvCxnSpPr>
          <p:nvPr/>
        </p:nvCxnSpPr>
        <p:spPr>
          <a:xfrm>
            <a:off x="4808536" y="5094289"/>
            <a:ext cx="2017714" cy="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線コネクタ 37">
            <a:extLst>
              <a:ext uri="{FF2B5EF4-FFF2-40B4-BE49-F238E27FC236}">
                <a16:creationId xmlns:a16="http://schemas.microsoft.com/office/drawing/2014/main" id="{CC6C16C5-4FD1-43A3-BC0A-AF55A0F10263}"/>
              </a:ext>
            </a:extLst>
          </p:cNvPr>
          <p:cNvCxnSpPr>
            <a:cxnSpLocks/>
          </p:cNvCxnSpPr>
          <p:nvPr/>
        </p:nvCxnSpPr>
        <p:spPr>
          <a:xfrm>
            <a:off x="4765675" y="5142706"/>
            <a:ext cx="206057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0FF870C4-6296-4201-B755-7B9E430970BF}"/>
              </a:ext>
            </a:extLst>
          </p:cNvPr>
          <p:cNvCxnSpPr>
            <a:cxnSpLocks/>
          </p:cNvCxnSpPr>
          <p:nvPr/>
        </p:nvCxnSpPr>
        <p:spPr>
          <a:xfrm>
            <a:off x="4857750" y="4664469"/>
            <a:ext cx="0" cy="36473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C96C95D1-F197-4D85-8D3E-4A71E67F73E8}"/>
              </a:ext>
            </a:extLst>
          </p:cNvPr>
          <p:cNvCxnSpPr>
            <a:cxnSpLocks/>
          </p:cNvCxnSpPr>
          <p:nvPr/>
        </p:nvCxnSpPr>
        <p:spPr>
          <a:xfrm>
            <a:off x="4699692" y="4664469"/>
            <a:ext cx="0" cy="44569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コネクタ 52">
            <a:extLst>
              <a:ext uri="{FF2B5EF4-FFF2-40B4-BE49-F238E27FC236}">
                <a16:creationId xmlns:a16="http://schemas.microsoft.com/office/drawing/2014/main" id="{B22ECBE9-A60F-42FF-A10C-945E15FFACCE}"/>
              </a:ext>
            </a:extLst>
          </p:cNvPr>
          <p:cNvCxnSpPr>
            <a:cxnSpLocks/>
          </p:cNvCxnSpPr>
          <p:nvPr/>
        </p:nvCxnSpPr>
        <p:spPr>
          <a:xfrm>
            <a:off x="4808536" y="5214382"/>
            <a:ext cx="201771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円弧 54">
            <a:extLst>
              <a:ext uri="{FF2B5EF4-FFF2-40B4-BE49-F238E27FC236}">
                <a16:creationId xmlns:a16="http://schemas.microsoft.com/office/drawing/2014/main" id="{ADF8E10E-DD10-43DB-802B-955C5E3CDA77}"/>
              </a:ext>
            </a:extLst>
          </p:cNvPr>
          <p:cNvSpPr/>
          <p:nvPr/>
        </p:nvSpPr>
        <p:spPr>
          <a:xfrm rot="11618369">
            <a:off x="4700861" y="5040201"/>
            <a:ext cx="259386" cy="177760"/>
          </a:xfrm>
          <a:prstGeom prst="arc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3977B7AB-1BE2-4EEE-A624-6C41FA4004B4}"/>
              </a:ext>
            </a:extLst>
          </p:cNvPr>
          <p:cNvSpPr txBox="1"/>
          <p:nvPr/>
        </p:nvSpPr>
        <p:spPr>
          <a:xfrm>
            <a:off x="8161020" y="2689860"/>
            <a:ext cx="300288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色</a:t>
            </a:r>
            <a:r>
              <a:rPr kumimoji="1" lang="en-US" altLang="ja-JP" dirty="0"/>
              <a:t>:</a:t>
            </a:r>
            <a:r>
              <a:rPr kumimoji="1" lang="ja-JP" altLang="en-US" dirty="0"/>
              <a:t>黒</a:t>
            </a:r>
            <a:endParaRPr kumimoji="1" lang="en-US" altLang="ja-JP" dirty="0"/>
          </a:p>
          <a:p>
            <a:r>
              <a:rPr kumimoji="1" lang="ja-JP" altLang="en-US" dirty="0"/>
              <a:t>外枠ライン</a:t>
            </a:r>
            <a:r>
              <a:rPr kumimoji="1" lang="en-US" altLang="ja-JP" dirty="0"/>
              <a:t>:1.5pt</a:t>
            </a:r>
          </a:p>
          <a:p>
            <a:endParaRPr lang="en-US" altLang="ja-JP" dirty="0"/>
          </a:p>
          <a:p>
            <a:r>
              <a:rPr lang="ja-JP" altLang="en-US" dirty="0"/>
              <a:t>サイズ感は厳密でなくて</a:t>
            </a:r>
            <a:r>
              <a:rPr lang="en-US" altLang="ja-JP" dirty="0"/>
              <a:t>OK</a:t>
            </a:r>
            <a:r>
              <a:rPr lang="ja-JP" altLang="en-US" dirty="0"/>
              <a:t>です。私が後から調整します。</a:t>
            </a:r>
            <a:endParaRPr lang="en-US" altLang="ja-JP" dirty="0"/>
          </a:p>
          <a:p>
            <a:endParaRPr kumimoji="1" lang="en-US" altLang="ja-JP" dirty="0"/>
          </a:p>
          <a:p>
            <a:r>
              <a:rPr lang="ja-JP" altLang="en-US" dirty="0"/>
              <a:t>最終的に白黒で印刷します。</a:t>
            </a:r>
            <a:endParaRPr lang="en-US" altLang="ja-JP" dirty="0"/>
          </a:p>
          <a:p>
            <a:r>
              <a:rPr kumimoji="1" lang="ja-JP" altLang="en-US"/>
              <a:t>作成位置は図の右側を想定しますが、こだわりはなく、次のページに作る形でも大丈夫です。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19180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10B6AA2D-1006-40FF-8BF1-8A2203E30827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6" y="667383"/>
            <a:ext cx="4752974" cy="5266691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07D15931-BC34-49CF-BA1C-9AA4BF7B5881}"/>
              </a:ext>
            </a:extLst>
          </p:cNvPr>
          <p:cNvSpPr txBox="1"/>
          <p:nvPr/>
        </p:nvSpPr>
        <p:spPr>
          <a:xfrm>
            <a:off x="5514974" y="409575"/>
            <a:ext cx="29622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写真の</a:t>
            </a:r>
            <a:r>
              <a:rPr lang="ja-JP" altLang="en-US" dirty="0"/>
              <a:t>は</a:t>
            </a:r>
            <a:r>
              <a:rPr kumimoji="1" lang="en-US" altLang="ja-JP" dirty="0"/>
              <a:t>2</a:t>
            </a:r>
            <a:r>
              <a:rPr kumimoji="1" lang="ja-JP" altLang="en-US" dirty="0"/>
              <a:t>枚重なっていますが、</a:t>
            </a:r>
            <a:endParaRPr kumimoji="1" lang="en-US" altLang="ja-JP" dirty="0"/>
          </a:p>
          <a:p>
            <a:r>
              <a:rPr kumimoji="1" lang="en-US" altLang="ja-JP" dirty="0"/>
              <a:t>1</a:t>
            </a:r>
            <a:r>
              <a:rPr kumimoji="1" lang="ja-JP" altLang="en-US" dirty="0"/>
              <a:t>枚分だけで、斜めではなく、直立でお願いします。</a:t>
            </a:r>
          </a:p>
        </p:txBody>
      </p:sp>
      <p:sp>
        <p:nvSpPr>
          <p:cNvPr id="4" name="矢印: 下 3">
            <a:extLst>
              <a:ext uri="{FF2B5EF4-FFF2-40B4-BE49-F238E27FC236}">
                <a16:creationId xmlns:a16="http://schemas.microsoft.com/office/drawing/2014/main" id="{93D1E9FA-6982-4D47-89A6-685CC7BE615C}"/>
              </a:ext>
            </a:extLst>
          </p:cNvPr>
          <p:cNvSpPr/>
          <p:nvPr/>
        </p:nvSpPr>
        <p:spPr>
          <a:xfrm rot="2929246">
            <a:off x="4467225" y="667384"/>
            <a:ext cx="847725" cy="68516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F8B69EA-3ACA-47AA-B175-FEAB3CE5989F}"/>
              </a:ext>
            </a:extLst>
          </p:cNvPr>
          <p:cNvSpPr txBox="1"/>
          <p:nvPr/>
        </p:nvSpPr>
        <p:spPr>
          <a:xfrm>
            <a:off x="5514974" y="2014303"/>
            <a:ext cx="29622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本体の色は下記の</a:t>
            </a:r>
            <a:endParaRPr kumimoji="1" lang="en-US" altLang="ja-JP" dirty="0"/>
          </a:p>
          <a:p>
            <a:r>
              <a:rPr kumimoji="1" lang="ja-JP" altLang="en-US" dirty="0"/>
              <a:t>薄いグレーで</a:t>
            </a:r>
            <a:endParaRPr kumimoji="1" lang="en-US" altLang="ja-JP" dirty="0"/>
          </a:p>
          <a:p>
            <a:r>
              <a:rPr lang="ja-JP" altLang="en-US" dirty="0"/>
              <a:t>お願いいたします。</a:t>
            </a:r>
            <a:endParaRPr kumimoji="1" lang="ja-JP" altLang="en-US" dirty="0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63D696F1-C766-435C-A65A-AF3155008CFC}"/>
              </a:ext>
            </a:extLst>
          </p:cNvPr>
          <p:cNvSpPr/>
          <p:nvPr/>
        </p:nvSpPr>
        <p:spPr>
          <a:xfrm>
            <a:off x="5238420" y="3045897"/>
            <a:ext cx="1182848" cy="64633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6BA03223-B5EB-4AAB-A213-55829A74FCC7}"/>
              </a:ext>
            </a:extLst>
          </p:cNvPr>
          <p:cNvCxnSpPr>
            <a:stCxn id="5" idx="1"/>
          </p:cNvCxnSpPr>
          <p:nvPr/>
        </p:nvCxnSpPr>
        <p:spPr>
          <a:xfrm flipH="1">
            <a:off x="3132306" y="2475968"/>
            <a:ext cx="2382668" cy="8930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705134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57CE5183-2619-4491-9A52-84BA37FC4D64}"/>
              </a:ext>
            </a:extLst>
          </p:cNvPr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13" t="3191"/>
          <a:stretch/>
        </p:blipFill>
        <p:spPr bwMode="auto">
          <a:xfrm>
            <a:off x="219075" y="419100"/>
            <a:ext cx="6263957" cy="3900487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矢印: 下 3">
            <a:extLst>
              <a:ext uri="{FF2B5EF4-FFF2-40B4-BE49-F238E27FC236}">
                <a16:creationId xmlns:a16="http://schemas.microsoft.com/office/drawing/2014/main" id="{DFF3F040-6956-4462-AEDD-618E823B1C18}"/>
              </a:ext>
            </a:extLst>
          </p:cNvPr>
          <p:cNvSpPr/>
          <p:nvPr/>
        </p:nvSpPr>
        <p:spPr>
          <a:xfrm rot="5130668">
            <a:off x="952500" y="0"/>
            <a:ext cx="1190625" cy="8953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735E348-3153-4D39-8861-BF5F87E53621}"/>
              </a:ext>
            </a:extLst>
          </p:cNvPr>
          <p:cNvSpPr txBox="1"/>
          <p:nvPr/>
        </p:nvSpPr>
        <p:spPr>
          <a:xfrm>
            <a:off x="2190750" y="0"/>
            <a:ext cx="1219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無視してください。</a:t>
            </a:r>
          </a:p>
        </p:txBody>
      </p:sp>
      <p:pic>
        <p:nvPicPr>
          <p:cNvPr id="6" name="図 5" descr="テキスト が含まれている画像&#10;&#10;自動的に生成された説明">
            <a:extLst>
              <a:ext uri="{FF2B5EF4-FFF2-40B4-BE49-F238E27FC236}">
                <a16:creationId xmlns:a16="http://schemas.microsoft.com/office/drawing/2014/main" id="{E1EECB69-1BEA-44E6-9E2E-361C0BF12C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28" t="37522" r="48044" b="6274"/>
          <a:stretch/>
        </p:blipFill>
        <p:spPr>
          <a:xfrm>
            <a:off x="531272" y="4156753"/>
            <a:ext cx="2033080" cy="2577113"/>
          </a:xfrm>
          <a:prstGeom prst="rect">
            <a:avLst/>
          </a:prstGeom>
        </p:spPr>
      </p:pic>
      <p:sp>
        <p:nvSpPr>
          <p:cNvPr id="7" name="矢印: 右 6">
            <a:extLst>
              <a:ext uri="{FF2B5EF4-FFF2-40B4-BE49-F238E27FC236}">
                <a16:creationId xmlns:a16="http://schemas.microsoft.com/office/drawing/2014/main" id="{EC78A405-2D4A-4F3E-BD38-DC6C54105D9C}"/>
              </a:ext>
            </a:extLst>
          </p:cNvPr>
          <p:cNvSpPr/>
          <p:nvPr/>
        </p:nvSpPr>
        <p:spPr>
          <a:xfrm rot="10800000">
            <a:off x="2761707" y="4795738"/>
            <a:ext cx="1108953" cy="9144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EDA5D010-8D24-4D58-AE5C-B53EB3437A9A}"/>
              </a:ext>
            </a:extLst>
          </p:cNvPr>
          <p:cNvSpPr txBox="1"/>
          <p:nvPr/>
        </p:nvSpPr>
        <p:spPr>
          <a:xfrm>
            <a:off x="4169329" y="5318620"/>
            <a:ext cx="21727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/>
              <a:t>点線とオレンジの線は無しでお願いいたします。</a:t>
            </a:r>
          </a:p>
        </p:txBody>
      </p:sp>
    </p:spTree>
    <p:extLst>
      <p:ext uri="{BB962C8B-B14F-4D97-AF65-F5344CB8AC3E}">
        <p14:creationId xmlns:p14="http://schemas.microsoft.com/office/powerpoint/2010/main" val="3262517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963C6318-E20A-4C57-9B41-FD4D54968DE0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912" y="376237"/>
            <a:ext cx="6486525" cy="53054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01584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A06C2582-834E-4F29-96DC-C786E02D649A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94" y="752474"/>
            <a:ext cx="5259705" cy="56673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93029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112</Words>
  <Application>Microsoft Office PowerPoint</Application>
  <PresentationFormat>ワイド画面</PresentationFormat>
  <Paragraphs>19</Paragraphs>
  <Slides>5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5</vt:i4>
      </vt:variant>
    </vt:vector>
  </HeadingPairs>
  <TitlesOfParts>
    <vt:vector size="9" baseType="lpstr"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asd1582</dc:creator>
  <cp:lastModifiedBy>asd1582</cp:lastModifiedBy>
  <cp:revision>34</cp:revision>
  <dcterms:created xsi:type="dcterms:W3CDTF">2021-07-02T14:35:44Z</dcterms:created>
  <dcterms:modified xsi:type="dcterms:W3CDTF">2021-07-02T16:03:00Z</dcterms:modified>
</cp:coreProperties>
</file>