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57" r:id="rId3"/>
    <p:sldId id="262" r:id="rId4"/>
    <p:sldId id="276" r:id="rId5"/>
    <p:sldId id="277" r:id="rId6"/>
    <p:sldId id="278" r:id="rId7"/>
    <p:sldId id="279" r:id="rId8"/>
    <p:sldId id="280" r:id="rId9"/>
    <p:sldId id="281" r:id="rId10"/>
    <p:sldId id="282" r:id="rId11"/>
    <p:sldId id="283" r:id="rId12"/>
  </p:sldIdLst>
  <p:sldSz cx="12192000" cy="6858000"/>
  <p:notesSz cx="6858000" cy="9144000"/>
  <p:custDataLst>
    <p:tags r:id="rId13"/>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showGuides="1">
      <p:cViewPr varScale="1">
        <p:scale>
          <a:sx n="93" d="100"/>
          <a:sy n="93" d="100"/>
        </p:scale>
        <p:origin x="91" y="221"/>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9552DC-6523-F00C-4C03-35BF01A708D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endParaRPr kumimoji="1" lang="en-US"/>
          </a:p>
        </p:txBody>
      </p:sp>
      <p:sp>
        <p:nvSpPr>
          <p:cNvPr id="3" name="字幕 2">
            <a:extLst>
              <a:ext uri="{FF2B5EF4-FFF2-40B4-BE49-F238E27FC236}">
                <a16:creationId xmlns:a16="http://schemas.microsoft.com/office/drawing/2014/main" id="{5802CBCE-1678-C403-66C5-238ECA3FAA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endParaRPr kumimoji="1" lang="en-US"/>
          </a:p>
        </p:txBody>
      </p:sp>
      <p:sp>
        <p:nvSpPr>
          <p:cNvPr id="4" name="日付プレースホルダー 3">
            <a:extLst>
              <a:ext uri="{FF2B5EF4-FFF2-40B4-BE49-F238E27FC236}">
                <a16:creationId xmlns:a16="http://schemas.microsoft.com/office/drawing/2014/main" id="{26A6072F-79D6-B17F-954B-6F3E7094256E}"/>
              </a:ext>
            </a:extLst>
          </p:cNvPr>
          <p:cNvSpPr>
            <a:spLocks noGrp="1"/>
          </p:cNvSpPr>
          <p:nvPr>
            <p:ph type="dt" sz="half" idx="10"/>
          </p:nvPr>
        </p:nvSpPr>
        <p:spPr/>
        <p:txBody>
          <a:bodyPr/>
          <a:lstStyle/>
          <a:p>
            <a:fld id="{E2E308BB-0DA8-4971-826D-D18A93F1720C}" type="datetimeFigureOut">
              <a:rPr kumimoji="1" lang="en-US" smtClean="0"/>
              <a:t>3/12/2024</a:t>
            </a:fld>
            <a:endParaRPr kumimoji="1" lang="en-US"/>
          </a:p>
        </p:txBody>
      </p:sp>
      <p:sp>
        <p:nvSpPr>
          <p:cNvPr id="5" name="フッター プレースホルダー 4">
            <a:extLst>
              <a:ext uri="{FF2B5EF4-FFF2-40B4-BE49-F238E27FC236}">
                <a16:creationId xmlns:a16="http://schemas.microsoft.com/office/drawing/2014/main" id="{0C269232-F904-BFC6-4BBD-DD3C95DEC800}"/>
              </a:ext>
            </a:extLst>
          </p:cNvPr>
          <p:cNvSpPr>
            <a:spLocks noGrp="1"/>
          </p:cNvSpPr>
          <p:nvPr>
            <p:ph type="ftr" sz="quarter" idx="11"/>
          </p:nvPr>
        </p:nvSpPr>
        <p:spPr/>
        <p:txBody>
          <a:bodyPr/>
          <a:lstStyle/>
          <a:p>
            <a:endParaRPr kumimoji="1" lang="en-US"/>
          </a:p>
        </p:txBody>
      </p:sp>
      <p:sp>
        <p:nvSpPr>
          <p:cNvPr id="6" name="スライド番号プレースホルダー 5">
            <a:extLst>
              <a:ext uri="{FF2B5EF4-FFF2-40B4-BE49-F238E27FC236}">
                <a16:creationId xmlns:a16="http://schemas.microsoft.com/office/drawing/2014/main" id="{49BA5C0D-ABCC-68F6-BC49-603B5DF62999}"/>
              </a:ext>
            </a:extLst>
          </p:cNvPr>
          <p:cNvSpPr>
            <a:spLocks noGrp="1"/>
          </p:cNvSpPr>
          <p:nvPr>
            <p:ph type="sldNum" sz="quarter" idx="12"/>
          </p:nvPr>
        </p:nvSpPr>
        <p:spPr/>
        <p:txBody>
          <a:bodyPr/>
          <a:lstStyle/>
          <a:p>
            <a:fld id="{57B02301-D90F-4590-8448-D518B9397059}" type="slidenum">
              <a:rPr kumimoji="1" lang="en-US" smtClean="0"/>
              <a:t>‹#›</a:t>
            </a:fld>
            <a:endParaRPr kumimoji="1" lang="en-US"/>
          </a:p>
        </p:txBody>
      </p:sp>
    </p:spTree>
    <p:extLst>
      <p:ext uri="{BB962C8B-B14F-4D97-AF65-F5344CB8AC3E}">
        <p14:creationId xmlns:p14="http://schemas.microsoft.com/office/powerpoint/2010/main" val="2660636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D12DA1-E1E1-132C-6B64-DE6E83CDDEAB}"/>
              </a:ext>
            </a:extLst>
          </p:cNvPr>
          <p:cNvSpPr>
            <a:spLocks noGrp="1"/>
          </p:cNvSpPr>
          <p:nvPr>
            <p:ph type="title"/>
          </p:nvPr>
        </p:nvSpPr>
        <p:spPr/>
        <p:txBody>
          <a:bodyPr/>
          <a:lstStyle/>
          <a:p>
            <a:r>
              <a:rPr kumimoji="1" lang="ja-JP" altLang="en-US"/>
              <a:t>マスター タイトルの書式設定</a:t>
            </a:r>
            <a:endParaRPr kumimoji="1" lang="en-US"/>
          </a:p>
        </p:txBody>
      </p:sp>
      <p:sp>
        <p:nvSpPr>
          <p:cNvPr id="3" name="縦書きテキスト プレースホルダー 2">
            <a:extLst>
              <a:ext uri="{FF2B5EF4-FFF2-40B4-BE49-F238E27FC236}">
                <a16:creationId xmlns:a16="http://schemas.microsoft.com/office/drawing/2014/main" id="{3A4AC4AC-8A06-A8D8-8517-A318FA9D6D2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en-US"/>
          </a:p>
        </p:txBody>
      </p:sp>
      <p:sp>
        <p:nvSpPr>
          <p:cNvPr id="4" name="日付プレースホルダー 3">
            <a:extLst>
              <a:ext uri="{FF2B5EF4-FFF2-40B4-BE49-F238E27FC236}">
                <a16:creationId xmlns:a16="http://schemas.microsoft.com/office/drawing/2014/main" id="{A70E3F79-FC9C-E4B8-1C62-4E02F6C59270}"/>
              </a:ext>
            </a:extLst>
          </p:cNvPr>
          <p:cNvSpPr>
            <a:spLocks noGrp="1"/>
          </p:cNvSpPr>
          <p:nvPr>
            <p:ph type="dt" sz="half" idx="10"/>
          </p:nvPr>
        </p:nvSpPr>
        <p:spPr/>
        <p:txBody>
          <a:bodyPr/>
          <a:lstStyle/>
          <a:p>
            <a:fld id="{E2E308BB-0DA8-4971-826D-D18A93F1720C}" type="datetimeFigureOut">
              <a:rPr kumimoji="1" lang="en-US" smtClean="0"/>
              <a:t>3/12/2024</a:t>
            </a:fld>
            <a:endParaRPr kumimoji="1" lang="en-US"/>
          </a:p>
        </p:txBody>
      </p:sp>
      <p:sp>
        <p:nvSpPr>
          <p:cNvPr id="5" name="フッター プレースホルダー 4">
            <a:extLst>
              <a:ext uri="{FF2B5EF4-FFF2-40B4-BE49-F238E27FC236}">
                <a16:creationId xmlns:a16="http://schemas.microsoft.com/office/drawing/2014/main" id="{9EEE9C68-CF2C-A11F-EF4B-700D68CBD432}"/>
              </a:ext>
            </a:extLst>
          </p:cNvPr>
          <p:cNvSpPr>
            <a:spLocks noGrp="1"/>
          </p:cNvSpPr>
          <p:nvPr>
            <p:ph type="ftr" sz="quarter" idx="11"/>
          </p:nvPr>
        </p:nvSpPr>
        <p:spPr/>
        <p:txBody>
          <a:bodyPr/>
          <a:lstStyle/>
          <a:p>
            <a:endParaRPr kumimoji="1" lang="en-US"/>
          </a:p>
        </p:txBody>
      </p:sp>
      <p:sp>
        <p:nvSpPr>
          <p:cNvPr id="6" name="スライド番号プレースホルダー 5">
            <a:extLst>
              <a:ext uri="{FF2B5EF4-FFF2-40B4-BE49-F238E27FC236}">
                <a16:creationId xmlns:a16="http://schemas.microsoft.com/office/drawing/2014/main" id="{17EA3D02-816E-8F85-1F78-E2BA9E35C79C}"/>
              </a:ext>
            </a:extLst>
          </p:cNvPr>
          <p:cNvSpPr>
            <a:spLocks noGrp="1"/>
          </p:cNvSpPr>
          <p:nvPr>
            <p:ph type="sldNum" sz="quarter" idx="12"/>
          </p:nvPr>
        </p:nvSpPr>
        <p:spPr/>
        <p:txBody>
          <a:bodyPr/>
          <a:lstStyle/>
          <a:p>
            <a:fld id="{57B02301-D90F-4590-8448-D518B9397059}" type="slidenum">
              <a:rPr kumimoji="1" lang="en-US" smtClean="0"/>
              <a:t>‹#›</a:t>
            </a:fld>
            <a:endParaRPr kumimoji="1" lang="en-US"/>
          </a:p>
        </p:txBody>
      </p:sp>
    </p:spTree>
    <p:extLst>
      <p:ext uri="{BB962C8B-B14F-4D97-AF65-F5344CB8AC3E}">
        <p14:creationId xmlns:p14="http://schemas.microsoft.com/office/powerpoint/2010/main" val="577329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4726D2D-E979-458A-D77F-C71F93AD9ED8}"/>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endParaRPr kumimoji="1" lang="en-US"/>
          </a:p>
        </p:txBody>
      </p:sp>
      <p:sp>
        <p:nvSpPr>
          <p:cNvPr id="3" name="縦書きテキスト プレースホルダー 2">
            <a:extLst>
              <a:ext uri="{FF2B5EF4-FFF2-40B4-BE49-F238E27FC236}">
                <a16:creationId xmlns:a16="http://schemas.microsoft.com/office/drawing/2014/main" id="{43057D29-4268-BBE6-F7A4-173A6088375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en-US"/>
          </a:p>
        </p:txBody>
      </p:sp>
      <p:sp>
        <p:nvSpPr>
          <p:cNvPr id="4" name="日付プレースホルダー 3">
            <a:extLst>
              <a:ext uri="{FF2B5EF4-FFF2-40B4-BE49-F238E27FC236}">
                <a16:creationId xmlns:a16="http://schemas.microsoft.com/office/drawing/2014/main" id="{9FDE9F6B-9FE4-B0C8-425A-E10C1EA9985B}"/>
              </a:ext>
            </a:extLst>
          </p:cNvPr>
          <p:cNvSpPr>
            <a:spLocks noGrp="1"/>
          </p:cNvSpPr>
          <p:nvPr>
            <p:ph type="dt" sz="half" idx="10"/>
          </p:nvPr>
        </p:nvSpPr>
        <p:spPr/>
        <p:txBody>
          <a:bodyPr/>
          <a:lstStyle/>
          <a:p>
            <a:fld id="{E2E308BB-0DA8-4971-826D-D18A93F1720C}" type="datetimeFigureOut">
              <a:rPr kumimoji="1" lang="en-US" smtClean="0"/>
              <a:t>3/12/2024</a:t>
            </a:fld>
            <a:endParaRPr kumimoji="1" lang="en-US"/>
          </a:p>
        </p:txBody>
      </p:sp>
      <p:sp>
        <p:nvSpPr>
          <p:cNvPr id="5" name="フッター プレースホルダー 4">
            <a:extLst>
              <a:ext uri="{FF2B5EF4-FFF2-40B4-BE49-F238E27FC236}">
                <a16:creationId xmlns:a16="http://schemas.microsoft.com/office/drawing/2014/main" id="{1EA72276-D1CF-720A-87EA-B9F865F45758}"/>
              </a:ext>
            </a:extLst>
          </p:cNvPr>
          <p:cNvSpPr>
            <a:spLocks noGrp="1"/>
          </p:cNvSpPr>
          <p:nvPr>
            <p:ph type="ftr" sz="quarter" idx="11"/>
          </p:nvPr>
        </p:nvSpPr>
        <p:spPr/>
        <p:txBody>
          <a:bodyPr/>
          <a:lstStyle/>
          <a:p>
            <a:endParaRPr kumimoji="1" lang="en-US"/>
          </a:p>
        </p:txBody>
      </p:sp>
      <p:sp>
        <p:nvSpPr>
          <p:cNvPr id="6" name="スライド番号プレースホルダー 5">
            <a:extLst>
              <a:ext uri="{FF2B5EF4-FFF2-40B4-BE49-F238E27FC236}">
                <a16:creationId xmlns:a16="http://schemas.microsoft.com/office/drawing/2014/main" id="{0B86B680-2600-41E6-91E4-4629618AA3AE}"/>
              </a:ext>
            </a:extLst>
          </p:cNvPr>
          <p:cNvSpPr>
            <a:spLocks noGrp="1"/>
          </p:cNvSpPr>
          <p:nvPr>
            <p:ph type="sldNum" sz="quarter" idx="12"/>
          </p:nvPr>
        </p:nvSpPr>
        <p:spPr/>
        <p:txBody>
          <a:bodyPr/>
          <a:lstStyle/>
          <a:p>
            <a:fld id="{57B02301-D90F-4590-8448-D518B9397059}" type="slidenum">
              <a:rPr kumimoji="1" lang="en-US" smtClean="0"/>
              <a:t>‹#›</a:t>
            </a:fld>
            <a:endParaRPr kumimoji="1" lang="en-US"/>
          </a:p>
        </p:txBody>
      </p:sp>
    </p:spTree>
    <p:extLst>
      <p:ext uri="{BB962C8B-B14F-4D97-AF65-F5344CB8AC3E}">
        <p14:creationId xmlns:p14="http://schemas.microsoft.com/office/powerpoint/2010/main" val="2819673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078DCB-9C27-5D2C-8B3D-BC6A72B16537}"/>
              </a:ext>
            </a:extLst>
          </p:cNvPr>
          <p:cNvSpPr>
            <a:spLocks noGrp="1"/>
          </p:cNvSpPr>
          <p:nvPr>
            <p:ph type="title"/>
          </p:nvPr>
        </p:nvSpPr>
        <p:spPr/>
        <p:txBody>
          <a:bodyPr/>
          <a:lstStyle/>
          <a:p>
            <a:r>
              <a:rPr kumimoji="1" lang="ja-JP" altLang="en-US"/>
              <a:t>マスター タイトルの書式設定</a:t>
            </a:r>
            <a:endParaRPr kumimoji="1" lang="en-US"/>
          </a:p>
        </p:txBody>
      </p:sp>
      <p:sp>
        <p:nvSpPr>
          <p:cNvPr id="3" name="コンテンツ プレースホルダー 2">
            <a:extLst>
              <a:ext uri="{FF2B5EF4-FFF2-40B4-BE49-F238E27FC236}">
                <a16:creationId xmlns:a16="http://schemas.microsoft.com/office/drawing/2014/main" id="{EDDFC721-2C90-E9F4-4C30-00910EF3195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en-US"/>
          </a:p>
        </p:txBody>
      </p:sp>
      <p:sp>
        <p:nvSpPr>
          <p:cNvPr id="4" name="日付プレースホルダー 3">
            <a:extLst>
              <a:ext uri="{FF2B5EF4-FFF2-40B4-BE49-F238E27FC236}">
                <a16:creationId xmlns:a16="http://schemas.microsoft.com/office/drawing/2014/main" id="{11C61716-7191-E3F7-B27B-3FE943B8586E}"/>
              </a:ext>
            </a:extLst>
          </p:cNvPr>
          <p:cNvSpPr>
            <a:spLocks noGrp="1"/>
          </p:cNvSpPr>
          <p:nvPr>
            <p:ph type="dt" sz="half" idx="10"/>
          </p:nvPr>
        </p:nvSpPr>
        <p:spPr/>
        <p:txBody>
          <a:bodyPr/>
          <a:lstStyle/>
          <a:p>
            <a:fld id="{E2E308BB-0DA8-4971-826D-D18A93F1720C}" type="datetimeFigureOut">
              <a:rPr kumimoji="1" lang="en-US" smtClean="0"/>
              <a:t>3/12/2024</a:t>
            </a:fld>
            <a:endParaRPr kumimoji="1" lang="en-US"/>
          </a:p>
        </p:txBody>
      </p:sp>
      <p:sp>
        <p:nvSpPr>
          <p:cNvPr id="5" name="フッター プレースホルダー 4">
            <a:extLst>
              <a:ext uri="{FF2B5EF4-FFF2-40B4-BE49-F238E27FC236}">
                <a16:creationId xmlns:a16="http://schemas.microsoft.com/office/drawing/2014/main" id="{E8390661-6605-3313-B368-B7EA5EA73A50}"/>
              </a:ext>
            </a:extLst>
          </p:cNvPr>
          <p:cNvSpPr>
            <a:spLocks noGrp="1"/>
          </p:cNvSpPr>
          <p:nvPr>
            <p:ph type="ftr" sz="quarter" idx="11"/>
          </p:nvPr>
        </p:nvSpPr>
        <p:spPr/>
        <p:txBody>
          <a:bodyPr/>
          <a:lstStyle/>
          <a:p>
            <a:endParaRPr kumimoji="1" lang="en-US"/>
          </a:p>
        </p:txBody>
      </p:sp>
      <p:sp>
        <p:nvSpPr>
          <p:cNvPr id="6" name="スライド番号プレースホルダー 5">
            <a:extLst>
              <a:ext uri="{FF2B5EF4-FFF2-40B4-BE49-F238E27FC236}">
                <a16:creationId xmlns:a16="http://schemas.microsoft.com/office/drawing/2014/main" id="{C6147F44-8D2E-BFE0-FE50-6E4A02A45B9B}"/>
              </a:ext>
            </a:extLst>
          </p:cNvPr>
          <p:cNvSpPr>
            <a:spLocks noGrp="1"/>
          </p:cNvSpPr>
          <p:nvPr>
            <p:ph type="sldNum" sz="quarter" idx="12"/>
          </p:nvPr>
        </p:nvSpPr>
        <p:spPr/>
        <p:txBody>
          <a:bodyPr/>
          <a:lstStyle/>
          <a:p>
            <a:fld id="{57B02301-D90F-4590-8448-D518B9397059}" type="slidenum">
              <a:rPr kumimoji="1" lang="en-US" smtClean="0"/>
              <a:t>‹#›</a:t>
            </a:fld>
            <a:endParaRPr kumimoji="1" lang="en-US"/>
          </a:p>
        </p:txBody>
      </p:sp>
    </p:spTree>
    <p:extLst>
      <p:ext uri="{BB962C8B-B14F-4D97-AF65-F5344CB8AC3E}">
        <p14:creationId xmlns:p14="http://schemas.microsoft.com/office/powerpoint/2010/main" val="1338443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DA14AD-E8F5-6871-E8C8-BC3EED3BCA3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endParaRPr kumimoji="1" lang="en-US"/>
          </a:p>
        </p:txBody>
      </p:sp>
      <p:sp>
        <p:nvSpPr>
          <p:cNvPr id="3" name="テキスト プレースホルダー 2">
            <a:extLst>
              <a:ext uri="{FF2B5EF4-FFF2-40B4-BE49-F238E27FC236}">
                <a16:creationId xmlns:a16="http://schemas.microsoft.com/office/drawing/2014/main" id="{0A30AE2A-258C-64DE-9564-B289494C7F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DCBBC4A-7913-2372-2CFC-22AD22E4B051}"/>
              </a:ext>
            </a:extLst>
          </p:cNvPr>
          <p:cNvSpPr>
            <a:spLocks noGrp="1"/>
          </p:cNvSpPr>
          <p:nvPr>
            <p:ph type="dt" sz="half" idx="10"/>
          </p:nvPr>
        </p:nvSpPr>
        <p:spPr/>
        <p:txBody>
          <a:bodyPr/>
          <a:lstStyle/>
          <a:p>
            <a:fld id="{E2E308BB-0DA8-4971-826D-D18A93F1720C}" type="datetimeFigureOut">
              <a:rPr kumimoji="1" lang="en-US" smtClean="0"/>
              <a:t>3/12/2024</a:t>
            </a:fld>
            <a:endParaRPr kumimoji="1" lang="en-US"/>
          </a:p>
        </p:txBody>
      </p:sp>
      <p:sp>
        <p:nvSpPr>
          <p:cNvPr id="5" name="フッター プレースホルダー 4">
            <a:extLst>
              <a:ext uri="{FF2B5EF4-FFF2-40B4-BE49-F238E27FC236}">
                <a16:creationId xmlns:a16="http://schemas.microsoft.com/office/drawing/2014/main" id="{0D93FA42-0ECD-281B-B6AB-E288301D03FA}"/>
              </a:ext>
            </a:extLst>
          </p:cNvPr>
          <p:cNvSpPr>
            <a:spLocks noGrp="1"/>
          </p:cNvSpPr>
          <p:nvPr>
            <p:ph type="ftr" sz="quarter" idx="11"/>
          </p:nvPr>
        </p:nvSpPr>
        <p:spPr/>
        <p:txBody>
          <a:bodyPr/>
          <a:lstStyle/>
          <a:p>
            <a:endParaRPr kumimoji="1" lang="en-US"/>
          </a:p>
        </p:txBody>
      </p:sp>
      <p:sp>
        <p:nvSpPr>
          <p:cNvPr id="6" name="スライド番号プレースホルダー 5">
            <a:extLst>
              <a:ext uri="{FF2B5EF4-FFF2-40B4-BE49-F238E27FC236}">
                <a16:creationId xmlns:a16="http://schemas.microsoft.com/office/drawing/2014/main" id="{6F75BFF0-E075-CCAD-7346-22D1EC6C9313}"/>
              </a:ext>
            </a:extLst>
          </p:cNvPr>
          <p:cNvSpPr>
            <a:spLocks noGrp="1"/>
          </p:cNvSpPr>
          <p:nvPr>
            <p:ph type="sldNum" sz="quarter" idx="12"/>
          </p:nvPr>
        </p:nvSpPr>
        <p:spPr/>
        <p:txBody>
          <a:bodyPr/>
          <a:lstStyle/>
          <a:p>
            <a:fld id="{57B02301-D90F-4590-8448-D518B9397059}" type="slidenum">
              <a:rPr kumimoji="1" lang="en-US" smtClean="0"/>
              <a:t>‹#›</a:t>
            </a:fld>
            <a:endParaRPr kumimoji="1" lang="en-US"/>
          </a:p>
        </p:txBody>
      </p:sp>
    </p:spTree>
    <p:extLst>
      <p:ext uri="{BB962C8B-B14F-4D97-AF65-F5344CB8AC3E}">
        <p14:creationId xmlns:p14="http://schemas.microsoft.com/office/powerpoint/2010/main" val="3159159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3FDD5C-38C6-D42A-206F-6D9F30C4AF69}"/>
              </a:ext>
            </a:extLst>
          </p:cNvPr>
          <p:cNvSpPr>
            <a:spLocks noGrp="1"/>
          </p:cNvSpPr>
          <p:nvPr>
            <p:ph type="title"/>
          </p:nvPr>
        </p:nvSpPr>
        <p:spPr/>
        <p:txBody>
          <a:bodyPr/>
          <a:lstStyle/>
          <a:p>
            <a:r>
              <a:rPr kumimoji="1" lang="ja-JP" altLang="en-US"/>
              <a:t>マスター タイトルの書式設定</a:t>
            </a:r>
            <a:endParaRPr kumimoji="1" lang="en-US"/>
          </a:p>
        </p:txBody>
      </p:sp>
      <p:sp>
        <p:nvSpPr>
          <p:cNvPr id="3" name="コンテンツ プレースホルダー 2">
            <a:extLst>
              <a:ext uri="{FF2B5EF4-FFF2-40B4-BE49-F238E27FC236}">
                <a16:creationId xmlns:a16="http://schemas.microsoft.com/office/drawing/2014/main" id="{1D843728-29AC-0977-3F4F-F4C00E6B1CA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en-US"/>
          </a:p>
        </p:txBody>
      </p:sp>
      <p:sp>
        <p:nvSpPr>
          <p:cNvPr id="4" name="コンテンツ プレースホルダー 3">
            <a:extLst>
              <a:ext uri="{FF2B5EF4-FFF2-40B4-BE49-F238E27FC236}">
                <a16:creationId xmlns:a16="http://schemas.microsoft.com/office/drawing/2014/main" id="{F34BF04C-F268-F6D7-720F-FCBB423F5B7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en-US"/>
          </a:p>
        </p:txBody>
      </p:sp>
      <p:sp>
        <p:nvSpPr>
          <p:cNvPr id="5" name="日付プレースホルダー 4">
            <a:extLst>
              <a:ext uri="{FF2B5EF4-FFF2-40B4-BE49-F238E27FC236}">
                <a16:creationId xmlns:a16="http://schemas.microsoft.com/office/drawing/2014/main" id="{7BB19A5B-F02B-56E7-CAAC-80A7EA2AE071}"/>
              </a:ext>
            </a:extLst>
          </p:cNvPr>
          <p:cNvSpPr>
            <a:spLocks noGrp="1"/>
          </p:cNvSpPr>
          <p:nvPr>
            <p:ph type="dt" sz="half" idx="10"/>
          </p:nvPr>
        </p:nvSpPr>
        <p:spPr/>
        <p:txBody>
          <a:bodyPr/>
          <a:lstStyle/>
          <a:p>
            <a:fld id="{E2E308BB-0DA8-4971-826D-D18A93F1720C}" type="datetimeFigureOut">
              <a:rPr kumimoji="1" lang="en-US" smtClean="0"/>
              <a:t>3/12/2024</a:t>
            </a:fld>
            <a:endParaRPr kumimoji="1" lang="en-US"/>
          </a:p>
        </p:txBody>
      </p:sp>
      <p:sp>
        <p:nvSpPr>
          <p:cNvPr id="6" name="フッター プレースホルダー 5">
            <a:extLst>
              <a:ext uri="{FF2B5EF4-FFF2-40B4-BE49-F238E27FC236}">
                <a16:creationId xmlns:a16="http://schemas.microsoft.com/office/drawing/2014/main" id="{6800E036-0042-9DEC-8593-CA2229B49AAC}"/>
              </a:ext>
            </a:extLst>
          </p:cNvPr>
          <p:cNvSpPr>
            <a:spLocks noGrp="1"/>
          </p:cNvSpPr>
          <p:nvPr>
            <p:ph type="ftr" sz="quarter" idx="11"/>
          </p:nvPr>
        </p:nvSpPr>
        <p:spPr/>
        <p:txBody>
          <a:bodyPr/>
          <a:lstStyle/>
          <a:p>
            <a:endParaRPr kumimoji="1" lang="en-US"/>
          </a:p>
        </p:txBody>
      </p:sp>
      <p:sp>
        <p:nvSpPr>
          <p:cNvPr id="7" name="スライド番号プレースホルダー 6">
            <a:extLst>
              <a:ext uri="{FF2B5EF4-FFF2-40B4-BE49-F238E27FC236}">
                <a16:creationId xmlns:a16="http://schemas.microsoft.com/office/drawing/2014/main" id="{2FF8DFED-152F-0E2C-6777-0B8EE052E139}"/>
              </a:ext>
            </a:extLst>
          </p:cNvPr>
          <p:cNvSpPr>
            <a:spLocks noGrp="1"/>
          </p:cNvSpPr>
          <p:nvPr>
            <p:ph type="sldNum" sz="quarter" idx="12"/>
          </p:nvPr>
        </p:nvSpPr>
        <p:spPr/>
        <p:txBody>
          <a:bodyPr/>
          <a:lstStyle/>
          <a:p>
            <a:fld id="{57B02301-D90F-4590-8448-D518B9397059}" type="slidenum">
              <a:rPr kumimoji="1" lang="en-US" smtClean="0"/>
              <a:t>‹#›</a:t>
            </a:fld>
            <a:endParaRPr kumimoji="1" lang="en-US"/>
          </a:p>
        </p:txBody>
      </p:sp>
    </p:spTree>
    <p:extLst>
      <p:ext uri="{BB962C8B-B14F-4D97-AF65-F5344CB8AC3E}">
        <p14:creationId xmlns:p14="http://schemas.microsoft.com/office/powerpoint/2010/main" val="277154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23B694-B34E-5897-F227-5A9C01A11307}"/>
              </a:ext>
            </a:extLst>
          </p:cNvPr>
          <p:cNvSpPr>
            <a:spLocks noGrp="1"/>
          </p:cNvSpPr>
          <p:nvPr>
            <p:ph type="title"/>
          </p:nvPr>
        </p:nvSpPr>
        <p:spPr>
          <a:xfrm>
            <a:off x="839788" y="365125"/>
            <a:ext cx="10515600" cy="1325563"/>
          </a:xfrm>
        </p:spPr>
        <p:txBody>
          <a:bodyPr/>
          <a:lstStyle/>
          <a:p>
            <a:r>
              <a:rPr kumimoji="1" lang="ja-JP" altLang="en-US"/>
              <a:t>マスター タイトルの書式設定</a:t>
            </a:r>
            <a:endParaRPr kumimoji="1" lang="en-US"/>
          </a:p>
        </p:txBody>
      </p:sp>
      <p:sp>
        <p:nvSpPr>
          <p:cNvPr id="3" name="テキスト プレースホルダー 2">
            <a:extLst>
              <a:ext uri="{FF2B5EF4-FFF2-40B4-BE49-F238E27FC236}">
                <a16:creationId xmlns:a16="http://schemas.microsoft.com/office/drawing/2014/main" id="{D7038BFD-0100-5678-8C6B-632D8E55EC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97DBA38-652D-AD8E-E3F9-1343281E81C1}"/>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en-US"/>
          </a:p>
        </p:txBody>
      </p:sp>
      <p:sp>
        <p:nvSpPr>
          <p:cNvPr id="5" name="テキスト プレースホルダー 4">
            <a:extLst>
              <a:ext uri="{FF2B5EF4-FFF2-40B4-BE49-F238E27FC236}">
                <a16:creationId xmlns:a16="http://schemas.microsoft.com/office/drawing/2014/main" id="{E33AE8DC-5C8D-61CE-103C-355C5DB1C5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D861DE1-2339-9179-0F10-6C8B8DA9C9F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en-US"/>
          </a:p>
        </p:txBody>
      </p:sp>
      <p:sp>
        <p:nvSpPr>
          <p:cNvPr id="7" name="日付プレースホルダー 6">
            <a:extLst>
              <a:ext uri="{FF2B5EF4-FFF2-40B4-BE49-F238E27FC236}">
                <a16:creationId xmlns:a16="http://schemas.microsoft.com/office/drawing/2014/main" id="{0ED2BCB0-EB8D-46A8-D86C-B710CF4A60D8}"/>
              </a:ext>
            </a:extLst>
          </p:cNvPr>
          <p:cNvSpPr>
            <a:spLocks noGrp="1"/>
          </p:cNvSpPr>
          <p:nvPr>
            <p:ph type="dt" sz="half" idx="10"/>
          </p:nvPr>
        </p:nvSpPr>
        <p:spPr/>
        <p:txBody>
          <a:bodyPr/>
          <a:lstStyle/>
          <a:p>
            <a:fld id="{E2E308BB-0DA8-4971-826D-D18A93F1720C}" type="datetimeFigureOut">
              <a:rPr kumimoji="1" lang="en-US" smtClean="0"/>
              <a:t>3/12/2024</a:t>
            </a:fld>
            <a:endParaRPr kumimoji="1" lang="en-US"/>
          </a:p>
        </p:txBody>
      </p:sp>
      <p:sp>
        <p:nvSpPr>
          <p:cNvPr id="8" name="フッター プレースホルダー 7">
            <a:extLst>
              <a:ext uri="{FF2B5EF4-FFF2-40B4-BE49-F238E27FC236}">
                <a16:creationId xmlns:a16="http://schemas.microsoft.com/office/drawing/2014/main" id="{7D3DEF81-EB05-7E89-F843-969563F6E005}"/>
              </a:ext>
            </a:extLst>
          </p:cNvPr>
          <p:cNvSpPr>
            <a:spLocks noGrp="1"/>
          </p:cNvSpPr>
          <p:nvPr>
            <p:ph type="ftr" sz="quarter" idx="11"/>
          </p:nvPr>
        </p:nvSpPr>
        <p:spPr/>
        <p:txBody>
          <a:bodyPr/>
          <a:lstStyle/>
          <a:p>
            <a:endParaRPr kumimoji="1" lang="en-US"/>
          </a:p>
        </p:txBody>
      </p:sp>
      <p:sp>
        <p:nvSpPr>
          <p:cNvPr id="9" name="スライド番号プレースホルダー 8">
            <a:extLst>
              <a:ext uri="{FF2B5EF4-FFF2-40B4-BE49-F238E27FC236}">
                <a16:creationId xmlns:a16="http://schemas.microsoft.com/office/drawing/2014/main" id="{834FCB7B-5016-57DD-07F1-16B45F6907C9}"/>
              </a:ext>
            </a:extLst>
          </p:cNvPr>
          <p:cNvSpPr>
            <a:spLocks noGrp="1"/>
          </p:cNvSpPr>
          <p:nvPr>
            <p:ph type="sldNum" sz="quarter" idx="12"/>
          </p:nvPr>
        </p:nvSpPr>
        <p:spPr/>
        <p:txBody>
          <a:bodyPr/>
          <a:lstStyle/>
          <a:p>
            <a:fld id="{57B02301-D90F-4590-8448-D518B9397059}" type="slidenum">
              <a:rPr kumimoji="1" lang="en-US" smtClean="0"/>
              <a:t>‹#›</a:t>
            </a:fld>
            <a:endParaRPr kumimoji="1" lang="en-US"/>
          </a:p>
        </p:txBody>
      </p:sp>
    </p:spTree>
    <p:extLst>
      <p:ext uri="{BB962C8B-B14F-4D97-AF65-F5344CB8AC3E}">
        <p14:creationId xmlns:p14="http://schemas.microsoft.com/office/powerpoint/2010/main" val="2202711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F2275A-F8C0-6066-E4CB-7C570BBACEA5}"/>
              </a:ext>
            </a:extLst>
          </p:cNvPr>
          <p:cNvSpPr>
            <a:spLocks noGrp="1"/>
          </p:cNvSpPr>
          <p:nvPr>
            <p:ph type="title"/>
          </p:nvPr>
        </p:nvSpPr>
        <p:spPr/>
        <p:txBody>
          <a:bodyPr/>
          <a:lstStyle/>
          <a:p>
            <a:r>
              <a:rPr kumimoji="1" lang="ja-JP" altLang="en-US"/>
              <a:t>マスター タイトルの書式設定</a:t>
            </a:r>
            <a:endParaRPr kumimoji="1" lang="en-US"/>
          </a:p>
        </p:txBody>
      </p:sp>
      <p:sp>
        <p:nvSpPr>
          <p:cNvPr id="3" name="日付プレースホルダー 2">
            <a:extLst>
              <a:ext uri="{FF2B5EF4-FFF2-40B4-BE49-F238E27FC236}">
                <a16:creationId xmlns:a16="http://schemas.microsoft.com/office/drawing/2014/main" id="{3130D149-A1B3-5263-92B9-77647CFF84B2}"/>
              </a:ext>
            </a:extLst>
          </p:cNvPr>
          <p:cNvSpPr>
            <a:spLocks noGrp="1"/>
          </p:cNvSpPr>
          <p:nvPr>
            <p:ph type="dt" sz="half" idx="10"/>
          </p:nvPr>
        </p:nvSpPr>
        <p:spPr/>
        <p:txBody>
          <a:bodyPr/>
          <a:lstStyle/>
          <a:p>
            <a:fld id="{E2E308BB-0DA8-4971-826D-D18A93F1720C}" type="datetimeFigureOut">
              <a:rPr kumimoji="1" lang="en-US" smtClean="0"/>
              <a:t>3/12/2024</a:t>
            </a:fld>
            <a:endParaRPr kumimoji="1" lang="en-US"/>
          </a:p>
        </p:txBody>
      </p:sp>
      <p:sp>
        <p:nvSpPr>
          <p:cNvPr id="4" name="フッター プレースホルダー 3">
            <a:extLst>
              <a:ext uri="{FF2B5EF4-FFF2-40B4-BE49-F238E27FC236}">
                <a16:creationId xmlns:a16="http://schemas.microsoft.com/office/drawing/2014/main" id="{CFA11863-139A-0AA4-B5C7-2ABB91E8C27C}"/>
              </a:ext>
            </a:extLst>
          </p:cNvPr>
          <p:cNvSpPr>
            <a:spLocks noGrp="1"/>
          </p:cNvSpPr>
          <p:nvPr>
            <p:ph type="ftr" sz="quarter" idx="11"/>
          </p:nvPr>
        </p:nvSpPr>
        <p:spPr/>
        <p:txBody>
          <a:bodyPr/>
          <a:lstStyle/>
          <a:p>
            <a:endParaRPr kumimoji="1" lang="en-US"/>
          </a:p>
        </p:txBody>
      </p:sp>
      <p:sp>
        <p:nvSpPr>
          <p:cNvPr id="5" name="スライド番号プレースホルダー 4">
            <a:extLst>
              <a:ext uri="{FF2B5EF4-FFF2-40B4-BE49-F238E27FC236}">
                <a16:creationId xmlns:a16="http://schemas.microsoft.com/office/drawing/2014/main" id="{41FAE667-AA3E-8EC3-5196-3C105BE9A1F0}"/>
              </a:ext>
            </a:extLst>
          </p:cNvPr>
          <p:cNvSpPr>
            <a:spLocks noGrp="1"/>
          </p:cNvSpPr>
          <p:nvPr>
            <p:ph type="sldNum" sz="quarter" idx="12"/>
          </p:nvPr>
        </p:nvSpPr>
        <p:spPr/>
        <p:txBody>
          <a:bodyPr/>
          <a:lstStyle/>
          <a:p>
            <a:fld id="{57B02301-D90F-4590-8448-D518B9397059}" type="slidenum">
              <a:rPr kumimoji="1" lang="en-US" smtClean="0"/>
              <a:t>‹#›</a:t>
            </a:fld>
            <a:endParaRPr kumimoji="1" lang="en-US"/>
          </a:p>
        </p:txBody>
      </p:sp>
    </p:spTree>
    <p:extLst>
      <p:ext uri="{BB962C8B-B14F-4D97-AF65-F5344CB8AC3E}">
        <p14:creationId xmlns:p14="http://schemas.microsoft.com/office/powerpoint/2010/main" val="2947367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BDE2263-99A6-E7BC-CCB8-3E8998D8A2D6}"/>
              </a:ext>
            </a:extLst>
          </p:cNvPr>
          <p:cNvSpPr>
            <a:spLocks noGrp="1"/>
          </p:cNvSpPr>
          <p:nvPr>
            <p:ph type="dt" sz="half" idx="10"/>
          </p:nvPr>
        </p:nvSpPr>
        <p:spPr/>
        <p:txBody>
          <a:bodyPr/>
          <a:lstStyle/>
          <a:p>
            <a:fld id="{E2E308BB-0DA8-4971-826D-D18A93F1720C}" type="datetimeFigureOut">
              <a:rPr kumimoji="1" lang="en-US" smtClean="0"/>
              <a:t>3/12/2024</a:t>
            </a:fld>
            <a:endParaRPr kumimoji="1" lang="en-US"/>
          </a:p>
        </p:txBody>
      </p:sp>
      <p:sp>
        <p:nvSpPr>
          <p:cNvPr id="3" name="フッター プレースホルダー 2">
            <a:extLst>
              <a:ext uri="{FF2B5EF4-FFF2-40B4-BE49-F238E27FC236}">
                <a16:creationId xmlns:a16="http://schemas.microsoft.com/office/drawing/2014/main" id="{3FC13D14-7482-5123-177A-D70D6CC704B4}"/>
              </a:ext>
            </a:extLst>
          </p:cNvPr>
          <p:cNvSpPr>
            <a:spLocks noGrp="1"/>
          </p:cNvSpPr>
          <p:nvPr>
            <p:ph type="ftr" sz="quarter" idx="11"/>
          </p:nvPr>
        </p:nvSpPr>
        <p:spPr/>
        <p:txBody>
          <a:bodyPr/>
          <a:lstStyle/>
          <a:p>
            <a:endParaRPr kumimoji="1" lang="en-US"/>
          </a:p>
        </p:txBody>
      </p:sp>
      <p:sp>
        <p:nvSpPr>
          <p:cNvPr id="4" name="スライド番号プレースホルダー 3">
            <a:extLst>
              <a:ext uri="{FF2B5EF4-FFF2-40B4-BE49-F238E27FC236}">
                <a16:creationId xmlns:a16="http://schemas.microsoft.com/office/drawing/2014/main" id="{15B38532-AF41-4226-DA62-7DBC4A0DCF53}"/>
              </a:ext>
            </a:extLst>
          </p:cNvPr>
          <p:cNvSpPr>
            <a:spLocks noGrp="1"/>
          </p:cNvSpPr>
          <p:nvPr>
            <p:ph type="sldNum" sz="quarter" idx="12"/>
          </p:nvPr>
        </p:nvSpPr>
        <p:spPr/>
        <p:txBody>
          <a:bodyPr/>
          <a:lstStyle/>
          <a:p>
            <a:fld id="{57B02301-D90F-4590-8448-D518B9397059}" type="slidenum">
              <a:rPr kumimoji="1" lang="en-US" smtClean="0"/>
              <a:t>‹#›</a:t>
            </a:fld>
            <a:endParaRPr kumimoji="1" lang="en-US"/>
          </a:p>
        </p:txBody>
      </p:sp>
    </p:spTree>
    <p:extLst>
      <p:ext uri="{BB962C8B-B14F-4D97-AF65-F5344CB8AC3E}">
        <p14:creationId xmlns:p14="http://schemas.microsoft.com/office/powerpoint/2010/main" val="227711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8E9405-8854-C23C-8E5B-DAF9C309EA5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endParaRPr kumimoji="1" lang="en-US"/>
          </a:p>
        </p:txBody>
      </p:sp>
      <p:sp>
        <p:nvSpPr>
          <p:cNvPr id="3" name="コンテンツ プレースホルダー 2">
            <a:extLst>
              <a:ext uri="{FF2B5EF4-FFF2-40B4-BE49-F238E27FC236}">
                <a16:creationId xmlns:a16="http://schemas.microsoft.com/office/drawing/2014/main" id="{47C47907-00B3-2875-5298-D7B0F84E44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en-US"/>
          </a:p>
        </p:txBody>
      </p:sp>
      <p:sp>
        <p:nvSpPr>
          <p:cNvPr id="4" name="テキスト プレースホルダー 3">
            <a:extLst>
              <a:ext uri="{FF2B5EF4-FFF2-40B4-BE49-F238E27FC236}">
                <a16:creationId xmlns:a16="http://schemas.microsoft.com/office/drawing/2014/main" id="{54675E90-5F74-0E83-E652-E4F64DB6C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5CAB79D-2E21-262B-528E-24884D12D4C6}"/>
              </a:ext>
            </a:extLst>
          </p:cNvPr>
          <p:cNvSpPr>
            <a:spLocks noGrp="1"/>
          </p:cNvSpPr>
          <p:nvPr>
            <p:ph type="dt" sz="half" idx="10"/>
          </p:nvPr>
        </p:nvSpPr>
        <p:spPr/>
        <p:txBody>
          <a:bodyPr/>
          <a:lstStyle/>
          <a:p>
            <a:fld id="{E2E308BB-0DA8-4971-826D-D18A93F1720C}" type="datetimeFigureOut">
              <a:rPr kumimoji="1" lang="en-US" smtClean="0"/>
              <a:t>3/12/2024</a:t>
            </a:fld>
            <a:endParaRPr kumimoji="1" lang="en-US"/>
          </a:p>
        </p:txBody>
      </p:sp>
      <p:sp>
        <p:nvSpPr>
          <p:cNvPr id="6" name="フッター プレースホルダー 5">
            <a:extLst>
              <a:ext uri="{FF2B5EF4-FFF2-40B4-BE49-F238E27FC236}">
                <a16:creationId xmlns:a16="http://schemas.microsoft.com/office/drawing/2014/main" id="{D9185240-E2C0-3D2D-56EC-D94AF3A851A0}"/>
              </a:ext>
            </a:extLst>
          </p:cNvPr>
          <p:cNvSpPr>
            <a:spLocks noGrp="1"/>
          </p:cNvSpPr>
          <p:nvPr>
            <p:ph type="ftr" sz="quarter" idx="11"/>
          </p:nvPr>
        </p:nvSpPr>
        <p:spPr/>
        <p:txBody>
          <a:bodyPr/>
          <a:lstStyle/>
          <a:p>
            <a:endParaRPr kumimoji="1" lang="en-US"/>
          </a:p>
        </p:txBody>
      </p:sp>
      <p:sp>
        <p:nvSpPr>
          <p:cNvPr id="7" name="スライド番号プレースホルダー 6">
            <a:extLst>
              <a:ext uri="{FF2B5EF4-FFF2-40B4-BE49-F238E27FC236}">
                <a16:creationId xmlns:a16="http://schemas.microsoft.com/office/drawing/2014/main" id="{90812D95-BB48-68AE-EC26-0D648C9B3110}"/>
              </a:ext>
            </a:extLst>
          </p:cNvPr>
          <p:cNvSpPr>
            <a:spLocks noGrp="1"/>
          </p:cNvSpPr>
          <p:nvPr>
            <p:ph type="sldNum" sz="quarter" idx="12"/>
          </p:nvPr>
        </p:nvSpPr>
        <p:spPr/>
        <p:txBody>
          <a:bodyPr/>
          <a:lstStyle/>
          <a:p>
            <a:fld id="{57B02301-D90F-4590-8448-D518B9397059}" type="slidenum">
              <a:rPr kumimoji="1" lang="en-US" smtClean="0"/>
              <a:t>‹#›</a:t>
            </a:fld>
            <a:endParaRPr kumimoji="1" lang="en-US"/>
          </a:p>
        </p:txBody>
      </p:sp>
    </p:spTree>
    <p:extLst>
      <p:ext uri="{BB962C8B-B14F-4D97-AF65-F5344CB8AC3E}">
        <p14:creationId xmlns:p14="http://schemas.microsoft.com/office/powerpoint/2010/main" val="482941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C0060A-FBB6-F29F-AAFD-8F07EF8FF96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endParaRPr kumimoji="1" lang="en-US"/>
          </a:p>
        </p:txBody>
      </p:sp>
      <p:sp>
        <p:nvSpPr>
          <p:cNvPr id="3" name="図プレースホルダー 2">
            <a:extLst>
              <a:ext uri="{FF2B5EF4-FFF2-40B4-BE49-F238E27FC236}">
                <a16:creationId xmlns:a16="http://schemas.microsoft.com/office/drawing/2014/main" id="{9FA8FF1E-BC4E-84A1-702A-7715BA5F9B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en-US"/>
          </a:p>
        </p:txBody>
      </p:sp>
      <p:sp>
        <p:nvSpPr>
          <p:cNvPr id="4" name="テキスト プレースホルダー 3">
            <a:extLst>
              <a:ext uri="{FF2B5EF4-FFF2-40B4-BE49-F238E27FC236}">
                <a16:creationId xmlns:a16="http://schemas.microsoft.com/office/drawing/2014/main" id="{657FC04E-721B-3ECD-57AE-AD533D392B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F1E1D70-FBCC-1374-9955-2062C718438E}"/>
              </a:ext>
            </a:extLst>
          </p:cNvPr>
          <p:cNvSpPr>
            <a:spLocks noGrp="1"/>
          </p:cNvSpPr>
          <p:nvPr>
            <p:ph type="dt" sz="half" idx="10"/>
          </p:nvPr>
        </p:nvSpPr>
        <p:spPr/>
        <p:txBody>
          <a:bodyPr/>
          <a:lstStyle/>
          <a:p>
            <a:fld id="{E2E308BB-0DA8-4971-826D-D18A93F1720C}" type="datetimeFigureOut">
              <a:rPr kumimoji="1" lang="en-US" smtClean="0"/>
              <a:t>3/12/2024</a:t>
            </a:fld>
            <a:endParaRPr kumimoji="1" lang="en-US"/>
          </a:p>
        </p:txBody>
      </p:sp>
      <p:sp>
        <p:nvSpPr>
          <p:cNvPr id="6" name="フッター プレースホルダー 5">
            <a:extLst>
              <a:ext uri="{FF2B5EF4-FFF2-40B4-BE49-F238E27FC236}">
                <a16:creationId xmlns:a16="http://schemas.microsoft.com/office/drawing/2014/main" id="{ABA428B4-44C4-EE66-EC45-AF97AAF1F763}"/>
              </a:ext>
            </a:extLst>
          </p:cNvPr>
          <p:cNvSpPr>
            <a:spLocks noGrp="1"/>
          </p:cNvSpPr>
          <p:nvPr>
            <p:ph type="ftr" sz="quarter" idx="11"/>
          </p:nvPr>
        </p:nvSpPr>
        <p:spPr/>
        <p:txBody>
          <a:bodyPr/>
          <a:lstStyle/>
          <a:p>
            <a:endParaRPr kumimoji="1" lang="en-US"/>
          </a:p>
        </p:txBody>
      </p:sp>
      <p:sp>
        <p:nvSpPr>
          <p:cNvPr id="7" name="スライド番号プレースホルダー 6">
            <a:extLst>
              <a:ext uri="{FF2B5EF4-FFF2-40B4-BE49-F238E27FC236}">
                <a16:creationId xmlns:a16="http://schemas.microsoft.com/office/drawing/2014/main" id="{BF4328C2-DC48-F85F-CF72-46393689F98B}"/>
              </a:ext>
            </a:extLst>
          </p:cNvPr>
          <p:cNvSpPr>
            <a:spLocks noGrp="1"/>
          </p:cNvSpPr>
          <p:nvPr>
            <p:ph type="sldNum" sz="quarter" idx="12"/>
          </p:nvPr>
        </p:nvSpPr>
        <p:spPr/>
        <p:txBody>
          <a:bodyPr/>
          <a:lstStyle/>
          <a:p>
            <a:fld id="{57B02301-D90F-4590-8448-D518B9397059}" type="slidenum">
              <a:rPr kumimoji="1" lang="en-US" smtClean="0"/>
              <a:t>‹#›</a:t>
            </a:fld>
            <a:endParaRPr kumimoji="1" lang="en-US"/>
          </a:p>
        </p:txBody>
      </p:sp>
    </p:spTree>
    <p:extLst>
      <p:ext uri="{BB962C8B-B14F-4D97-AF65-F5344CB8AC3E}">
        <p14:creationId xmlns:p14="http://schemas.microsoft.com/office/powerpoint/2010/main" val="383257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EA26A24-F21A-A378-1933-4AA042290B5F}"/>
              </a:ext>
            </a:extLst>
          </p:cNvPr>
          <p:cNvGraphicFramePr>
            <a:graphicFrameLocks noChangeAspect="1"/>
          </p:cNvGraphicFramePr>
          <p:nvPr userDrawn="1">
            <p:custDataLst>
              <p:tags r:id="rId13"/>
            </p:custDataLst>
            <p:extLst>
              <p:ext uri="{D42A27DB-BD31-4B8C-83A1-F6EECF244321}">
                <p14:modId xmlns:p14="http://schemas.microsoft.com/office/powerpoint/2010/main" val="38088431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38" imgH="536" progId="TCLayout.ActiveDocument.1">
                  <p:embed/>
                </p:oleObj>
              </mc:Choice>
              <mc:Fallback>
                <p:oleObj name="think-cell スライド" r:id="rId14" imgW="538" imgH="536" progId="TCLayout.ActiveDocument.1">
                  <p:embed/>
                  <p:pic>
                    <p:nvPicPr>
                      <p:cNvPr id="0" name=""/>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a:extLst>
              <a:ext uri="{FF2B5EF4-FFF2-40B4-BE49-F238E27FC236}">
                <a16:creationId xmlns:a16="http://schemas.microsoft.com/office/drawing/2014/main" id="{251A9D41-F7C6-D0F0-E4FD-A3A60B9836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endParaRPr kumimoji="1" lang="en-US"/>
          </a:p>
        </p:txBody>
      </p:sp>
      <p:sp>
        <p:nvSpPr>
          <p:cNvPr id="3" name="テキスト プレースホルダー 2">
            <a:extLst>
              <a:ext uri="{FF2B5EF4-FFF2-40B4-BE49-F238E27FC236}">
                <a16:creationId xmlns:a16="http://schemas.microsoft.com/office/drawing/2014/main" id="{1874CC9C-3B9D-68FA-4F43-24CA8265C7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en-US"/>
          </a:p>
        </p:txBody>
      </p:sp>
      <p:sp>
        <p:nvSpPr>
          <p:cNvPr id="4" name="日付プレースホルダー 3">
            <a:extLst>
              <a:ext uri="{FF2B5EF4-FFF2-40B4-BE49-F238E27FC236}">
                <a16:creationId xmlns:a16="http://schemas.microsoft.com/office/drawing/2014/main" id="{7210778E-4B7F-7673-97CF-A9899FF2A4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E308BB-0DA8-4971-826D-D18A93F1720C}" type="datetimeFigureOut">
              <a:rPr kumimoji="1" lang="en-US" smtClean="0"/>
              <a:t>3/12/2024</a:t>
            </a:fld>
            <a:endParaRPr kumimoji="1" lang="en-US"/>
          </a:p>
        </p:txBody>
      </p:sp>
      <p:sp>
        <p:nvSpPr>
          <p:cNvPr id="5" name="フッター プレースホルダー 4">
            <a:extLst>
              <a:ext uri="{FF2B5EF4-FFF2-40B4-BE49-F238E27FC236}">
                <a16:creationId xmlns:a16="http://schemas.microsoft.com/office/drawing/2014/main" id="{DD2357DC-216E-5633-6693-684E5F66B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en-US"/>
          </a:p>
        </p:txBody>
      </p:sp>
      <p:sp>
        <p:nvSpPr>
          <p:cNvPr id="6" name="スライド番号プレースホルダー 5">
            <a:extLst>
              <a:ext uri="{FF2B5EF4-FFF2-40B4-BE49-F238E27FC236}">
                <a16:creationId xmlns:a16="http://schemas.microsoft.com/office/drawing/2014/main" id="{DB87AB69-F21E-D0BF-99B0-2635E15CB4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B02301-D90F-4590-8448-D518B9397059}" type="slidenum">
              <a:rPr kumimoji="1" lang="en-US" smtClean="0"/>
              <a:t>‹#›</a:t>
            </a:fld>
            <a:endParaRPr kumimoji="1" lang="en-US"/>
          </a:p>
        </p:txBody>
      </p:sp>
    </p:spTree>
    <p:extLst>
      <p:ext uri="{BB962C8B-B14F-4D97-AF65-F5344CB8AC3E}">
        <p14:creationId xmlns:p14="http://schemas.microsoft.com/office/powerpoint/2010/main" val="399666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oleObject" Target="../embeddings/oleObject2.bin"/><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oleObject" Target="../embeddings/oleObject4.bin"/><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1.emf"/><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oleObject" Target="../embeddings/oleObject5.bin"/><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slideLayout" Target="../slideLayouts/slideLayout7.xml"/><Relationship Id="rId16" Type="http://schemas.openxmlformats.org/officeDocument/2006/relationships/image" Target="../media/image50.png"/><Relationship Id="rId1" Type="http://schemas.openxmlformats.org/officeDocument/2006/relationships/tags" Target="../tags/tag6.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1.emf"/><Relationship Id="rId9" Type="http://schemas.openxmlformats.org/officeDocument/2006/relationships/image" Target="../media/image43.png"/><Relationship Id="rId1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48BFE26-9AF1-DCA2-6F85-A25B8B55A572}"/>
              </a:ext>
            </a:extLst>
          </p:cNvPr>
          <p:cNvSpPr txBox="1"/>
          <p:nvPr/>
        </p:nvSpPr>
        <p:spPr>
          <a:xfrm>
            <a:off x="7104754" y="1457185"/>
            <a:ext cx="364202" cy="307777"/>
          </a:xfrm>
          <a:prstGeom prst="rect">
            <a:avLst/>
          </a:prstGeom>
          <a:solidFill>
            <a:srgbClr val="FFFFCC"/>
          </a:solidFill>
          <a:ln>
            <a:solidFill>
              <a:schemeClr val="tx1"/>
            </a:solidFill>
          </a:ln>
        </p:spPr>
        <p:txBody>
          <a:bodyPr wrap="none" rtlCol="0">
            <a:spAutoFit/>
          </a:bodyPr>
          <a:lstStyle/>
          <a:p>
            <a:r>
              <a:rPr lang="ja-JP" altLang="en-US" sz="1400" dirty="0">
                <a:solidFill>
                  <a:schemeClr val="tx1"/>
                </a:solidFill>
                <a:latin typeface="Arial" panose="020B0604020202020204" pitchFamily="34" charset="0"/>
                <a:cs typeface="Arial" panose="020B0604020202020204" pitchFamily="34" charset="0"/>
              </a:rPr>
              <a:t>　</a:t>
            </a:r>
            <a:endParaRPr lang="en-US" altLang="ja-JP" sz="1400" dirty="0">
              <a:solidFill>
                <a:schemeClr val="tx1"/>
              </a:solidFill>
              <a:latin typeface="Arial" panose="020B0604020202020204" pitchFamily="34" charset="0"/>
              <a:cs typeface="Arial" panose="020B0604020202020204" pitchFamily="34" charset="0"/>
            </a:endParaRPr>
          </a:p>
        </p:txBody>
      </p:sp>
      <p:sp>
        <p:nvSpPr>
          <p:cNvPr id="3" name="テキスト ボックス 2">
            <a:extLst>
              <a:ext uri="{FF2B5EF4-FFF2-40B4-BE49-F238E27FC236}">
                <a16:creationId xmlns:a16="http://schemas.microsoft.com/office/drawing/2014/main" id="{E2F6CBE2-BB63-5C3B-7ACA-C74A78920CB4}"/>
              </a:ext>
            </a:extLst>
          </p:cNvPr>
          <p:cNvSpPr txBox="1"/>
          <p:nvPr/>
        </p:nvSpPr>
        <p:spPr>
          <a:xfrm>
            <a:off x="6853926" y="553340"/>
            <a:ext cx="2441694" cy="338554"/>
          </a:xfrm>
          <a:prstGeom prst="rect">
            <a:avLst/>
          </a:prstGeom>
          <a:noFill/>
        </p:spPr>
        <p:txBody>
          <a:bodyPr wrap="none" rtlCol="0">
            <a:spAutoFit/>
          </a:bodyPr>
          <a:lstStyle/>
          <a:p>
            <a:r>
              <a:rPr kumimoji="1" lang="ja-JP" altLang="en-US" sz="1600" b="1" dirty="0"/>
              <a:t>◆編集して頂きたい箇所</a:t>
            </a:r>
            <a:endParaRPr kumimoji="1" lang="en-US" sz="1600" b="1" dirty="0"/>
          </a:p>
        </p:txBody>
      </p:sp>
      <p:sp>
        <p:nvSpPr>
          <p:cNvPr id="4" name="テキスト ボックス 3">
            <a:extLst>
              <a:ext uri="{FF2B5EF4-FFF2-40B4-BE49-F238E27FC236}">
                <a16:creationId xmlns:a16="http://schemas.microsoft.com/office/drawing/2014/main" id="{5414B7BE-345F-DC20-3E1C-4146E2199C06}"/>
              </a:ext>
            </a:extLst>
          </p:cNvPr>
          <p:cNvSpPr txBox="1"/>
          <p:nvPr/>
        </p:nvSpPr>
        <p:spPr>
          <a:xfrm>
            <a:off x="7615926" y="1457185"/>
            <a:ext cx="2518638" cy="307777"/>
          </a:xfrm>
          <a:prstGeom prst="rect">
            <a:avLst/>
          </a:prstGeom>
          <a:noFill/>
        </p:spPr>
        <p:txBody>
          <a:bodyPr wrap="none" rtlCol="0">
            <a:spAutoFit/>
          </a:bodyPr>
          <a:lstStyle/>
          <a:p>
            <a:r>
              <a:rPr kumimoji="1" lang="ja-JP" altLang="en-US" sz="1400" dirty="0"/>
              <a:t>：編集内容を記載しました。</a:t>
            </a:r>
            <a:endParaRPr kumimoji="1" lang="en-US" sz="1400" dirty="0"/>
          </a:p>
        </p:txBody>
      </p:sp>
      <p:sp>
        <p:nvSpPr>
          <p:cNvPr id="5" name="テキスト ボックス 4">
            <a:extLst>
              <a:ext uri="{FF2B5EF4-FFF2-40B4-BE49-F238E27FC236}">
                <a16:creationId xmlns:a16="http://schemas.microsoft.com/office/drawing/2014/main" id="{37626907-E45B-7C07-74EF-3070C1167EEE}"/>
              </a:ext>
            </a:extLst>
          </p:cNvPr>
          <p:cNvSpPr txBox="1"/>
          <p:nvPr/>
        </p:nvSpPr>
        <p:spPr>
          <a:xfrm>
            <a:off x="7104754" y="1888796"/>
            <a:ext cx="364202" cy="307777"/>
          </a:xfrm>
          <a:prstGeom prst="rect">
            <a:avLst/>
          </a:prstGeom>
          <a:solidFill>
            <a:schemeClr val="accent5">
              <a:lumMod val="20000"/>
              <a:lumOff val="80000"/>
            </a:schemeClr>
          </a:solidFill>
          <a:ln>
            <a:solidFill>
              <a:schemeClr val="tx1"/>
            </a:solidFill>
          </a:ln>
        </p:spPr>
        <p:txBody>
          <a:bodyPr wrap="none" rtlCol="0">
            <a:spAutoFit/>
          </a:bodyPr>
          <a:lstStyle/>
          <a:p>
            <a:r>
              <a:rPr lang="ja-JP" altLang="en-US" sz="1400" dirty="0">
                <a:solidFill>
                  <a:schemeClr val="tx1"/>
                </a:solidFill>
                <a:latin typeface="Arial" panose="020B0604020202020204" pitchFamily="34" charset="0"/>
                <a:cs typeface="Arial" panose="020B0604020202020204" pitchFamily="34" charset="0"/>
              </a:rPr>
              <a:t>　</a:t>
            </a:r>
            <a:endParaRPr lang="en-US" altLang="ja-JP" sz="1400" dirty="0">
              <a:solidFill>
                <a:schemeClr val="tx1"/>
              </a:solidFill>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677A3EBA-68F1-B968-B03F-963531F9572D}"/>
              </a:ext>
            </a:extLst>
          </p:cNvPr>
          <p:cNvSpPr txBox="1"/>
          <p:nvPr/>
        </p:nvSpPr>
        <p:spPr>
          <a:xfrm>
            <a:off x="7615926" y="1888796"/>
            <a:ext cx="4134465" cy="307777"/>
          </a:xfrm>
          <a:prstGeom prst="rect">
            <a:avLst/>
          </a:prstGeom>
          <a:noFill/>
        </p:spPr>
        <p:txBody>
          <a:bodyPr wrap="none" rtlCol="0">
            <a:spAutoFit/>
          </a:bodyPr>
          <a:lstStyle/>
          <a:p>
            <a:r>
              <a:rPr kumimoji="1" lang="ja-JP" altLang="en-US" sz="1400" dirty="0"/>
              <a:t>：制作・編集して頂きたい内容を記載しました。</a:t>
            </a:r>
            <a:endParaRPr kumimoji="1" lang="en-US" sz="1400" dirty="0"/>
          </a:p>
        </p:txBody>
      </p:sp>
      <p:sp>
        <p:nvSpPr>
          <p:cNvPr id="7" name="テキスト ボックス 6">
            <a:extLst>
              <a:ext uri="{FF2B5EF4-FFF2-40B4-BE49-F238E27FC236}">
                <a16:creationId xmlns:a16="http://schemas.microsoft.com/office/drawing/2014/main" id="{0B7B8936-3569-DA9E-281A-247CDD857E6A}"/>
              </a:ext>
            </a:extLst>
          </p:cNvPr>
          <p:cNvSpPr txBox="1"/>
          <p:nvPr/>
        </p:nvSpPr>
        <p:spPr>
          <a:xfrm>
            <a:off x="7104754" y="1014758"/>
            <a:ext cx="364202" cy="307777"/>
          </a:xfrm>
          <a:prstGeom prst="rect">
            <a:avLst/>
          </a:prstGeom>
          <a:solidFill>
            <a:schemeClr val="bg1">
              <a:lumMod val="85000"/>
            </a:schemeClr>
          </a:solidFill>
          <a:ln>
            <a:solidFill>
              <a:schemeClr val="tx1"/>
            </a:solidFill>
          </a:ln>
        </p:spPr>
        <p:txBody>
          <a:bodyPr wrap="none" rtlCol="0">
            <a:spAutoFit/>
          </a:bodyPr>
          <a:lstStyle/>
          <a:p>
            <a:r>
              <a:rPr lang="ja-JP" altLang="en-US" sz="1400" dirty="0">
                <a:solidFill>
                  <a:schemeClr val="tx1"/>
                </a:solidFill>
                <a:latin typeface="Arial" panose="020B0604020202020204" pitchFamily="34" charset="0"/>
                <a:cs typeface="Arial" panose="020B0604020202020204" pitchFamily="34" charset="0"/>
              </a:rPr>
              <a:t>　</a:t>
            </a:r>
            <a:endParaRPr lang="en-US" altLang="ja-JP" sz="1400" dirty="0">
              <a:solidFill>
                <a:schemeClr val="tx1"/>
              </a:solidFill>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3E71A64E-586B-9B66-C26B-B670A599C4EE}"/>
              </a:ext>
            </a:extLst>
          </p:cNvPr>
          <p:cNvSpPr txBox="1"/>
          <p:nvPr/>
        </p:nvSpPr>
        <p:spPr>
          <a:xfrm>
            <a:off x="7615925" y="1046506"/>
            <a:ext cx="4314001" cy="307777"/>
          </a:xfrm>
          <a:prstGeom prst="rect">
            <a:avLst/>
          </a:prstGeom>
          <a:noFill/>
        </p:spPr>
        <p:txBody>
          <a:bodyPr wrap="none" rtlCol="0">
            <a:spAutoFit/>
          </a:bodyPr>
          <a:lstStyle/>
          <a:p>
            <a:r>
              <a:rPr kumimoji="1" lang="ja-JP" altLang="en-US" sz="1400" dirty="0"/>
              <a:t>：編集不要ですが、データをつなげてほしいです。</a:t>
            </a:r>
            <a:endParaRPr kumimoji="1" lang="en-US" sz="1400" dirty="0"/>
          </a:p>
        </p:txBody>
      </p:sp>
      <p:sp>
        <p:nvSpPr>
          <p:cNvPr id="9" name="テキスト ボックス 8">
            <a:extLst>
              <a:ext uri="{FF2B5EF4-FFF2-40B4-BE49-F238E27FC236}">
                <a16:creationId xmlns:a16="http://schemas.microsoft.com/office/drawing/2014/main" id="{D573F435-5EE2-6CBC-039E-53F26ED7B9FA}"/>
              </a:ext>
            </a:extLst>
          </p:cNvPr>
          <p:cNvSpPr txBox="1"/>
          <p:nvPr/>
        </p:nvSpPr>
        <p:spPr>
          <a:xfrm>
            <a:off x="209223" y="574737"/>
            <a:ext cx="6545382" cy="338554"/>
          </a:xfrm>
          <a:prstGeom prst="rect">
            <a:avLst/>
          </a:prstGeom>
          <a:noFill/>
        </p:spPr>
        <p:txBody>
          <a:bodyPr wrap="none" rtlCol="0">
            <a:spAutoFit/>
          </a:bodyPr>
          <a:lstStyle/>
          <a:p>
            <a:r>
              <a:rPr kumimoji="1" lang="ja-JP" altLang="en-US" sz="1600" b="1" dirty="0"/>
              <a:t>◆以下の参考動画をベースに、スプラトゥーンの素材を制作頂きたい</a:t>
            </a:r>
            <a:endParaRPr kumimoji="1" lang="en-US" sz="1600" b="1" dirty="0"/>
          </a:p>
        </p:txBody>
      </p:sp>
      <p:sp>
        <p:nvSpPr>
          <p:cNvPr id="10" name="テキスト ボックス 9">
            <a:extLst>
              <a:ext uri="{FF2B5EF4-FFF2-40B4-BE49-F238E27FC236}">
                <a16:creationId xmlns:a16="http://schemas.microsoft.com/office/drawing/2014/main" id="{4AE09A62-7205-4CA9-DC87-A6624A64F7A1}"/>
              </a:ext>
            </a:extLst>
          </p:cNvPr>
          <p:cNvSpPr txBox="1"/>
          <p:nvPr/>
        </p:nvSpPr>
        <p:spPr>
          <a:xfrm>
            <a:off x="399723" y="1006348"/>
            <a:ext cx="4453463" cy="307777"/>
          </a:xfrm>
          <a:prstGeom prst="rect">
            <a:avLst/>
          </a:prstGeom>
          <a:noFill/>
        </p:spPr>
        <p:txBody>
          <a:bodyPr wrap="none" rtlCol="0">
            <a:spAutoFit/>
          </a:bodyPr>
          <a:lstStyle/>
          <a:p>
            <a:r>
              <a:rPr kumimoji="1" lang="en-US" sz="1400" dirty="0"/>
              <a:t>https://www.youtube.com/watch?v=Ls6KpHDL6eg</a:t>
            </a:r>
          </a:p>
        </p:txBody>
      </p:sp>
      <p:sp>
        <p:nvSpPr>
          <p:cNvPr id="11" name="テキスト ボックス 10">
            <a:extLst>
              <a:ext uri="{FF2B5EF4-FFF2-40B4-BE49-F238E27FC236}">
                <a16:creationId xmlns:a16="http://schemas.microsoft.com/office/drawing/2014/main" id="{A08CCE93-F44D-3001-58D1-6227DE50F748}"/>
              </a:ext>
            </a:extLst>
          </p:cNvPr>
          <p:cNvSpPr txBox="1"/>
          <p:nvPr/>
        </p:nvSpPr>
        <p:spPr>
          <a:xfrm>
            <a:off x="384459" y="1365576"/>
            <a:ext cx="4413388" cy="307777"/>
          </a:xfrm>
          <a:prstGeom prst="rect">
            <a:avLst/>
          </a:prstGeom>
          <a:noFill/>
        </p:spPr>
        <p:txBody>
          <a:bodyPr wrap="none" rtlCol="0">
            <a:spAutoFit/>
          </a:bodyPr>
          <a:lstStyle/>
          <a:p>
            <a:r>
              <a:rPr kumimoji="1" lang="en-US" sz="1400" dirty="0"/>
              <a:t>https://www.youtube.com/watch?v=QB4xv4pLVzY</a:t>
            </a:r>
          </a:p>
        </p:txBody>
      </p:sp>
      <p:sp>
        <p:nvSpPr>
          <p:cNvPr id="13" name="テキスト ボックス 12">
            <a:extLst>
              <a:ext uri="{FF2B5EF4-FFF2-40B4-BE49-F238E27FC236}">
                <a16:creationId xmlns:a16="http://schemas.microsoft.com/office/drawing/2014/main" id="{8D1A151D-C3FC-FA41-8819-D8776D3D0911}"/>
              </a:ext>
            </a:extLst>
          </p:cNvPr>
          <p:cNvSpPr txBox="1"/>
          <p:nvPr/>
        </p:nvSpPr>
        <p:spPr>
          <a:xfrm>
            <a:off x="384459" y="1734908"/>
            <a:ext cx="7340470" cy="307777"/>
          </a:xfrm>
          <a:prstGeom prst="rect">
            <a:avLst/>
          </a:prstGeom>
          <a:noFill/>
        </p:spPr>
        <p:txBody>
          <a:bodyPr wrap="square">
            <a:spAutoFit/>
          </a:bodyPr>
          <a:lstStyle/>
          <a:p>
            <a:r>
              <a:rPr lang="en-US" sz="1400" dirty="0"/>
              <a:t>https://www.youtube.com/watch?app=desktop&amp;v=tBrPXLz5yqE</a:t>
            </a:r>
          </a:p>
        </p:txBody>
      </p:sp>
      <p:sp>
        <p:nvSpPr>
          <p:cNvPr id="15" name="テキスト ボックス 14">
            <a:extLst>
              <a:ext uri="{FF2B5EF4-FFF2-40B4-BE49-F238E27FC236}">
                <a16:creationId xmlns:a16="http://schemas.microsoft.com/office/drawing/2014/main" id="{A1FE4C64-45D9-4EF2-BCCD-FCA5CF142FA8}"/>
              </a:ext>
            </a:extLst>
          </p:cNvPr>
          <p:cNvSpPr txBox="1"/>
          <p:nvPr/>
        </p:nvSpPr>
        <p:spPr>
          <a:xfrm>
            <a:off x="384459" y="2098406"/>
            <a:ext cx="6096000" cy="307777"/>
          </a:xfrm>
          <a:prstGeom prst="rect">
            <a:avLst/>
          </a:prstGeom>
          <a:noFill/>
        </p:spPr>
        <p:txBody>
          <a:bodyPr wrap="square">
            <a:spAutoFit/>
          </a:bodyPr>
          <a:lstStyle/>
          <a:p>
            <a:r>
              <a:rPr lang="en-US" altLang="ja-JP" sz="1400" dirty="0"/>
              <a:t>https://www.youtube.com/watch?v=YCk8WyzQcE8</a:t>
            </a:r>
            <a:endParaRPr lang="en-US" sz="1400" dirty="0"/>
          </a:p>
        </p:txBody>
      </p:sp>
      <p:sp>
        <p:nvSpPr>
          <p:cNvPr id="16" name="テキスト ボックス 15">
            <a:extLst>
              <a:ext uri="{FF2B5EF4-FFF2-40B4-BE49-F238E27FC236}">
                <a16:creationId xmlns:a16="http://schemas.microsoft.com/office/drawing/2014/main" id="{A4D417D8-2224-9B52-74B8-098059508986}"/>
              </a:ext>
            </a:extLst>
          </p:cNvPr>
          <p:cNvSpPr txBox="1"/>
          <p:nvPr/>
        </p:nvSpPr>
        <p:spPr>
          <a:xfrm>
            <a:off x="278167" y="2911900"/>
            <a:ext cx="5707012" cy="1446550"/>
          </a:xfrm>
          <a:prstGeom prst="rect">
            <a:avLst/>
          </a:prstGeom>
          <a:noFill/>
        </p:spPr>
        <p:txBody>
          <a:bodyPr wrap="none" rtlCol="0">
            <a:spAutoFit/>
          </a:bodyPr>
          <a:lstStyle/>
          <a:p>
            <a:r>
              <a:rPr kumimoji="1" lang="ja-JP" altLang="en-US" sz="1600" b="1" dirty="0"/>
              <a:t>◆</a:t>
            </a:r>
            <a:r>
              <a:rPr kumimoji="1" lang="en-US" altLang="ja-JP" sz="1600" b="1" dirty="0"/>
              <a:t>BGM</a:t>
            </a:r>
            <a:r>
              <a:rPr kumimoji="1" lang="ja-JP" altLang="en-US" sz="1600" b="1" dirty="0"/>
              <a:t>について</a:t>
            </a:r>
            <a:endParaRPr kumimoji="1" lang="en-US" altLang="ja-JP" sz="1600" b="1" dirty="0"/>
          </a:p>
          <a:p>
            <a:r>
              <a:rPr lang="en-US" altLang="ja-JP" sz="1400" dirty="0"/>
              <a:t>【00:00-00:34】</a:t>
            </a:r>
            <a:r>
              <a:rPr lang="ja-JP" altLang="en-US" sz="1400" dirty="0"/>
              <a:t>以下のリンクの</a:t>
            </a:r>
            <a:r>
              <a:rPr lang="en-US" altLang="ja-JP" sz="1400" dirty="0"/>
              <a:t>BGM</a:t>
            </a:r>
            <a:r>
              <a:rPr lang="ja-JP" altLang="en-US" sz="1400" dirty="0"/>
              <a:t>をそのまま使用してください。</a:t>
            </a:r>
            <a:endParaRPr lang="en-US" altLang="ja-JP" sz="1400" dirty="0"/>
          </a:p>
          <a:p>
            <a:r>
              <a:rPr lang="ja-JP" altLang="en-US" sz="1400" dirty="0"/>
              <a:t>　</a:t>
            </a:r>
            <a:r>
              <a:rPr lang="en-US" altLang="ja-JP" sz="1400" dirty="0"/>
              <a:t>https://www.youtube.com/watch?v=Ls6KpHDL6eg</a:t>
            </a:r>
          </a:p>
          <a:p>
            <a:endParaRPr lang="en-US" altLang="ja-JP" sz="1400" dirty="0"/>
          </a:p>
          <a:p>
            <a:r>
              <a:rPr kumimoji="1" lang="en-US" altLang="ja-JP" sz="1400" dirty="0"/>
              <a:t>【00:34- End】</a:t>
            </a:r>
            <a:r>
              <a:rPr kumimoji="1" lang="ja-JP" altLang="en-US" sz="1400" dirty="0"/>
              <a:t>以下のリンクの</a:t>
            </a:r>
            <a:r>
              <a:rPr lang="en-US" altLang="ja-JP" sz="1400" dirty="0"/>
              <a:t>BGM</a:t>
            </a:r>
            <a:r>
              <a:rPr lang="ja-JP" altLang="en-US" sz="1400" dirty="0"/>
              <a:t>を使用してほしい。</a:t>
            </a:r>
            <a:endParaRPr lang="en-US" altLang="ja-JP" sz="1400" dirty="0"/>
          </a:p>
          <a:p>
            <a:r>
              <a:rPr kumimoji="1" lang="ja-JP" altLang="en-US" sz="1400" dirty="0"/>
              <a:t>　</a:t>
            </a:r>
            <a:r>
              <a:rPr kumimoji="1" lang="en-US" altLang="ja-JP" sz="1400" dirty="0"/>
              <a:t>https://www.youtube.com/watch?v=2pnqkguvku4</a:t>
            </a:r>
            <a:endParaRPr kumimoji="1" lang="en-US" sz="1400" dirty="0"/>
          </a:p>
        </p:txBody>
      </p:sp>
      <p:sp>
        <p:nvSpPr>
          <p:cNvPr id="17" name="テキスト ボックス 16">
            <a:extLst>
              <a:ext uri="{FF2B5EF4-FFF2-40B4-BE49-F238E27FC236}">
                <a16:creationId xmlns:a16="http://schemas.microsoft.com/office/drawing/2014/main" id="{369128BE-9BC7-DB99-48DC-AA1DBB7BFFF8}"/>
              </a:ext>
            </a:extLst>
          </p:cNvPr>
          <p:cNvSpPr txBox="1"/>
          <p:nvPr/>
        </p:nvSpPr>
        <p:spPr>
          <a:xfrm>
            <a:off x="6920862" y="2802861"/>
            <a:ext cx="2852063" cy="830997"/>
          </a:xfrm>
          <a:prstGeom prst="rect">
            <a:avLst/>
          </a:prstGeom>
          <a:noFill/>
        </p:spPr>
        <p:txBody>
          <a:bodyPr wrap="none" rtlCol="0">
            <a:spAutoFit/>
          </a:bodyPr>
          <a:lstStyle/>
          <a:p>
            <a:r>
              <a:rPr kumimoji="1" lang="ja-JP" altLang="en-US" sz="1600" b="1" dirty="0"/>
              <a:t>◆こちらから提供できる内容</a:t>
            </a:r>
            <a:endParaRPr kumimoji="1" lang="en-US" altLang="ja-JP" b="1" dirty="0"/>
          </a:p>
          <a:p>
            <a:r>
              <a:rPr lang="ja-JP" altLang="en-US" dirty="0"/>
              <a:t>　</a:t>
            </a:r>
            <a:r>
              <a:rPr lang="ja-JP" altLang="en-US" sz="1400" dirty="0"/>
              <a:t>実写の写真</a:t>
            </a:r>
            <a:endParaRPr lang="en-US" altLang="ja-JP" sz="1400" dirty="0"/>
          </a:p>
          <a:p>
            <a:r>
              <a:rPr lang="ja-JP" altLang="en-US" sz="1400" dirty="0"/>
              <a:t>　コメントのテキスト</a:t>
            </a:r>
            <a:endParaRPr kumimoji="1" lang="en-US" sz="1400" dirty="0"/>
          </a:p>
        </p:txBody>
      </p:sp>
      <p:sp>
        <p:nvSpPr>
          <p:cNvPr id="18" name="テキスト ボックス 17">
            <a:extLst>
              <a:ext uri="{FF2B5EF4-FFF2-40B4-BE49-F238E27FC236}">
                <a16:creationId xmlns:a16="http://schemas.microsoft.com/office/drawing/2014/main" id="{42D3B4DA-E78B-8231-6004-C25E776CBBF5}"/>
              </a:ext>
            </a:extLst>
          </p:cNvPr>
          <p:cNvSpPr txBox="1"/>
          <p:nvPr/>
        </p:nvSpPr>
        <p:spPr>
          <a:xfrm>
            <a:off x="2121921" y="4890027"/>
            <a:ext cx="8660379" cy="1077218"/>
          </a:xfrm>
          <a:prstGeom prst="rect">
            <a:avLst/>
          </a:prstGeom>
          <a:noFill/>
          <a:ln w="28575" cmpd="dbl">
            <a:solidFill>
              <a:schemeClr val="tx1"/>
            </a:solidFill>
          </a:ln>
        </p:spPr>
        <p:txBody>
          <a:bodyPr wrap="square" rtlCol="0">
            <a:spAutoFit/>
          </a:bodyPr>
          <a:lstStyle/>
          <a:p>
            <a:r>
              <a:rPr lang="ja-JP" altLang="en-US" sz="1600" b="1" u="sng" dirty="0"/>
              <a:t>購入前</a:t>
            </a:r>
            <a:r>
              <a:rPr kumimoji="1" lang="ja-JP" altLang="en-US" sz="1600" b="1" u="sng" dirty="0"/>
              <a:t>のご相談</a:t>
            </a:r>
            <a:endParaRPr kumimoji="1" lang="en-US" altLang="ja-JP" sz="1600" b="1" u="sng" dirty="0"/>
          </a:p>
          <a:p>
            <a:r>
              <a:rPr kumimoji="1" lang="ja-JP" altLang="en-US" sz="1600" dirty="0"/>
              <a:t>まずは、</a:t>
            </a:r>
            <a:r>
              <a:rPr lang="en-US" altLang="ja-JP" sz="1600" dirty="0">
                <a:latin typeface="Arial" panose="020B0604020202020204" pitchFamily="34" charset="0"/>
                <a:cs typeface="Arial" panose="020B0604020202020204" pitchFamily="34" charset="0"/>
              </a:rPr>
              <a:t> </a:t>
            </a:r>
            <a:r>
              <a:rPr lang="ja-JP" altLang="en-US" sz="1600" dirty="0">
                <a:latin typeface="Arial" panose="020B0604020202020204" pitchFamily="34" charset="0"/>
                <a:cs typeface="Arial" panose="020B0604020202020204" pitchFamily="34" charset="0"/>
              </a:rPr>
              <a:t>新郎紹介の冒頭部分の</a:t>
            </a:r>
            <a:r>
              <a:rPr lang="en-US" altLang="ja-JP" sz="1600" dirty="0">
                <a:latin typeface="Arial" panose="020B0604020202020204" pitchFamily="34" charset="0"/>
                <a:cs typeface="Arial" panose="020B0604020202020204" pitchFamily="34" charset="0"/>
              </a:rPr>
              <a:t>【00:34-00:47】</a:t>
            </a:r>
            <a:r>
              <a:rPr lang="ja-JP" altLang="en-US" sz="1600" dirty="0">
                <a:latin typeface="Arial" panose="020B0604020202020204" pitchFamily="34" charset="0"/>
                <a:cs typeface="Arial" panose="020B0604020202020204" pitchFamily="34" charset="0"/>
              </a:rPr>
              <a:t>の部分を制作頂き、アニメーションの全体的なクオリティを拝見させて頂くことはできませんか。</a:t>
            </a:r>
            <a:endParaRPr lang="en-US" altLang="ja-JP" sz="1600" dirty="0">
              <a:latin typeface="Arial" panose="020B0604020202020204" pitchFamily="34" charset="0"/>
              <a:cs typeface="Arial" panose="020B0604020202020204" pitchFamily="34" charset="0"/>
            </a:endParaRPr>
          </a:p>
          <a:p>
            <a:r>
              <a:rPr lang="ja-JP" altLang="en-US" sz="1600" dirty="0">
                <a:latin typeface="Arial" panose="020B0604020202020204" pitchFamily="34" charset="0"/>
                <a:cs typeface="Arial" panose="020B0604020202020204" pitchFamily="34" charset="0"/>
              </a:rPr>
              <a:t>また、スプラトゥーンの素材をどのくらい制作できそうか、教えて頂くことはできませんか。</a:t>
            </a:r>
            <a:endParaRPr lang="en-US" altLang="ja-JP"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61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2BF810E-3F29-59DD-B30A-EDBA4F312A05}"/>
              </a:ext>
            </a:extLst>
          </p:cNvPr>
          <p:cNvPicPr>
            <a:picLocks noChangeAspect="1"/>
          </p:cNvPicPr>
          <p:nvPr/>
        </p:nvPicPr>
        <p:blipFill>
          <a:blip r:embed="rId2"/>
          <a:stretch>
            <a:fillRect/>
          </a:stretch>
        </p:blipFill>
        <p:spPr>
          <a:xfrm>
            <a:off x="411943" y="653813"/>
            <a:ext cx="3886200" cy="2171612"/>
          </a:xfrm>
          <a:prstGeom prst="rect">
            <a:avLst/>
          </a:prstGeom>
        </p:spPr>
      </p:pic>
      <p:sp>
        <p:nvSpPr>
          <p:cNvPr id="3" name="テキスト ボックス 2">
            <a:extLst>
              <a:ext uri="{FF2B5EF4-FFF2-40B4-BE49-F238E27FC236}">
                <a16:creationId xmlns:a16="http://schemas.microsoft.com/office/drawing/2014/main" id="{D5C603C7-11A3-1EE1-9B3F-1FA28DE20A98}"/>
              </a:ext>
            </a:extLst>
          </p:cNvPr>
          <p:cNvSpPr txBox="1"/>
          <p:nvPr/>
        </p:nvSpPr>
        <p:spPr>
          <a:xfrm>
            <a:off x="144181" y="176147"/>
            <a:ext cx="2467342" cy="369332"/>
          </a:xfrm>
          <a:prstGeom prst="rect">
            <a:avLst/>
          </a:prstGeom>
          <a:solidFill>
            <a:srgbClr val="FFFF99">
              <a:alpha val="30196"/>
            </a:srgbClr>
          </a:solidFill>
        </p:spPr>
        <p:txBody>
          <a:bodyPr wrap="none" rtlCol="0">
            <a:spAutoFit/>
          </a:bodyPr>
          <a:lstStyle/>
          <a:p>
            <a:r>
              <a:rPr lang="en-US" altLang="ja-JP" dirty="0">
                <a:latin typeface="Arial" panose="020B0604020202020204" pitchFamily="34" charset="0"/>
                <a:cs typeface="Arial" panose="020B0604020202020204" pitchFamily="34" charset="0"/>
              </a:rPr>
              <a:t>【9】【03:34-03:40】</a:t>
            </a:r>
          </a:p>
        </p:txBody>
      </p:sp>
      <p:sp>
        <p:nvSpPr>
          <p:cNvPr id="4" name="テキスト ボックス 3">
            <a:extLst>
              <a:ext uri="{FF2B5EF4-FFF2-40B4-BE49-F238E27FC236}">
                <a16:creationId xmlns:a16="http://schemas.microsoft.com/office/drawing/2014/main" id="{FB2ED1A2-8C70-9BA4-FAAC-4A5128544FD6}"/>
              </a:ext>
            </a:extLst>
          </p:cNvPr>
          <p:cNvSpPr txBox="1"/>
          <p:nvPr/>
        </p:nvSpPr>
        <p:spPr>
          <a:xfrm>
            <a:off x="168223" y="3104890"/>
            <a:ext cx="2467342" cy="369332"/>
          </a:xfrm>
          <a:prstGeom prst="rect">
            <a:avLst/>
          </a:prstGeom>
          <a:solidFill>
            <a:srgbClr val="FFFF99">
              <a:alpha val="30196"/>
            </a:srgbClr>
          </a:solidFill>
        </p:spPr>
        <p:txBody>
          <a:bodyPr wrap="none" rtlCol="0">
            <a:spAutoFit/>
          </a:bodyPr>
          <a:lstStyle/>
          <a:p>
            <a:r>
              <a:rPr lang="en-US" altLang="ja-JP" dirty="0">
                <a:latin typeface="Arial" panose="020B0604020202020204" pitchFamily="34" charset="0"/>
                <a:cs typeface="Arial" panose="020B0604020202020204" pitchFamily="34" charset="0"/>
              </a:rPr>
              <a:t>【9】【03:41-04:54】</a:t>
            </a:r>
          </a:p>
        </p:txBody>
      </p:sp>
      <p:sp>
        <p:nvSpPr>
          <p:cNvPr id="5" name="テキスト ボックス 4">
            <a:extLst>
              <a:ext uri="{FF2B5EF4-FFF2-40B4-BE49-F238E27FC236}">
                <a16:creationId xmlns:a16="http://schemas.microsoft.com/office/drawing/2014/main" id="{E9CB95C9-1749-A1A0-CA58-D4D776082F21}"/>
              </a:ext>
            </a:extLst>
          </p:cNvPr>
          <p:cNvSpPr txBox="1"/>
          <p:nvPr/>
        </p:nvSpPr>
        <p:spPr>
          <a:xfrm>
            <a:off x="4649768" y="653813"/>
            <a:ext cx="4134465" cy="738664"/>
          </a:xfrm>
          <a:prstGeom prst="rect">
            <a:avLst/>
          </a:prstGeom>
          <a:solidFill>
            <a:srgbClr val="FFFFCC"/>
          </a:solidFill>
          <a:ln>
            <a:solidFill>
              <a:schemeClr val="tx1"/>
            </a:solidFill>
          </a:ln>
        </p:spPr>
        <p:txBody>
          <a:bodyPr wrap="none" rtlCol="0">
            <a:spAutoFit/>
          </a:bodyPr>
          <a:lstStyle/>
          <a:p>
            <a:r>
              <a:rPr kumimoji="1" lang="ja-JP" altLang="en-US" sz="1400" dirty="0">
                <a:solidFill>
                  <a:schemeClr val="tx1"/>
                </a:solidFill>
                <a:latin typeface="Arial" panose="020B0604020202020204" pitchFamily="34" charset="0"/>
                <a:cs typeface="Arial" panose="020B0604020202020204" pitchFamily="34" charset="0"/>
              </a:rPr>
              <a:t>・</a:t>
            </a:r>
            <a:r>
              <a:rPr lang="ja-JP" altLang="en-US" sz="1400" dirty="0">
                <a:latin typeface="Arial" panose="020B0604020202020204" pitchFamily="34" charset="0"/>
                <a:cs typeface="Arial" panose="020B0604020202020204" pitchFamily="34" charset="0"/>
              </a:rPr>
              <a:t>フォントを</a:t>
            </a:r>
            <a:r>
              <a:rPr lang="en-US" altLang="ja-JP" sz="1400" dirty="0">
                <a:latin typeface="Arial" panose="020B0604020202020204" pitchFamily="34" charset="0"/>
                <a:cs typeface="Arial" panose="020B0604020202020204" pitchFamily="34" charset="0"/>
              </a:rPr>
              <a:t>【1】</a:t>
            </a:r>
            <a:r>
              <a:rPr lang="ja-JP" altLang="en-US" sz="1400" dirty="0">
                <a:latin typeface="Arial" panose="020B0604020202020204" pitchFamily="34" charset="0"/>
                <a:cs typeface="Arial" panose="020B0604020202020204" pitchFamily="34" charset="0"/>
              </a:rPr>
              <a:t>のような字体に変更</a:t>
            </a:r>
            <a:endParaRPr lang="en-US" altLang="ja-JP" sz="1400" dirty="0">
              <a:latin typeface="Arial" panose="020B0604020202020204" pitchFamily="34" charset="0"/>
              <a:cs typeface="Arial" panose="020B0604020202020204" pitchFamily="34" charset="0"/>
            </a:endParaRPr>
          </a:p>
          <a:p>
            <a:r>
              <a:rPr lang="ja-JP" altLang="en-US" sz="1400" dirty="0">
                <a:latin typeface="Arial" panose="020B0604020202020204" pitchFamily="34" charset="0"/>
                <a:cs typeface="Arial" panose="020B0604020202020204" pitchFamily="34" charset="0"/>
              </a:rPr>
              <a:t>・</a:t>
            </a:r>
            <a:r>
              <a:rPr kumimoji="1" lang="ja-JP" altLang="en-US" sz="1400" dirty="0">
                <a:solidFill>
                  <a:schemeClr val="tx1"/>
                </a:solidFill>
                <a:latin typeface="Arial" panose="020B0604020202020204" pitchFamily="34" charset="0"/>
                <a:cs typeface="Arial" panose="020B0604020202020204" pitchFamily="34" charset="0"/>
              </a:rPr>
              <a:t>色彩を参考③のようなかんじに変更</a:t>
            </a:r>
            <a:endParaRPr lang="en-US" altLang="ja-JP" sz="1400" dirty="0">
              <a:latin typeface="Arial" panose="020B0604020202020204" pitchFamily="34" charset="0"/>
              <a:cs typeface="Arial" panose="020B0604020202020204" pitchFamily="34" charset="0"/>
            </a:endParaRPr>
          </a:p>
          <a:p>
            <a:r>
              <a:rPr lang="ja-JP" altLang="en-US" sz="1400" dirty="0">
                <a:latin typeface="Arial" panose="020B0604020202020204" pitchFamily="34" charset="0"/>
                <a:cs typeface="Arial" panose="020B0604020202020204" pitchFamily="34" charset="0"/>
              </a:rPr>
              <a:t>・背景は参考⑥のような総柄で動くかんじに変更</a:t>
            </a:r>
            <a:endParaRPr lang="en-US" altLang="ja-JP" sz="1400" dirty="0">
              <a:latin typeface="Arial" panose="020B0604020202020204" pitchFamily="34" charset="0"/>
              <a:cs typeface="Arial" panose="020B0604020202020204" pitchFamily="34" charset="0"/>
            </a:endParaRPr>
          </a:p>
        </p:txBody>
      </p:sp>
      <p:pic>
        <p:nvPicPr>
          <p:cNvPr id="6" name="図 5">
            <a:extLst>
              <a:ext uri="{FF2B5EF4-FFF2-40B4-BE49-F238E27FC236}">
                <a16:creationId xmlns:a16="http://schemas.microsoft.com/office/drawing/2014/main" id="{CEAFD7D5-F616-EF45-414C-5ACB045C4BDD}"/>
              </a:ext>
            </a:extLst>
          </p:cNvPr>
          <p:cNvPicPr>
            <a:picLocks noChangeAspect="1"/>
          </p:cNvPicPr>
          <p:nvPr/>
        </p:nvPicPr>
        <p:blipFill>
          <a:blip r:embed="rId3"/>
          <a:stretch>
            <a:fillRect/>
          </a:stretch>
        </p:blipFill>
        <p:spPr>
          <a:xfrm>
            <a:off x="357418" y="3600741"/>
            <a:ext cx="2025942" cy="1136086"/>
          </a:xfrm>
          <a:prstGeom prst="rect">
            <a:avLst/>
          </a:prstGeom>
        </p:spPr>
      </p:pic>
      <p:pic>
        <p:nvPicPr>
          <p:cNvPr id="7" name="図 6">
            <a:extLst>
              <a:ext uri="{FF2B5EF4-FFF2-40B4-BE49-F238E27FC236}">
                <a16:creationId xmlns:a16="http://schemas.microsoft.com/office/drawing/2014/main" id="{B55426E2-A1F6-2CC6-3730-D82C5C6221BF}"/>
              </a:ext>
            </a:extLst>
          </p:cNvPr>
          <p:cNvPicPr>
            <a:picLocks noChangeAspect="1"/>
          </p:cNvPicPr>
          <p:nvPr/>
        </p:nvPicPr>
        <p:blipFill>
          <a:blip r:embed="rId4"/>
          <a:stretch>
            <a:fillRect/>
          </a:stretch>
        </p:blipFill>
        <p:spPr>
          <a:xfrm>
            <a:off x="2476207" y="3633891"/>
            <a:ext cx="2025943" cy="1135026"/>
          </a:xfrm>
          <a:prstGeom prst="rect">
            <a:avLst/>
          </a:prstGeom>
        </p:spPr>
      </p:pic>
      <p:pic>
        <p:nvPicPr>
          <p:cNvPr id="8" name="図 7">
            <a:extLst>
              <a:ext uri="{FF2B5EF4-FFF2-40B4-BE49-F238E27FC236}">
                <a16:creationId xmlns:a16="http://schemas.microsoft.com/office/drawing/2014/main" id="{EABA4813-BAF3-9527-82CB-3C09CDF87289}"/>
              </a:ext>
            </a:extLst>
          </p:cNvPr>
          <p:cNvPicPr>
            <a:picLocks noChangeAspect="1"/>
          </p:cNvPicPr>
          <p:nvPr/>
        </p:nvPicPr>
        <p:blipFill>
          <a:blip r:embed="rId5"/>
          <a:stretch>
            <a:fillRect/>
          </a:stretch>
        </p:blipFill>
        <p:spPr>
          <a:xfrm>
            <a:off x="4769607" y="3633891"/>
            <a:ext cx="2026497" cy="1135026"/>
          </a:xfrm>
          <a:prstGeom prst="rect">
            <a:avLst/>
          </a:prstGeom>
        </p:spPr>
      </p:pic>
      <p:pic>
        <p:nvPicPr>
          <p:cNvPr id="9" name="図 8">
            <a:extLst>
              <a:ext uri="{FF2B5EF4-FFF2-40B4-BE49-F238E27FC236}">
                <a16:creationId xmlns:a16="http://schemas.microsoft.com/office/drawing/2014/main" id="{41E0C375-7F31-4B58-6BE2-403AA1CE1FE2}"/>
              </a:ext>
            </a:extLst>
          </p:cNvPr>
          <p:cNvPicPr>
            <a:picLocks noChangeAspect="1"/>
          </p:cNvPicPr>
          <p:nvPr/>
        </p:nvPicPr>
        <p:blipFill>
          <a:blip r:embed="rId6"/>
          <a:stretch>
            <a:fillRect/>
          </a:stretch>
        </p:blipFill>
        <p:spPr>
          <a:xfrm>
            <a:off x="6909038" y="3568650"/>
            <a:ext cx="2093051" cy="1168177"/>
          </a:xfrm>
          <a:prstGeom prst="rect">
            <a:avLst/>
          </a:prstGeom>
        </p:spPr>
      </p:pic>
      <p:pic>
        <p:nvPicPr>
          <p:cNvPr id="10" name="図 9">
            <a:extLst>
              <a:ext uri="{FF2B5EF4-FFF2-40B4-BE49-F238E27FC236}">
                <a16:creationId xmlns:a16="http://schemas.microsoft.com/office/drawing/2014/main" id="{87DCE1B7-F527-738E-4256-685788749B42}"/>
              </a:ext>
            </a:extLst>
          </p:cNvPr>
          <p:cNvPicPr>
            <a:picLocks noChangeAspect="1"/>
          </p:cNvPicPr>
          <p:nvPr/>
        </p:nvPicPr>
        <p:blipFill>
          <a:blip r:embed="rId7"/>
          <a:stretch>
            <a:fillRect/>
          </a:stretch>
        </p:blipFill>
        <p:spPr>
          <a:xfrm>
            <a:off x="9202992" y="3568649"/>
            <a:ext cx="2080665" cy="1168177"/>
          </a:xfrm>
          <a:prstGeom prst="rect">
            <a:avLst/>
          </a:prstGeom>
        </p:spPr>
      </p:pic>
      <p:pic>
        <p:nvPicPr>
          <p:cNvPr id="11" name="図 10">
            <a:extLst>
              <a:ext uri="{FF2B5EF4-FFF2-40B4-BE49-F238E27FC236}">
                <a16:creationId xmlns:a16="http://schemas.microsoft.com/office/drawing/2014/main" id="{470B320C-27D0-386B-763A-91FF26193D79}"/>
              </a:ext>
            </a:extLst>
          </p:cNvPr>
          <p:cNvPicPr>
            <a:picLocks noChangeAspect="1"/>
          </p:cNvPicPr>
          <p:nvPr/>
        </p:nvPicPr>
        <p:blipFill>
          <a:blip r:embed="rId8"/>
          <a:stretch>
            <a:fillRect/>
          </a:stretch>
        </p:blipFill>
        <p:spPr>
          <a:xfrm>
            <a:off x="203799" y="5169946"/>
            <a:ext cx="2100011" cy="1179436"/>
          </a:xfrm>
          <a:prstGeom prst="rect">
            <a:avLst/>
          </a:prstGeom>
        </p:spPr>
      </p:pic>
      <p:pic>
        <p:nvPicPr>
          <p:cNvPr id="12" name="図 11">
            <a:extLst>
              <a:ext uri="{FF2B5EF4-FFF2-40B4-BE49-F238E27FC236}">
                <a16:creationId xmlns:a16="http://schemas.microsoft.com/office/drawing/2014/main" id="{209EE614-314F-DBBB-E7C2-C2B73F4BEC11}"/>
              </a:ext>
            </a:extLst>
          </p:cNvPr>
          <p:cNvPicPr>
            <a:picLocks noChangeAspect="1"/>
          </p:cNvPicPr>
          <p:nvPr/>
        </p:nvPicPr>
        <p:blipFill>
          <a:blip r:embed="rId9"/>
          <a:stretch>
            <a:fillRect/>
          </a:stretch>
        </p:blipFill>
        <p:spPr>
          <a:xfrm>
            <a:off x="2487776" y="5169946"/>
            <a:ext cx="2025945" cy="1133341"/>
          </a:xfrm>
          <a:prstGeom prst="rect">
            <a:avLst/>
          </a:prstGeom>
        </p:spPr>
      </p:pic>
      <p:pic>
        <p:nvPicPr>
          <p:cNvPr id="13" name="図 12">
            <a:extLst>
              <a:ext uri="{FF2B5EF4-FFF2-40B4-BE49-F238E27FC236}">
                <a16:creationId xmlns:a16="http://schemas.microsoft.com/office/drawing/2014/main" id="{F92B9C25-7A22-D3B4-4EA6-2538930BF3AA}"/>
              </a:ext>
            </a:extLst>
          </p:cNvPr>
          <p:cNvPicPr>
            <a:picLocks noChangeAspect="1"/>
          </p:cNvPicPr>
          <p:nvPr/>
        </p:nvPicPr>
        <p:blipFill>
          <a:blip r:embed="rId10"/>
          <a:stretch>
            <a:fillRect/>
          </a:stretch>
        </p:blipFill>
        <p:spPr>
          <a:xfrm>
            <a:off x="4649768" y="5108529"/>
            <a:ext cx="1981879" cy="1113569"/>
          </a:xfrm>
          <a:prstGeom prst="rect">
            <a:avLst/>
          </a:prstGeom>
        </p:spPr>
      </p:pic>
      <p:pic>
        <p:nvPicPr>
          <p:cNvPr id="14" name="図 13">
            <a:extLst>
              <a:ext uri="{FF2B5EF4-FFF2-40B4-BE49-F238E27FC236}">
                <a16:creationId xmlns:a16="http://schemas.microsoft.com/office/drawing/2014/main" id="{AEF2B72E-D07B-2301-E636-47FE90B31156}"/>
              </a:ext>
            </a:extLst>
          </p:cNvPr>
          <p:cNvPicPr>
            <a:picLocks noChangeAspect="1"/>
          </p:cNvPicPr>
          <p:nvPr/>
        </p:nvPicPr>
        <p:blipFill>
          <a:blip r:embed="rId11"/>
          <a:stretch>
            <a:fillRect/>
          </a:stretch>
        </p:blipFill>
        <p:spPr>
          <a:xfrm>
            <a:off x="6846728" y="5079569"/>
            <a:ext cx="2102835" cy="1171487"/>
          </a:xfrm>
          <a:prstGeom prst="rect">
            <a:avLst/>
          </a:prstGeom>
        </p:spPr>
      </p:pic>
      <p:pic>
        <p:nvPicPr>
          <p:cNvPr id="15" name="図 14">
            <a:extLst>
              <a:ext uri="{FF2B5EF4-FFF2-40B4-BE49-F238E27FC236}">
                <a16:creationId xmlns:a16="http://schemas.microsoft.com/office/drawing/2014/main" id="{75FB5C68-E044-A46E-18CC-39D64B320E0A}"/>
              </a:ext>
            </a:extLst>
          </p:cNvPr>
          <p:cNvPicPr>
            <a:picLocks noChangeAspect="1"/>
          </p:cNvPicPr>
          <p:nvPr/>
        </p:nvPicPr>
        <p:blipFill>
          <a:blip r:embed="rId12"/>
          <a:stretch>
            <a:fillRect/>
          </a:stretch>
        </p:blipFill>
        <p:spPr>
          <a:xfrm>
            <a:off x="9317494" y="5074082"/>
            <a:ext cx="2085796" cy="1176974"/>
          </a:xfrm>
          <a:prstGeom prst="rect">
            <a:avLst/>
          </a:prstGeom>
        </p:spPr>
      </p:pic>
      <p:sp>
        <p:nvSpPr>
          <p:cNvPr id="16" name="テキスト ボックス 15">
            <a:extLst>
              <a:ext uri="{FF2B5EF4-FFF2-40B4-BE49-F238E27FC236}">
                <a16:creationId xmlns:a16="http://schemas.microsoft.com/office/drawing/2014/main" id="{AC708EBE-A594-E899-0CBE-C74B2CE99CD8}"/>
              </a:ext>
            </a:extLst>
          </p:cNvPr>
          <p:cNvSpPr txBox="1"/>
          <p:nvPr/>
        </p:nvSpPr>
        <p:spPr>
          <a:xfrm>
            <a:off x="3029353" y="3027740"/>
            <a:ext cx="1980029" cy="523220"/>
          </a:xfrm>
          <a:prstGeom prst="rect">
            <a:avLst/>
          </a:prstGeom>
          <a:solidFill>
            <a:srgbClr val="FFFFCC"/>
          </a:solidFill>
          <a:ln>
            <a:solidFill>
              <a:schemeClr val="tx1"/>
            </a:solidFill>
          </a:ln>
        </p:spPr>
        <p:txBody>
          <a:bodyPr wrap="none" rtlCol="0">
            <a:spAutoFit/>
          </a:bodyPr>
          <a:lstStyle/>
          <a:p>
            <a:r>
              <a:rPr lang="ja-JP" altLang="en-US" sz="1400" dirty="0">
                <a:latin typeface="Arial" panose="020B0604020202020204" pitchFamily="34" charset="0"/>
                <a:cs typeface="Arial" panose="020B0604020202020204" pitchFamily="34" charset="0"/>
              </a:rPr>
              <a:t>新郎バージョンと</a:t>
            </a:r>
            <a:endParaRPr lang="en-US" altLang="ja-JP" sz="1400" dirty="0">
              <a:latin typeface="Arial" panose="020B0604020202020204" pitchFamily="34" charset="0"/>
              <a:cs typeface="Arial" panose="020B0604020202020204" pitchFamily="34" charset="0"/>
            </a:endParaRPr>
          </a:p>
          <a:p>
            <a:r>
              <a:rPr lang="ja-JP" altLang="en-US" sz="1400" dirty="0">
                <a:latin typeface="Arial" panose="020B0604020202020204" pitchFamily="34" charset="0"/>
                <a:cs typeface="Arial" panose="020B0604020202020204" pitchFamily="34" charset="0"/>
              </a:rPr>
              <a:t>同じような要領で変更</a:t>
            </a:r>
            <a:endParaRPr lang="en-US" altLang="ja-JP" sz="1400" dirty="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0CE6641D-1714-73F1-43AC-EBFD47936887}"/>
              </a:ext>
            </a:extLst>
          </p:cNvPr>
          <p:cNvSpPr txBox="1"/>
          <p:nvPr/>
        </p:nvSpPr>
        <p:spPr>
          <a:xfrm>
            <a:off x="5130804" y="3181274"/>
            <a:ext cx="2698175" cy="307777"/>
          </a:xfrm>
          <a:prstGeom prst="rect">
            <a:avLst/>
          </a:prstGeom>
          <a:solidFill>
            <a:srgbClr val="FFFFCC"/>
          </a:solidFill>
          <a:ln>
            <a:solidFill>
              <a:schemeClr val="tx1"/>
            </a:solidFill>
          </a:ln>
        </p:spPr>
        <p:txBody>
          <a:bodyPr wrap="none" rtlCol="0">
            <a:spAutoFit/>
          </a:bodyPr>
          <a:lstStyle/>
          <a:p>
            <a:r>
              <a:rPr lang="ja-JP" altLang="en-US" sz="1400" dirty="0">
                <a:latin typeface="Arial" panose="020B0604020202020204" pitchFamily="34" charset="0"/>
                <a:cs typeface="Arial" panose="020B0604020202020204" pitchFamily="34" charset="0"/>
              </a:rPr>
              <a:t>写真とコメントは別途差し替え</a:t>
            </a:r>
            <a:endParaRPr lang="en-US" altLang="ja-JP"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176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B54B34B-DF9A-94BA-A81D-7F895AED6D85}"/>
              </a:ext>
            </a:extLst>
          </p:cNvPr>
          <p:cNvPicPr>
            <a:picLocks noChangeAspect="1"/>
          </p:cNvPicPr>
          <p:nvPr/>
        </p:nvPicPr>
        <p:blipFill>
          <a:blip r:embed="rId2"/>
          <a:stretch>
            <a:fillRect/>
          </a:stretch>
        </p:blipFill>
        <p:spPr>
          <a:xfrm>
            <a:off x="499892" y="1075666"/>
            <a:ext cx="4534248" cy="2543091"/>
          </a:xfrm>
          <a:prstGeom prst="rect">
            <a:avLst/>
          </a:prstGeom>
        </p:spPr>
      </p:pic>
      <p:pic>
        <p:nvPicPr>
          <p:cNvPr id="3" name="図 2">
            <a:extLst>
              <a:ext uri="{FF2B5EF4-FFF2-40B4-BE49-F238E27FC236}">
                <a16:creationId xmlns:a16="http://schemas.microsoft.com/office/drawing/2014/main" id="{AFFEAC67-2A54-33E5-85C9-96B6CB85DD35}"/>
              </a:ext>
            </a:extLst>
          </p:cNvPr>
          <p:cNvPicPr>
            <a:picLocks noChangeAspect="1"/>
          </p:cNvPicPr>
          <p:nvPr/>
        </p:nvPicPr>
        <p:blipFill>
          <a:blip r:embed="rId3"/>
          <a:stretch>
            <a:fillRect/>
          </a:stretch>
        </p:blipFill>
        <p:spPr>
          <a:xfrm>
            <a:off x="1802130" y="1756034"/>
            <a:ext cx="5476240" cy="3076160"/>
          </a:xfrm>
          <a:prstGeom prst="rect">
            <a:avLst/>
          </a:prstGeom>
        </p:spPr>
      </p:pic>
      <p:pic>
        <p:nvPicPr>
          <p:cNvPr id="4" name="図 3">
            <a:extLst>
              <a:ext uri="{FF2B5EF4-FFF2-40B4-BE49-F238E27FC236}">
                <a16:creationId xmlns:a16="http://schemas.microsoft.com/office/drawing/2014/main" id="{26FB5746-63DF-FCE3-402E-67BA4270258B}"/>
              </a:ext>
            </a:extLst>
          </p:cNvPr>
          <p:cNvPicPr>
            <a:picLocks noChangeAspect="1"/>
          </p:cNvPicPr>
          <p:nvPr/>
        </p:nvPicPr>
        <p:blipFill>
          <a:blip r:embed="rId4"/>
          <a:stretch>
            <a:fillRect/>
          </a:stretch>
        </p:blipFill>
        <p:spPr>
          <a:xfrm>
            <a:off x="5270219" y="2512601"/>
            <a:ext cx="5489502" cy="3076161"/>
          </a:xfrm>
          <a:prstGeom prst="rect">
            <a:avLst/>
          </a:prstGeom>
        </p:spPr>
      </p:pic>
      <p:cxnSp>
        <p:nvCxnSpPr>
          <p:cNvPr id="6" name="直線コネクタ 5">
            <a:extLst>
              <a:ext uri="{FF2B5EF4-FFF2-40B4-BE49-F238E27FC236}">
                <a16:creationId xmlns:a16="http://schemas.microsoft.com/office/drawing/2014/main" id="{ACDA0FD8-A24C-77BC-4E32-C6022D49F1B7}"/>
              </a:ext>
            </a:extLst>
          </p:cNvPr>
          <p:cNvCxnSpPr>
            <a:cxnSpLocks/>
          </p:cNvCxnSpPr>
          <p:nvPr/>
        </p:nvCxnSpPr>
        <p:spPr>
          <a:xfrm>
            <a:off x="5819092" y="2867025"/>
            <a:ext cx="4677458" cy="7517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A9004B81-3F3C-05FB-54C6-D56B61E32F15}"/>
              </a:ext>
            </a:extLst>
          </p:cNvPr>
          <p:cNvCxnSpPr>
            <a:cxnSpLocks/>
          </p:cNvCxnSpPr>
          <p:nvPr/>
        </p:nvCxnSpPr>
        <p:spPr>
          <a:xfrm flipV="1">
            <a:off x="5867400" y="2971800"/>
            <a:ext cx="4712970" cy="6469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98B62169-9471-8BA7-9D30-B7366BFC4C1F}"/>
              </a:ext>
            </a:extLst>
          </p:cNvPr>
          <p:cNvSpPr txBox="1"/>
          <p:nvPr/>
        </p:nvSpPr>
        <p:spPr>
          <a:xfrm>
            <a:off x="299674" y="319098"/>
            <a:ext cx="2595582" cy="369332"/>
          </a:xfrm>
          <a:prstGeom prst="rect">
            <a:avLst/>
          </a:prstGeom>
          <a:solidFill>
            <a:srgbClr val="FFFF99">
              <a:alpha val="30196"/>
            </a:srgbClr>
          </a:solidFill>
        </p:spPr>
        <p:txBody>
          <a:bodyPr wrap="none" rtlCol="0">
            <a:spAutoFit/>
          </a:bodyPr>
          <a:lstStyle/>
          <a:p>
            <a:r>
              <a:rPr lang="en-US" altLang="ja-JP" dirty="0">
                <a:latin typeface="Arial" panose="020B0604020202020204" pitchFamily="34" charset="0"/>
                <a:cs typeface="Arial" panose="020B0604020202020204" pitchFamily="34" charset="0"/>
              </a:rPr>
              <a:t>【10】【04:55-05:00】</a:t>
            </a:r>
          </a:p>
        </p:txBody>
      </p:sp>
      <p:sp>
        <p:nvSpPr>
          <p:cNvPr id="12" name="テキスト ボックス 11">
            <a:extLst>
              <a:ext uri="{FF2B5EF4-FFF2-40B4-BE49-F238E27FC236}">
                <a16:creationId xmlns:a16="http://schemas.microsoft.com/office/drawing/2014/main" id="{AB5723AD-8F09-DB84-C760-FF875E69DD19}"/>
              </a:ext>
            </a:extLst>
          </p:cNvPr>
          <p:cNvSpPr txBox="1"/>
          <p:nvPr/>
        </p:nvSpPr>
        <p:spPr>
          <a:xfrm>
            <a:off x="8882284" y="2054853"/>
            <a:ext cx="1877437" cy="369332"/>
          </a:xfrm>
          <a:prstGeom prst="rect">
            <a:avLst/>
          </a:prstGeom>
          <a:solidFill>
            <a:srgbClr val="FFFF99">
              <a:alpha val="30196"/>
            </a:srgbClr>
          </a:solidFill>
        </p:spPr>
        <p:txBody>
          <a:bodyPr wrap="none" rtlCol="0">
            <a:spAutoFit/>
          </a:bodyPr>
          <a:lstStyle/>
          <a:p>
            <a:r>
              <a:rPr lang="en-US" altLang="ja-JP" dirty="0">
                <a:latin typeface="Arial" panose="020B0604020202020204" pitchFamily="34" charset="0"/>
                <a:cs typeface="Arial" panose="020B0604020202020204" pitchFamily="34" charset="0"/>
              </a:rPr>
              <a:t>【05:00-05:07】</a:t>
            </a:r>
          </a:p>
        </p:txBody>
      </p:sp>
      <p:sp>
        <p:nvSpPr>
          <p:cNvPr id="16" name="テキスト ボックス 15">
            <a:extLst>
              <a:ext uri="{FF2B5EF4-FFF2-40B4-BE49-F238E27FC236}">
                <a16:creationId xmlns:a16="http://schemas.microsoft.com/office/drawing/2014/main" id="{74724BE2-F0F4-55A1-27EF-E4E3F27EE7A5}"/>
              </a:ext>
            </a:extLst>
          </p:cNvPr>
          <p:cNvSpPr txBox="1"/>
          <p:nvPr/>
        </p:nvSpPr>
        <p:spPr>
          <a:xfrm>
            <a:off x="5270219" y="5610705"/>
            <a:ext cx="2159566" cy="1169551"/>
          </a:xfrm>
          <a:prstGeom prst="rect">
            <a:avLst/>
          </a:prstGeom>
          <a:solidFill>
            <a:srgbClr val="FFFFCC"/>
          </a:solidFill>
          <a:ln>
            <a:solidFill>
              <a:schemeClr val="tx1"/>
            </a:solidFill>
          </a:ln>
        </p:spPr>
        <p:txBody>
          <a:bodyPr wrap="none" rtlCol="0">
            <a:spAutoFit/>
          </a:bodyPr>
          <a:lstStyle/>
          <a:p>
            <a:r>
              <a:rPr lang="ja-JP" altLang="en-US" sz="1400" dirty="0">
                <a:latin typeface="Arial" panose="020B0604020202020204" pitchFamily="34" charset="0"/>
                <a:cs typeface="Arial" panose="020B0604020202020204" pitchFamily="34" charset="0"/>
              </a:rPr>
              <a:t>テキストは</a:t>
            </a:r>
            <a:r>
              <a:rPr lang="en-US" altLang="ja-JP" sz="1400" dirty="0">
                <a:latin typeface="Arial" panose="020B0604020202020204" pitchFamily="34" charset="0"/>
                <a:cs typeface="Arial" panose="020B0604020202020204" pitchFamily="34" charset="0"/>
              </a:rPr>
              <a:t>…</a:t>
            </a:r>
          </a:p>
          <a:p>
            <a:r>
              <a:rPr lang="ja-JP" altLang="en-US" sz="1400" dirty="0">
                <a:latin typeface="Arial" panose="020B0604020202020204" pitchFamily="34" charset="0"/>
                <a:cs typeface="Arial" panose="020B0604020202020204" pitchFamily="34" charset="0"/>
              </a:rPr>
              <a:t>お世話になった皆さま</a:t>
            </a:r>
            <a:endParaRPr lang="en-US" altLang="ja-JP" sz="1400" dirty="0">
              <a:latin typeface="Arial" panose="020B0604020202020204" pitchFamily="34" charset="0"/>
              <a:cs typeface="Arial" panose="020B0604020202020204" pitchFamily="34" charset="0"/>
            </a:endParaRPr>
          </a:p>
          <a:p>
            <a:r>
              <a:rPr kumimoji="1" lang="ja-JP" altLang="en-US" sz="1400" dirty="0">
                <a:solidFill>
                  <a:schemeClr val="tx1"/>
                </a:solidFill>
                <a:latin typeface="Arial" panose="020B0604020202020204" pitchFamily="34" charset="0"/>
                <a:cs typeface="Arial" panose="020B0604020202020204" pitchFamily="34" charset="0"/>
              </a:rPr>
              <a:t>未熟な私達ですが</a:t>
            </a:r>
            <a:endParaRPr kumimoji="1" lang="en-US" altLang="ja-JP" sz="1400" dirty="0">
              <a:solidFill>
                <a:schemeClr val="tx1"/>
              </a:solidFill>
              <a:latin typeface="Arial" panose="020B0604020202020204" pitchFamily="34" charset="0"/>
              <a:cs typeface="Arial" panose="020B0604020202020204" pitchFamily="34" charset="0"/>
            </a:endParaRPr>
          </a:p>
          <a:p>
            <a:r>
              <a:rPr lang="ja-JP" altLang="en-US" sz="1400" dirty="0">
                <a:latin typeface="Arial" panose="020B0604020202020204" pitchFamily="34" charset="0"/>
                <a:cs typeface="Arial" panose="020B0604020202020204" pitchFamily="34" charset="0"/>
              </a:rPr>
              <a:t>これからも</a:t>
            </a:r>
            <a:endParaRPr lang="en-US" altLang="ja-JP" sz="1400" dirty="0">
              <a:latin typeface="Arial" panose="020B0604020202020204" pitchFamily="34" charset="0"/>
              <a:cs typeface="Arial" panose="020B0604020202020204" pitchFamily="34" charset="0"/>
            </a:endParaRPr>
          </a:p>
          <a:p>
            <a:r>
              <a:rPr kumimoji="1" lang="ja-JP" altLang="en-US" sz="1400" dirty="0">
                <a:solidFill>
                  <a:schemeClr val="tx1"/>
                </a:solidFill>
                <a:latin typeface="Arial" panose="020B0604020202020204" pitchFamily="34" charset="0"/>
                <a:cs typeface="Arial" panose="020B0604020202020204" pitchFamily="34" charset="0"/>
              </a:rPr>
              <a:t>よろしくおねがいします</a:t>
            </a:r>
            <a:endParaRPr kumimoji="1" lang="en-US" altLang="ja-JP" sz="1400" dirty="0">
              <a:solidFill>
                <a:schemeClr val="tx1"/>
              </a:solidFill>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B58FE165-EEB4-45E8-3C95-8579F726883D}"/>
              </a:ext>
            </a:extLst>
          </p:cNvPr>
          <p:cNvSpPr txBox="1"/>
          <p:nvPr/>
        </p:nvSpPr>
        <p:spPr>
          <a:xfrm>
            <a:off x="6099953" y="685166"/>
            <a:ext cx="1441420" cy="307777"/>
          </a:xfrm>
          <a:prstGeom prst="rect">
            <a:avLst/>
          </a:prstGeom>
          <a:solidFill>
            <a:srgbClr val="FFFFCC"/>
          </a:solidFill>
          <a:ln>
            <a:solidFill>
              <a:schemeClr val="tx1"/>
            </a:solidFill>
          </a:ln>
        </p:spPr>
        <p:txBody>
          <a:bodyPr wrap="none" rtlCol="0">
            <a:spAutoFit/>
          </a:bodyPr>
          <a:lstStyle/>
          <a:p>
            <a:r>
              <a:rPr kumimoji="1" lang="ja-JP" altLang="en-US" sz="1400" dirty="0">
                <a:solidFill>
                  <a:schemeClr val="tx1"/>
                </a:solidFill>
                <a:latin typeface="Arial" panose="020B0604020202020204" pitchFamily="34" charset="0"/>
                <a:cs typeface="Arial" panose="020B0604020202020204" pitchFamily="34" charset="0"/>
              </a:rPr>
              <a:t>・</a:t>
            </a:r>
            <a:r>
              <a:rPr lang="ja-JP" altLang="en-US" sz="1400" dirty="0">
                <a:latin typeface="Arial" panose="020B0604020202020204" pitchFamily="34" charset="0"/>
                <a:cs typeface="Arial" panose="020B0604020202020204" pitchFamily="34" charset="0"/>
              </a:rPr>
              <a:t>効果音を追加</a:t>
            </a:r>
            <a:endParaRPr kumimoji="1" lang="en-US" altLang="ja-JP" sz="1400" dirty="0">
              <a:solidFill>
                <a:schemeClr val="tx1"/>
              </a:solidFill>
              <a:latin typeface="Arial" panose="020B0604020202020204" pitchFamily="34" charset="0"/>
              <a:cs typeface="Arial" panose="020B0604020202020204" pitchFamily="34" charset="0"/>
            </a:endParaRPr>
          </a:p>
        </p:txBody>
      </p:sp>
      <p:cxnSp>
        <p:nvCxnSpPr>
          <p:cNvPr id="18" name="直線矢印コネクタ 17">
            <a:extLst>
              <a:ext uri="{FF2B5EF4-FFF2-40B4-BE49-F238E27FC236}">
                <a16:creationId xmlns:a16="http://schemas.microsoft.com/office/drawing/2014/main" id="{371EAEE8-5A93-4D35-EA9C-5804DC2F4C3D}"/>
              </a:ext>
            </a:extLst>
          </p:cNvPr>
          <p:cNvCxnSpPr>
            <a:cxnSpLocks/>
            <a:stCxn id="17" idx="1"/>
          </p:cNvCxnSpPr>
          <p:nvPr/>
        </p:nvCxnSpPr>
        <p:spPr>
          <a:xfrm flipH="1">
            <a:off x="5034140" y="839055"/>
            <a:ext cx="1065813" cy="4301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D7E30194-EFCA-A9B3-D938-6BCD30275965}"/>
              </a:ext>
            </a:extLst>
          </p:cNvPr>
          <p:cNvCxnSpPr>
            <a:cxnSpLocks/>
          </p:cNvCxnSpPr>
          <p:nvPr/>
        </p:nvCxnSpPr>
        <p:spPr>
          <a:xfrm flipH="1">
            <a:off x="5448300" y="991455"/>
            <a:ext cx="804053" cy="7645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965B780B-257F-9167-3211-47A4D29E2ED5}"/>
              </a:ext>
            </a:extLst>
          </p:cNvPr>
          <p:cNvSpPr txBox="1"/>
          <p:nvPr/>
        </p:nvSpPr>
        <p:spPr>
          <a:xfrm>
            <a:off x="11263246" y="6195480"/>
            <a:ext cx="522900" cy="307777"/>
          </a:xfrm>
          <a:prstGeom prst="rect">
            <a:avLst/>
          </a:prstGeom>
          <a:solidFill>
            <a:schemeClr val="accent5">
              <a:lumMod val="20000"/>
              <a:lumOff val="80000"/>
            </a:schemeClr>
          </a:solidFill>
          <a:ln>
            <a:solidFill>
              <a:schemeClr val="tx1"/>
            </a:solidFill>
          </a:ln>
        </p:spPr>
        <p:txBody>
          <a:bodyPr wrap="none" rtlCol="0">
            <a:spAutoFit/>
          </a:bodyPr>
          <a:lstStyle/>
          <a:p>
            <a:r>
              <a:rPr kumimoji="1" lang="en-US" altLang="ja-JP" sz="1400" b="1" dirty="0">
                <a:solidFill>
                  <a:schemeClr val="tx1"/>
                </a:solidFill>
                <a:latin typeface="Arial" panose="020B0604020202020204" pitchFamily="34" charset="0"/>
                <a:cs typeface="Arial" panose="020B0604020202020204" pitchFamily="34" charset="0"/>
              </a:rPr>
              <a:t>End</a:t>
            </a:r>
          </a:p>
        </p:txBody>
      </p:sp>
    </p:spTree>
    <p:extLst>
      <p:ext uri="{BB962C8B-B14F-4D97-AF65-F5344CB8AC3E}">
        <p14:creationId xmlns:p14="http://schemas.microsoft.com/office/powerpoint/2010/main" val="529570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BCBE286-C72F-BFEF-E445-4FA645B3E519}"/>
              </a:ext>
            </a:extLst>
          </p:cNvPr>
          <p:cNvPicPr>
            <a:picLocks noChangeAspect="1"/>
          </p:cNvPicPr>
          <p:nvPr/>
        </p:nvPicPr>
        <p:blipFill>
          <a:blip r:embed="rId2"/>
          <a:stretch>
            <a:fillRect/>
          </a:stretch>
        </p:blipFill>
        <p:spPr>
          <a:xfrm>
            <a:off x="216864" y="630781"/>
            <a:ext cx="3316512" cy="1869729"/>
          </a:xfrm>
          <a:prstGeom prst="rect">
            <a:avLst/>
          </a:prstGeom>
        </p:spPr>
      </p:pic>
      <p:pic>
        <p:nvPicPr>
          <p:cNvPr id="5" name="図 4">
            <a:extLst>
              <a:ext uri="{FF2B5EF4-FFF2-40B4-BE49-F238E27FC236}">
                <a16:creationId xmlns:a16="http://schemas.microsoft.com/office/drawing/2014/main" id="{51FC41AE-210A-AB6E-17A3-F09F73EE85B4}"/>
              </a:ext>
            </a:extLst>
          </p:cNvPr>
          <p:cNvPicPr>
            <a:picLocks noChangeAspect="1"/>
          </p:cNvPicPr>
          <p:nvPr/>
        </p:nvPicPr>
        <p:blipFill>
          <a:blip r:embed="rId3"/>
          <a:stretch>
            <a:fillRect/>
          </a:stretch>
        </p:blipFill>
        <p:spPr>
          <a:xfrm>
            <a:off x="2803102" y="792994"/>
            <a:ext cx="3480130" cy="1953710"/>
          </a:xfrm>
          <a:prstGeom prst="rect">
            <a:avLst/>
          </a:prstGeom>
        </p:spPr>
      </p:pic>
      <p:pic>
        <p:nvPicPr>
          <p:cNvPr id="7" name="図 6">
            <a:extLst>
              <a:ext uri="{FF2B5EF4-FFF2-40B4-BE49-F238E27FC236}">
                <a16:creationId xmlns:a16="http://schemas.microsoft.com/office/drawing/2014/main" id="{1EBE72C3-FCDC-B9C2-C5D8-1FD1B2D8C6BB}"/>
              </a:ext>
            </a:extLst>
          </p:cNvPr>
          <p:cNvPicPr>
            <a:picLocks noChangeAspect="1"/>
          </p:cNvPicPr>
          <p:nvPr/>
        </p:nvPicPr>
        <p:blipFill>
          <a:blip r:embed="rId4"/>
          <a:stretch>
            <a:fillRect/>
          </a:stretch>
        </p:blipFill>
        <p:spPr>
          <a:xfrm>
            <a:off x="5693909" y="1120454"/>
            <a:ext cx="3316512" cy="1851612"/>
          </a:xfrm>
          <a:prstGeom prst="rect">
            <a:avLst/>
          </a:prstGeom>
        </p:spPr>
      </p:pic>
      <p:pic>
        <p:nvPicPr>
          <p:cNvPr id="9" name="図 8">
            <a:extLst>
              <a:ext uri="{FF2B5EF4-FFF2-40B4-BE49-F238E27FC236}">
                <a16:creationId xmlns:a16="http://schemas.microsoft.com/office/drawing/2014/main" id="{6C52E655-B2CE-58B3-F1A6-7FDE935A24AC}"/>
              </a:ext>
            </a:extLst>
          </p:cNvPr>
          <p:cNvPicPr>
            <a:picLocks noChangeAspect="1"/>
          </p:cNvPicPr>
          <p:nvPr/>
        </p:nvPicPr>
        <p:blipFill>
          <a:blip r:embed="rId5"/>
          <a:stretch>
            <a:fillRect/>
          </a:stretch>
        </p:blipFill>
        <p:spPr>
          <a:xfrm>
            <a:off x="270522" y="2804491"/>
            <a:ext cx="3262854" cy="1822178"/>
          </a:xfrm>
          <a:prstGeom prst="rect">
            <a:avLst/>
          </a:prstGeom>
        </p:spPr>
      </p:pic>
      <p:pic>
        <p:nvPicPr>
          <p:cNvPr id="11" name="図 10">
            <a:extLst>
              <a:ext uri="{FF2B5EF4-FFF2-40B4-BE49-F238E27FC236}">
                <a16:creationId xmlns:a16="http://schemas.microsoft.com/office/drawing/2014/main" id="{5C4C8287-FBED-70B1-738C-D4F7BE97E31B}"/>
              </a:ext>
            </a:extLst>
          </p:cNvPr>
          <p:cNvPicPr>
            <a:picLocks noChangeAspect="1"/>
          </p:cNvPicPr>
          <p:nvPr/>
        </p:nvPicPr>
        <p:blipFill>
          <a:blip r:embed="rId6"/>
          <a:stretch>
            <a:fillRect/>
          </a:stretch>
        </p:blipFill>
        <p:spPr>
          <a:xfrm>
            <a:off x="2833146" y="3095349"/>
            <a:ext cx="3262854" cy="1812697"/>
          </a:xfrm>
          <a:prstGeom prst="rect">
            <a:avLst/>
          </a:prstGeom>
        </p:spPr>
      </p:pic>
      <p:pic>
        <p:nvPicPr>
          <p:cNvPr id="13" name="図 12">
            <a:extLst>
              <a:ext uri="{FF2B5EF4-FFF2-40B4-BE49-F238E27FC236}">
                <a16:creationId xmlns:a16="http://schemas.microsoft.com/office/drawing/2014/main" id="{065C9D6B-FD61-3A89-7EDD-2BAD30BD49EA}"/>
              </a:ext>
            </a:extLst>
          </p:cNvPr>
          <p:cNvPicPr>
            <a:picLocks noChangeAspect="1"/>
          </p:cNvPicPr>
          <p:nvPr/>
        </p:nvPicPr>
        <p:blipFill>
          <a:blip r:embed="rId7"/>
          <a:stretch>
            <a:fillRect/>
          </a:stretch>
        </p:blipFill>
        <p:spPr>
          <a:xfrm>
            <a:off x="5632585" y="3274454"/>
            <a:ext cx="3439160" cy="1924450"/>
          </a:xfrm>
          <a:prstGeom prst="rect">
            <a:avLst/>
          </a:prstGeom>
        </p:spPr>
      </p:pic>
      <p:sp>
        <p:nvSpPr>
          <p:cNvPr id="14" name="テキスト ボックス 13">
            <a:extLst>
              <a:ext uri="{FF2B5EF4-FFF2-40B4-BE49-F238E27FC236}">
                <a16:creationId xmlns:a16="http://schemas.microsoft.com/office/drawing/2014/main" id="{0B0FFF8B-38D3-4436-BC70-F9CFE4228CFB}"/>
              </a:ext>
            </a:extLst>
          </p:cNvPr>
          <p:cNvSpPr txBox="1"/>
          <p:nvPr/>
        </p:nvSpPr>
        <p:spPr>
          <a:xfrm>
            <a:off x="91440" y="235641"/>
            <a:ext cx="7544053" cy="1200329"/>
          </a:xfrm>
          <a:prstGeom prst="rect">
            <a:avLst/>
          </a:prstGeom>
          <a:solidFill>
            <a:schemeClr val="tx2">
              <a:lumMod val="75000"/>
              <a:alpha val="30196"/>
            </a:schemeClr>
          </a:solidFill>
        </p:spPr>
        <p:txBody>
          <a:bodyPr wrap="none" rtlCol="0">
            <a:spAutoFit/>
          </a:bodyPr>
          <a:lstStyle/>
          <a:p>
            <a:r>
              <a:rPr lang="en-US" altLang="ja-JP" dirty="0">
                <a:latin typeface="Arial" panose="020B0604020202020204" pitchFamily="34" charset="0"/>
                <a:cs typeface="Arial" panose="020B0604020202020204" pitchFamily="34" charset="0"/>
              </a:rPr>
              <a:t>【1】【00:00-00:34】 </a:t>
            </a:r>
            <a:r>
              <a:rPr kumimoji="1" lang="ja-JP" altLang="en-US" dirty="0">
                <a:latin typeface="Arial" panose="020B0604020202020204" pitchFamily="34" charset="0"/>
                <a:cs typeface="Arial" panose="020B0604020202020204" pitchFamily="34" charset="0"/>
              </a:rPr>
              <a:t>冒頭のアニメーション演出</a:t>
            </a:r>
            <a:r>
              <a:rPr kumimoji="1" lang="en-US" altLang="ja-JP" dirty="0">
                <a:latin typeface="Arial" panose="020B0604020202020204" pitchFamily="34" charset="0"/>
                <a:cs typeface="Arial" panose="020B0604020202020204" pitchFamily="34" charset="0"/>
              </a:rPr>
              <a:t>【</a:t>
            </a:r>
            <a:r>
              <a:rPr kumimoji="1" lang="ja-JP" altLang="en-US" dirty="0">
                <a:latin typeface="Arial" panose="020B0604020202020204" pitchFamily="34" charset="0"/>
                <a:cs typeface="Arial" panose="020B0604020202020204" pitchFamily="34" charset="0"/>
              </a:rPr>
              <a:t>参考</a:t>
            </a:r>
            <a:r>
              <a:rPr kumimoji="1" lang="en-US" altLang="ja-JP" dirty="0">
                <a:latin typeface="Arial" panose="020B0604020202020204" pitchFamily="34" charset="0"/>
                <a:cs typeface="Arial" panose="020B0604020202020204" pitchFamily="34" charset="0"/>
              </a:rPr>
              <a:t>】</a:t>
            </a:r>
          </a:p>
          <a:p>
            <a:r>
              <a:rPr lang="ja-JP" altLang="en-US" dirty="0">
                <a:latin typeface="Arial" panose="020B0604020202020204" pitchFamily="34" charset="0"/>
                <a:cs typeface="Arial" panose="020B0604020202020204" pitchFamily="34" charset="0"/>
              </a:rPr>
              <a:t>　</a:t>
            </a:r>
            <a:r>
              <a:rPr lang="ja-JP" altLang="en-US" dirty="0">
                <a:latin typeface="Arial" panose="020B0604020202020204" pitchFamily="34" charset="0"/>
                <a:ea typeface="HG丸ｺﾞｼｯｸM-PRO" panose="020F0600000000000000" pitchFamily="50" charset="-128"/>
                <a:cs typeface="Arial" panose="020B0604020202020204" pitchFamily="34" charset="0"/>
              </a:rPr>
              <a:t>こちら</a:t>
            </a:r>
            <a:r>
              <a:rPr lang="ja-JP" altLang="en-US" dirty="0">
                <a:latin typeface="Arial" panose="020B0604020202020204" pitchFamily="34" charset="0"/>
                <a:cs typeface="Arial" panose="020B0604020202020204" pitchFamily="34" charset="0"/>
              </a:rPr>
              <a:t>の部分は、別の動画制作者に依頼して制作中です。</a:t>
            </a:r>
            <a:endParaRPr lang="en-US" altLang="ja-JP" dirty="0">
              <a:latin typeface="Arial" panose="020B0604020202020204" pitchFamily="34" charset="0"/>
              <a:cs typeface="Arial" panose="020B0604020202020204" pitchFamily="34" charset="0"/>
            </a:endParaRPr>
          </a:p>
          <a:p>
            <a:r>
              <a:rPr kumimoji="1" lang="ja-JP" altLang="en-US"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 3/14</a:t>
            </a:r>
            <a:r>
              <a:rPr lang="ja-JP" altLang="en-US" dirty="0">
                <a:latin typeface="Arial" panose="020B0604020202020204" pitchFamily="34" charset="0"/>
                <a:cs typeface="Arial" panose="020B0604020202020204" pitchFamily="34" charset="0"/>
              </a:rPr>
              <a:t>に</a:t>
            </a:r>
            <a:r>
              <a:rPr kumimoji="1" lang="ja-JP" altLang="en-US" dirty="0">
                <a:latin typeface="Arial" panose="020B0604020202020204" pitchFamily="34" charset="0"/>
                <a:cs typeface="Arial" panose="020B0604020202020204" pitchFamily="34" charset="0"/>
              </a:rPr>
              <a:t>改めて共有いたしますので、つなぎ合わせて頂きたいです。</a:t>
            </a:r>
            <a:endParaRPr kumimoji="1" lang="en-US" altLang="ja-JP" dirty="0">
              <a:latin typeface="Arial" panose="020B0604020202020204" pitchFamily="34" charset="0"/>
              <a:cs typeface="Arial" panose="020B0604020202020204" pitchFamily="34" charset="0"/>
            </a:endParaRPr>
          </a:p>
          <a:p>
            <a:r>
              <a:rPr lang="ja-JP" altLang="en-US" dirty="0">
                <a:latin typeface="Arial" panose="020B0604020202020204" pitchFamily="34" charset="0"/>
                <a:cs typeface="Arial" panose="020B0604020202020204" pitchFamily="34" charset="0"/>
              </a:rPr>
              <a:t>　データ形式は</a:t>
            </a:r>
            <a:r>
              <a:rPr lang="en-US" altLang="ja-JP" dirty="0">
                <a:latin typeface="Arial" panose="020B0604020202020204" pitchFamily="34" charset="0"/>
                <a:cs typeface="Arial" panose="020B0604020202020204" pitchFamily="34" charset="0"/>
              </a:rPr>
              <a:t>MP4,1920x1080,</a:t>
            </a:r>
            <a:r>
              <a:rPr lang="ja-JP" altLang="en-US" dirty="0">
                <a:latin typeface="Arial" panose="020B0604020202020204" pitchFamily="34" charset="0"/>
                <a:cs typeface="Arial" panose="020B0604020202020204" pitchFamily="34" charset="0"/>
              </a:rPr>
              <a:t>アスペクト比</a:t>
            </a:r>
            <a:r>
              <a:rPr lang="en-US" altLang="ja-JP" dirty="0">
                <a:latin typeface="Arial" panose="020B0604020202020204" pitchFamily="34" charset="0"/>
                <a:cs typeface="Arial" panose="020B0604020202020204" pitchFamily="34" charset="0"/>
              </a:rPr>
              <a:t>16:9</a:t>
            </a:r>
            <a:r>
              <a:rPr lang="ja-JP" altLang="en-US" dirty="0">
                <a:latin typeface="Arial" panose="020B0604020202020204" pitchFamily="34" charset="0"/>
                <a:cs typeface="Arial" panose="020B0604020202020204" pitchFamily="34" charset="0"/>
              </a:rPr>
              <a:t>となる想定です。</a:t>
            </a:r>
            <a:endParaRPr kumimoji="1" lang="en-US" dirty="0">
              <a:latin typeface="Arial" panose="020B0604020202020204" pitchFamily="34" charset="0"/>
              <a:cs typeface="Arial" panose="020B0604020202020204" pitchFamily="34" charset="0"/>
            </a:endParaRPr>
          </a:p>
        </p:txBody>
      </p:sp>
      <p:pic>
        <p:nvPicPr>
          <p:cNvPr id="15" name="図 14">
            <a:extLst>
              <a:ext uri="{FF2B5EF4-FFF2-40B4-BE49-F238E27FC236}">
                <a16:creationId xmlns:a16="http://schemas.microsoft.com/office/drawing/2014/main" id="{0FF41188-AB15-A1BE-9B62-45611E2464CC}"/>
              </a:ext>
            </a:extLst>
          </p:cNvPr>
          <p:cNvPicPr>
            <a:picLocks noChangeAspect="1"/>
          </p:cNvPicPr>
          <p:nvPr/>
        </p:nvPicPr>
        <p:blipFill>
          <a:blip r:embed="rId8"/>
          <a:stretch>
            <a:fillRect/>
          </a:stretch>
        </p:blipFill>
        <p:spPr>
          <a:xfrm>
            <a:off x="216864" y="4984658"/>
            <a:ext cx="3082728" cy="1722353"/>
          </a:xfrm>
          <a:prstGeom prst="rect">
            <a:avLst/>
          </a:prstGeom>
        </p:spPr>
      </p:pic>
      <p:sp>
        <p:nvSpPr>
          <p:cNvPr id="16" name="吹き出し: 四角形 15">
            <a:extLst>
              <a:ext uri="{FF2B5EF4-FFF2-40B4-BE49-F238E27FC236}">
                <a16:creationId xmlns:a16="http://schemas.microsoft.com/office/drawing/2014/main" id="{F3301702-95E1-DA5F-4068-C8284B0C20D8}"/>
              </a:ext>
            </a:extLst>
          </p:cNvPr>
          <p:cNvSpPr/>
          <p:nvPr/>
        </p:nvSpPr>
        <p:spPr>
          <a:xfrm>
            <a:off x="9282654" y="3274454"/>
            <a:ext cx="1652046" cy="926071"/>
          </a:xfrm>
          <a:prstGeom prst="wedgeRectCallout">
            <a:avLst>
              <a:gd name="adj1" fmla="val -57552"/>
              <a:gd name="adj2" fmla="val -15677"/>
            </a:avLst>
          </a:prstGeom>
          <a:solidFill>
            <a:schemeClr val="accent5">
              <a:lumMod val="20000"/>
              <a:lumOff val="80000"/>
            </a:schemeClr>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ial" panose="020B0604020202020204" pitchFamily="34" charset="0"/>
                <a:cs typeface="Arial" panose="020B0604020202020204" pitchFamily="34" charset="0"/>
              </a:rPr>
              <a:t>参考①</a:t>
            </a:r>
            <a:endParaRPr kumimoji="1" lang="en-US" altLang="ja-JP" sz="1400" dirty="0">
              <a:solidFill>
                <a:schemeClr val="tx1"/>
              </a:solidFill>
              <a:latin typeface="Arial" panose="020B0604020202020204" pitchFamily="34" charset="0"/>
              <a:cs typeface="Arial" panose="020B0604020202020204" pitchFamily="34" charset="0"/>
            </a:endParaRPr>
          </a:p>
          <a:p>
            <a:r>
              <a:rPr lang="ja-JP" altLang="en-US" sz="1400" dirty="0">
                <a:solidFill>
                  <a:schemeClr val="tx1"/>
                </a:solidFill>
                <a:latin typeface="Arial" panose="020B0604020202020204" pitchFamily="34" charset="0"/>
                <a:cs typeface="Arial" panose="020B0604020202020204" pitchFamily="34" charset="0"/>
              </a:rPr>
              <a:t>英字のフォントは</a:t>
            </a:r>
            <a:endParaRPr lang="en-US" altLang="ja-JP" sz="1400" dirty="0">
              <a:solidFill>
                <a:schemeClr val="tx1"/>
              </a:solidFill>
              <a:latin typeface="Arial" panose="020B0604020202020204" pitchFamily="34" charset="0"/>
              <a:cs typeface="Arial" panose="020B0604020202020204" pitchFamily="34" charset="0"/>
            </a:endParaRPr>
          </a:p>
          <a:p>
            <a:r>
              <a:rPr lang="ja-JP" altLang="en-US" sz="1400" dirty="0">
                <a:solidFill>
                  <a:schemeClr val="tx1"/>
                </a:solidFill>
                <a:latin typeface="Arial" panose="020B0604020202020204" pitchFamily="34" charset="0"/>
                <a:cs typeface="Arial" panose="020B0604020202020204" pitchFamily="34" charset="0"/>
              </a:rPr>
              <a:t>こんなかんじで</a:t>
            </a:r>
            <a:endParaRPr kumimoji="1" lang="en-US" altLang="ja-JP" sz="1400" dirty="0">
              <a:solidFill>
                <a:schemeClr val="tx1"/>
              </a:solidFill>
              <a:latin typeface="Arial" panose="020B0604020202020204" pitchFamily="34" charset="0"/>
              <a:cs typeface="Arial" panose="020B0604020202020204" pitchFamily="34" charset="0"/>
            </a:endParaRPr>
          </a:p>
        </p:txBody>
      </p:sp>
      <p:sp>
        <p:nvSpPr>
          <p:cNvPr id="17" name="吹き出し: 四角形 16">
            <a:extLst>
              <a:ext uri="{FF2B5EF4-FFF2-40B4-BE49-F238E27FC236}">
                <a16:creationId xmlns:a16="http://schemas.microsoft.com/office/drawing/2014/main" id="{860E5CEB-95FA-19F5-F6A3-03E9B112FE38}"/>
              </a:ext>
            </a:extLst>
          </p:cNvPr>
          <p:cNvSpPr/>
          <p:nvPr/>
        </p:nvSpPr>
        <p:spPr>
          <a:xfrm>
            <a:off x="3533376" y="5610563"/>
            <a:ext cx="1981599" cy="759531"/>
          </a:xfrm>
          <a:prstGeom prst="wedgeRectCallout">
            <a:avLst>
              <a:gd name="adj1" fmla="val -57552"/>
              <a:gd name="adj2" fmla="val -15677"/>
            </a:avLst>
          </a:prstGeom>
          <a:solidFill>
            <a:schemeClr val="accent5">
              <a:lumMod val="20000"/>
              <a:lumOff val="80000"/>
            </a:schemeClr>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ial" panose="020B0604020202020204" pitchFamily="34" charset="0"/>
                <a:cs typeface="Arial" panose="020B0604020202020204" pitchFamily="34" charset="0"/>
              </a:rPr>
              <a:t>参考②</a:t>
            </a:r>
            <a:endParaRPr kumimoji="1" lang="en-US" altLang="ja-JP" sz="1400" dirty="0">
              <a:solidFill>
                <a:schemeClr val="tx1"/>
              </a:solidFill>
              <a:latin typeface="Arial" panose="020B0604020202020204" pitchFamily="34" charset="0"/>
              <a:cs typeface="Arial" panose="020B0604020202020204" pitchFamily="34" charset="0"/>
            </a:endParaRPr>
          </a:p>
          <a:p>
            <a:r>
              <a:rPr lang="ja-JP" altLang="en-US" sz="1400" dirty="0">
                <a:solidFill>
                  <a:schemeClr val="tx1"/>
                </a:solidFill>
                <a:latin typeface="Arial" panose="020B0604020202020204" pitchFamily="34" charset="0"/>
                <a:cs typeface="Arial" panose="020B0604020202020204" pitchFamily="34" charset="0"/>
              </a:rPr>
              <a:t>かな文字のフォントは</a:t>
            </a:r>
            <a:endParaRPr lang="en-US" altLang="ja-JP" sz="1400" dirty="0">
              <a:solidFill>
                <a:schemeClr val="tx1"/>
              </a:solidFill>
              <a:latin typeface="Arial" panose="020B0604020202020204" pitchFamily="34" charset="0"/>
              <a:cs typeface="Arial" panose="020B0604020202020204" pitchFamily="34" charset="0"/>
            </a:endParaRPr>
          </a:p>
          <a:p>
            <a:r>
              <a:rPr lang="ja-JP" altLang="en-US" sz="1400" dirty="0">
                <a:solidFill>
                  <a:schemeClr val="tx1"/>
                </a:solidFill>
                <a:latin typeface="Arial" panose="020B0604020202020204" pitchFamily="34" charset="0"/>
                <a:cs typeface="Arial" panose="020B0604020202020204" pitchFamily="34" charset="0"/>
              </a:rPr>
              <a:t>こんなかんじで</a:t>
            </a:r>
            <a:endParaRPr kumimoji="1" lang="en-US" altLang="ja-JP"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382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47F191B4-7C4A-495A-3B22-5A2A0786F985}"/>
              </a:ext>
            </a:extLst>
          </p:cNvPr>
          <p:cNvPicPr>
            <a:picLocks noChangeAspect="1"/>
          </p:cNvPicPr>
          <p:nvPr/>
        </p:nvPicPr>
        <p:blipFill>
          <a:blip r:embed="rId2"/>
          <a:stretch>
            <a:fillRect/>
          </a:stretch>
        </p:blipFill>
        <p:spPr>
          <a:xfrm>
            <a:off x="215282" y="1096252"/>
            <a:ext cx="3504358" cy="1965464"/>
          </a:xfrm>
          <a:prstGeom prst="rect">
            <a:avLst/>
          </a:prstGeom>
        </p:spPr>
      </p:pic>
      <p:pic>
        <p:nvPicPr>
          <p:cNvPr id="6" name="図 5">
            <a:extLst>
              <a:ext uri="{FF2B5EF4-FFF2-40B4-BE49-F238E27FC236}">
                <a16:creationId xmlns:a16="http://schemas.microsoft.com/office/drawing/2014/main" id="{A59DC2A9-95E0-BFD5-25C3-9359D1542010}"/>
              </a:ext>
            </a:extLst>
          </p:cNvPr>
          <p:cNvPicPr>
            <a:picLocks noChangeAspect="1"/>
          </p:cNvPicPr>
          <p:nvPr/>
        </p:nvPicPr>
        <p:blipFill>
          <a:blip r:embed="rId3"/>
          <a:stretch>
            <a:fillRect/>
          </a:stretch>
        </p:blipFill>
        <p:spPr>
          <a:xfrm>
            <a:off x="986273" y="1917708"/>
            <a:ext cx="4860325" cy="2726891"/>
          </a:xfrm>
          <a:prstGeom prst="rect">
            <a:avLst/>
          </a:prstGeom>
          <a:ln>
            <a:solidFill>
              <a:schemeClr val="tx1"/>
            </a:solidFill>
          </a:ln>
        </p:spPr>
      </p:pic>
      <p:pic>
        <p:nvPicPr>
          <p:cNvPr id="13" name="図 12">
            <a:extLst>
              <a:ext uri="{FF2B5EF4-FFF2-40B4-BE49-F238E27FC236}">
                <a16:creationId xmlns:a16="http://schemas.microsoft.com/office/drawing/2014/main" id="{2B8AB81C-EFDA-3173-E5DE-91767E0B3E79}"/>
              </a:ext>
            </a:extLst>
          </p:cNvPr>
          <p:cNvPicPr>
            <a:picLocks noChangeAspect="1"/>
          </p:cNvPicPr>
          <p:nvPr/>
        </p:nvPicPr>
        <p:blipFill>
          <a:blip r:embed="rId4"/>
          <a:stretch>
            <a:fillRect/>
          </a:stretch>
        </p:blipFill>
        <p:spPr>
          <a:xfrm>
            <a:off x="2138924" y="2324925"/>
            <a:ext cx="4860325" cy="2711866"/>
          </a:xfrm>
          <a:prstGeom prst="rect">
            <a:avLst/>
          </a:prstGeom>
          <a:ln>
            <a:solidFill>
              <a:schemeClr val="tx1"/>
            </a:solidFill>
          </a:ln>
        </p:spPr>
      </p:pic>
      <p:pic>
        <p:nvPicPr>
          <p:cNvPr id="15" name="図 14">
            <a:extLst>
              <a:ext uri="{FF2B5EF4-FFF2-40B4-BE49-F238E27FC236}">
                <a16:creationId xmlns:a16="http://schemas.microsoft.com/office/drawing/2014/main" id="{C1216C8F-3F11-CCD9-5762-1BFF6B3F814A}"/>
              </a:ext>
            </a:extLst>
          </p:cNvPr>
          <p:cNvPicPr>
            <a:picLocks noChangeAspect="1"/>
          </p:cNvPicPr>
          <p:nvPr/>
        </p:nvPicPr>
        <p:blipFill>
          <a:blip r:embed="rId5"/>
          <a:stretch>
            <a:fillRect/>
          </a:stretch>
        </p:blipFill>
        <p:spPr>
          <a:xfrm>
            <a:off x="3944014" y="3024422"/>
            <a:ext cx="4848637" cy="2726891"/>
          </a:xfrm>
          <a:prstGeom prst="rect">
            <a:avLst/>
          </a:prstGeom>
          <a:ln>
            <a:solidFill>
              <a:schemeClr val="tx1"/>
            </a:solidFill>
          </a:ln>
        </p:spPr>
      </p:pic>
      <p:pic>
        <p:nvPicPr>
          <p:cNvPr id="19" name="図 18">
            <a:extLst>
              <a:ext uri="{FF2B5EF4-FFF2-40B4-BE49-F238E27FC236}">
                <a16:creationId xmlns:a16="http://schemas.microsoft.com/office/drawing/2014/main" id="{0392B1C1-7D15-2FCE-F7D4-FF37A94C33E0}"/>
              </a:ext>
            </a:extLst>
          </p:cNvPr>
          <p:cNvPicPr>
            <a:picLocks noChangeAspect="1"/>
          </p:cNvPicPr>
          <p:nvPr/>
        </p:nvPicPr>
        <p:blipFill>
          <a:blip r:embed="rId6"/>
          <a:stretch>
            <a:fillRect/>
          </a:stretch>
        </p:blipFill>
        <p:spPr>
          <a:xfrm>
            <a:off x="5292468" y="3758913"/>
            <a:ext cx="4666154" cy="2609883"/>
          </a:xfrm>
          <a:prstGeom prst="rect">
            <a:avLst/>
          </a:prstGeom>
          <a:ln>
            <a:solidFill>
              <a:schemeClr val="tx1"/>
            </a:solidFill>
          </a:ln>
        </p:spPr>
      </p:pic>
      <p:sp>
        <p:nvSpPr>
          <p:cNvPr id="2" name="テキスト ボックス 1">
            <a:extLst>
              <a:ext uri="{FF2B5EF4-FFF2-40B4-BE49-F238E27FC236}">
                <a16:creationId xmlns:a16="http://schemas.microsoft.com/office/drawing/2014/main" id="{4A45BD7A-98F9-C317-48F3-F1229FFEAE29}"/>
              </a:ext>
            </a:extLst>
          </p:cNvPr>
          <p:cNvSpPr txBox="1"/>
          <p:nvPr/>
        </p:nvSpPr>
        <p:spPr>
          <a:xfrm>
            <a:off x="62438" y="243355"/>
            <a:ext cx="6149440" cy="369332"/>
          </a:xfrm>
          <a:prstGeom prst="rect">
            <a:avLst/>
          </a:prstGeom>
          <a:solidFill>
            <a:srgbClr val="FFFF99">
              <a:alpha val="30196"/>
            </a:srgbClr>
          </a:solidFill>
        </p:spPr>
        <p:txBody>
          <a:bodyPr wrap="none" rtlCol="0">
            <a:spAutoFit/>
          </a:bodyPr>
          <a:lstStyle/>
          <a:p>
            <a:r>
              <a:rPr lang="en-US" altLang="ja-JP" dirty="0">
                <a:latin typeface="Arial" panose="020B0604020202020204" pitchFamily="34" charset="0"/>
                <a:cs typeface="Arial" panose="020B0604020202020204" pitchFamily="34" charset="0"/>
              </a:rPr>
              <a:t>【2】【 </a:t>
            </a:r>
            <a:r>
              <a:rPr lang="ja-JP" altLang="en-US" dirty="0">
                <a:latin typeface="Arial" panose="020B0604020202020204" pitchFamily="34" charset="0"/>
                <a:cs typeface="Arial" panose="020B0604020202020204" pitchFamily="34" charset="0"/>
              </a:rPr>
              <a:t>ここから制作依頼分</a:t>
            </a:r>
            <a:r>
              <a:rPr lang="en-US" altLang="ja-JP" dirty="0">
                <a:latin typeface="Arial" panose="020B0604020202020204" pitchFamily="34" charset="0"/>
                <a:cs typeface="Arial" panose="020B0604020202020204" pitchFamily="34" charset="0"/>
              </a:rPr>
              <a:t>】</a:t>
            </a:r>
            <a:r>
              <a:rPr lang="ja-JP" altLang="en-US" dirty="0">
                <a:latin typeface="Arial" panose="020B0604020202020204" pitchFamily="34" charset="0"/>
                <a:cs typeface="Arial" panose="020B0604020202020204" pitchFamily="34" charset="0"/>
              </a:rPr>
              <a:t>プロフィール紹介へ移行　</a:t>
            </a:r>
            <a:endParaRPr lang="en-US" altLang="ja-JP"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FF8F7BC8-EAB6-5B64-0D2B-F9374E92C7D9}"/>
              </a:ext>
            </a:extLst>
          </p:cNvPr>
          <p:cNvSpPr txBox="1"/>
          <p:nvPr/>
        </p:nvSpPr>
        <p:spPr>
          <a:xfrm>
            <a:off x="92600" y="643233"/>
            <a:ext cx="1877437" cy="369332"/>
          </a:xfrm>
          <a:prstGeom prst="rect">
            <a:avLst/>
          </a:prstGeom>
          <a:solidFill>
            <a:srgbClr val="FFFF99">
              <a:alpha val="30196"/>
            </a:srgbClr>
          </a:solidFill>
        </p:spPr>
        <p:txBody>
          <a:bodyPr wrap="none" rtlCol="0">
            <a:spAutoFit/>
          </a:bodyPr>
          <a:lstStyle/>
          <a:p>
            <a:r>
              <a:rPr lang="en-US" altLang="ja-JP" dirty="0">
                <a:latin typeface="Arial" panose="020B0604020202020204" pitchFamily="34" charset="0"/>
                <a:cs typeface="Arial" panose="020B0604020202020204" pitchFamily="34" charset="0"/>
              </a:rPr>
              <a:t>【00:34-00:40】</a:t>
            </a:r>
          </a:p>
        </p:txBody>
      </p:sp>
      <p:sp>
        <p:nvSpPr>
          <p:cNvPr id="14" name="吹き出し: 四角形 13">
            <a:extLst>
              <a:ext uri="{FF2B5EF4-FFF2-40B4-BE49-F238E27FC236}">
                <a16:creationId xmlns:a16="http://schemas.microsoft.com/office/drawing/2014/main" id="{7592FE69-F2C9-C404-9195-E9CE259A1210}"/>
              </a:ext>
            </a:extLst>
          </p:cNvPr>
          <p:cNvSpPr/>
          <p:nvPr/>
        </p:nvSpPr>
        <p:spPr>
          <a:xfrm>
            <a:off x="4018487" y="1061547"/>
            <a:ext cx="1607720" cy="765863"/>
          </a:xfrm>
          <a:prstGeom prst="wedgeRectCallout">
            <a:avLst>
              <a:gd name="adj1" fmla="val -70031"/>
              <a:gd name="adj2" fmla="val 16522"/>
            </a:avLst>
          </a:prstGeom>
          <a:solidFill>
            <a:schemeClr val="accent5">
              <a:lumMod val="20000"/>
              <a:lumOff val="80000"/>
            </a:schemeClr>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ial" panose="020B0604020202020204" pitchFamily="34" charset="0"/>
                <a:cs typeface="Arial" panose="020B0604020202020204" pitchFamily="34" charset="0"/>
              </a:rPr>
              <a:t>参考③</a:t>
            </a:r>
            <a:endParaRPr kumimoji="1" lang="en-US" altLang="ja-JP" sz="1400" dirty="0">
              <a:solidFill>
                <a:schemeClr val="tx1"/>
              </a:solidFill>
              <a:latin typeface="Arial" panose="020B0604020202020204" pitchFamily="34" charset="0"/>
              <a:cs typeface="Arial" panose="020B0604020202020204" pitchFamily="34" charset="0"/>
            </a:endParaRPr>
          </a:p>
          <a:p>
            <a:r>
              <a:rPr lang="ja-JP" altLang="en-US" sz="1400" dirty="0">
                <a:solidFill>
                  <a:schemeClr val="tx1"/>
                </a:solidFill>
                <a:latin typeface="Arial" panose="020B0604020202020204" pitchFamily="34" charset="0"/>
                <a:cs typeface="Arial" panose="020B0604020202020204" pitchFamily="34" charset="0"/>
              </a:rPr>
              <a:t>全体的な色彩は</a:t>
            </a:r>
            <a:endParaRPr lang="en-US" altLang="ja-JP" sz="1400" dirty="0">
              <a:solidFill>
                <a:schemeClr val="tx1"/>
              </a:solidFill>
              <a:latin typeface="Arial" panose="020B0604020202020204" pitchFamily="34" charset="0"/>
              <a:cs typeface="Arial" panose="020B0604020202020204" pitchFamily="34" charset="0"/>
            </a:endParaRPr>
          </a:p>
          <a:p>
            <a:r>
              <a:rPr lang="ja-JP" altLang="en-US" sz="1400" dirty="0">
                <a:solidFill>
                  <a:schemeClr val="tx1"/>
                </a:solidFill>
                <a:latin typeface="Arial" panose="020B0604020202020204" pitchFamily="34" charset="0"/>
                <a:cs typeface="Arial" panose="020B0604020202020204" pitchFamily="34" charset="0"/>
              </a:rPr>
              <a:t>こんなかんじで</a:t>
            </a:r>
            <a:endParaRPr kumimoji="1" lang="en-US" altLang="ja-JP" sz="1400" dirty="0">
              <a:solidFill>
                <a:schemeClr val="tx1"/>
              </a:solidFill>
              <a:latin typeface="Arial" panose="020B0604020202020204" pitchFamily="34" charset="0"/>
              <a:cs typeface="Arial" panose="020B0604020202020204" pitchFamily="34" charset="0"/>
            </a:endParaRPr>
          </a:p>
        </p:txBody>
      </p:sp>
      <p:pic>
        <p:nvPicPr>
          <p:cNvPr id="17" name="図 16">
            <a:extLst>
              <a:ext uri="{FF2B5EF4-FFF2-40B4-BE49-F238E27FC236}">
                <a16:creationId xmlns:a16="http://schemas.microsoft.com/office/drawing/2014/main" id="{C351F815-9BC9-087E-6857-3530384E42CC}"/>
              </a:ext>
            </a:extLst>
          </p:cNvPr>
          <p:cNvPicPr>
            <a:picLocks noChangeAspect="1"/>
          </p:cNvPicPr>
          <p:nvPr/>
        </p:nvPicPr>
        <p:blipFill>
          <a:blip r:embed="rId7"/>
          <a:stretch>
            <a:fillRect/>
          </a:stretch>
        </p:blipFill>
        <p:spPr>
          <a:xfrm>
            <a:off x="137524" y="5412759"/>
            <a:ext cx="2252719" cy="1261108"/>
          </a:xfrm>
          <a:prstGeom prst="rect">
            <a:avLst/>
          </a:prstGeom>
        </p:spPr>
      </p:pic>
      <p:sp>
        <p:nvSpPr>
          <p:cNvPr id="18" name="吹き出し: 四角形 17">
            <a:extLst>
              <a:ext uri="{FF2B5EF4-FFF2-40B4-BE49-F238E27FC236}">
                <a16:creationId xmlns:a16="http://schemas.microsoft.com/office/drawing/2014/main" id="{820130B4-03BD-EE65-2AD0-58E8DEED2A62}"/>
              </a:ext>
            </a:extLst>
          </p:cNvPr>
          <p:cNvSpPr/>
          <p:nvPr/>
        </p:nvSpPr>
        <p:spPr>
          <a:xfrm>
            <a:off x="137524" y="5412759"/>
            <a:ext cx="773006" cy="367678"/>
          </a:xfrm>
          <a:prstGeom prst="wedgeRectCallout">
            <a:avLst>
              <a:gd name="adj1" fmla="val -44155"/>
              <a:gd name="adj2" fmla="val 16522"/>
            </a:avLst>
          </a:prstGeom>
          <a:solidFill>
            <a:schemeClr val="accent5">
              <a:lumMod val="20000"/>
              <a:lumOff val="80000"/>
            </a:schemeClr>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ial" panose="020B0604020202020204" pitchFamily="34" charset="0"/>
                <a:cs typeface="Arial" panose="020B0604020202020204" pitchFamily="34" charset="0"/>
              </a:rPr>
              <a:t>参考④</a:t>
            </a:r>
            <a:endParaRPr kumimoji="1" lang="en-US" altLang="ja-JP" sz="1400" dirty="0">
              <a:solidFill>
                <a:schemeClr val="tx1"/>
              </a:solidFill>
              <a:latin typeface="Arial" panose="020B0604020202020204" pitchFamily="34" charset="0"/>
              <a:cs typeface="Arial" panose="020B0604020202020204" pitchFamily="34" charset="0"/>
            </a:endParaRPr>
          </a:p>
        </p:txBody>
      </p:sp>
      <p:sp>
        <p:nvSpPr>
          <p:cNvPr id="22" name="テキスト ボックス 21">
            <a:extLst>
              <a:ext uri="{FF2B5EF4-FFF2-40B4-BE49-F238E27FC236}">
                <a16:creationId xmlns:a16="http://schemas.microsoft.com/office/drawing/2014/main" id="{4FD6D998-A702-7E8C-2D0C-4B5A1497FD69}"/>
              </a:ext>
            </a:extLst>
          </p:cNvPr>
          <p:cNvSpPr txBox="1"/>
          <p:nvPr/>
        </p:nvSpPr>
        <p:spPr>
          <a:xfrm>
            <a:off x="7813678" y="526082"/>
            <a:ext cx="4134465" cy="1169551"/>
          </a:xfrm>
          <a:prstGeom prst="rect">
            <a:avLst/>
          </a:prstGeom>
          <a:solidFill>
            <a:srgbClr val="FFFFCC"/>
          </a:solidFill>
          <a:ln>
            <a:solidFill>
              <a:schemeClr val="tx1"/>
            </a:solidFill>
          </a:ln>
        </p:spPr>
        <p:txBody>
          <a:bodyPr wrap="none" rtlCol="0">
            <a:spAutoFit/>
          </a:bodyPr>
          <a:lstStyle/>
          <a:p>
            <a:r>
              <a:rPr kumimoji="1" lang="ja-JP" altLang="en-US" sz="1400" dirty="0">
                <a:solidFill>
                  <a:schemeClr val="tx1"/>
                </a:solidFill>
                <a:latin typeface="Arial" panose="020B0604020202020204" pitchFamily="34" charset="0"/>
                <a:cs typeface="Arial" panose="020B0604020202020204" pitchFamily="34" charset="0"/>
              </a:rPr>
              <a:t>・背景を参考④のような背景デザインに変更</a:t>
            </a:r>
            <a:endParaRPr kumimoji="1" lang="en-US" altLang="ja-JP" sz="1400" dirty="0">
              <a:solidFill>
                <a:schemeClr val="tx1"/>
              </a:solidFill>
              <a:latin typeface="Arial" panose="020B0604020202020204" pitchFamily="34" charset="0"/>
              <a:cs typeface="Arial" panose="020B0604020202020204" pitchFamily="34" charset="0"/>
            </a:endParaRPr>
          </a:p>
          <a:p>
            <a:r>
              <a:rPr kumimoji="1" lang="ja-JP" altLang="en-US" sz="1400" dirty="0">
                <a:solidFill>
                  <a:schemeClr val="tx1"/>
                </a:solidFill>
                <a:latin typeface="Arial" panose="020B0604020202020204" pitchFamily="34" charset="0"/>
                <a:cs typeface="Arial" panose="020B0604020202020204" pitchFamily="34" charset="0"/>
              </a:rPr>
              <a:t>・色彩を参考③のようなかんじに変更</a:t>
            </a:r>
            <a:endParaRPr lang="en-US" altLang="ja-JP" sz="1400" dirty="0">
              <a:latin typeface="Arial" panose="020B0604020202020204" pitchFamily="34" charset="0"/>
              <a:cs typeface="Arial" panose="020B0604020202020204" pitchFamily="34" charset="0"/>
            </a:endParaRPr>
          </a:p>
          <a:p>
            <a:r>
              <a:rPr lang="ja-JP" altLang="en-US" sz="1400" dirty="0">
                <a:solidFill>
                  <a:schemeClr val="tx1"/>
                </a:solidFill>
                <a:latin typeface="Arial" panose="020B0604020202020204" pitchFamily="34" charset="0"/>
                <a:cs typeface="Arial" panose="020B0604020202020204" pitchFamily="34" charset="0"/>
              </a:rPr>
              <a:t>・名前を変更「しゅんや」「めぐみ」「ふたり」</a:t>
            </a:r>
            <a:endParaRPr lang="en-US" altLang="ja-JP" sz="1400" dirty="0">
              <a:solidFill>
                <a:schemeClr val="tx1"/>
              </a:solidFill>
              <a:latin typeface="Arial" panose="020B0604020202020204" pitchFamily="34" charset="0"/>
              <a:cs typeface="Arial" panose="020B0604020202020204" pitchFamily="34" charset="0"/>
            </a:endParaRPr>
          </a:p>
          <a:p>
            <a:r>
              <a:rPr lang="ja-JP" altLang="en-US" sz="1400" dirty="0">
                <a:latin typeface="Arial" panose="020B0604020202020204" pitchFamily="34" charset="0"/>
                <a:cs typeface="Arial" panose="020B0604020202020204" pitchFamily="34" charset="0"/>
              </a:rPr>
              <a:t>・参考⑤のような名前プレートに変更</a:t>
            </a:r>
            <a:endParaRPr lang="en-US" altLang="ja-JP" sz="1400" dirty="0">
              <a:solidFill>
                <a:schemeClr val="tx1"/>
              </a:solidFill>
              <a:latin typeface="Arial" panose="020B0604020202020204" pitchFamily="34" charset="0"/>
              <a:cs typeface="Arial" panose="020B0604020202020204" pitchFamily="34" charset="0"/>
            </a:endParaRPr>
          </a:p>
          <a:p>
            <a:r>
              <a:rPr lang="ja-JP" altLang="en-US" sz="1400" dirty="0">
                <a:solidFill>
                  <a:schemeClr val="tx1"/>
                </a:solidFill>
                <a:latin typeface="Arial" panose="020B0604020202020204" pitchFamily="34" charset="0"/>
                <a:cs typeface="Arial" panose="020B0604020202020204" pitchFamily="34" charset="0"/>
              </a:rPr>
              <a:t>・フォントを</a:t>
            </a:r>
            <a:r>
              <a:rPr lang="en-US" altLang="ja-JP" sz="1400" dirty="0">
                <a:solidFill>
                  <a:schemeClr val="tx1"/>
                </a:solidFill>
                <a:latin typeface="Arial" panose="020B0604020202020204" pitchFamily="34" charset="0"/>
                <a:cs typeface="Arial" panose="020B0604020202020204" pitchFamily="34" charset="0"/>
              </a:rPr>
              <a:t>【1】</a:t>
            </a:r>
            <a:r>
              <a:rPr lang="ja-JP" altLang="en-US" sz="1400" dirty="0">
                <a:solidFill>
                  <a:schemeClr val="tx1"/>
                </a:solidFill>
                <a:latin typeface="Arial" panose="020B0604020202020204" pitchFamily="34" charset="0"/>
                <a:cs typeface="Arial" panose="020B0604020202020204" pitchFamily="34" charset="0"/>
              </a:rPr>
              <a:t>のような字体に変更</a:t>
            </a:r>
            <a:endParaRPr lang="en-US" altLang="ja-JP" sz="1400" dirty="0">
              <a:solidFill>
                <a:schemeClr val="tx1"/>
              </a:solidFill>
              <a:latin typeface="Arial" panose="020B0604020202020204" pitchFamily="34" charset="0"/>
              <a:cs typeface="Arial" panose="020B0604020202020204" pitchFamily="34" charset="0"/>
            </a:endParaRPr>
          </a:p>
        </p:txBody>
      </p:sp>
      <p:cxnSp>
        <p:nvCxnSpPr>
          <p:cNvPr id="24" name="直線矢印コネクタ 23">
            <a:extLst>
              <a:ext uri="{FF2B5EF4-FFF2-40B4-BE49-F238E27FC236}">
                <a16:creationId xmlns:a16="http://schemas.microsoft.com/office/drawing/2014/main" id="{EA2C1B03-9929-CA88-A1D7-C3402E9AA4F6}"/>
              </a:ext>
            </a:extLst>
          </p:cNvPr>
          <p:cNvCxnSpPr>
            <a:cxnSpLocks/>
          </p:cNvCxnSpPr>
          <p:nvPr/>
        </p:nvCxnSpPr>
        <p:spPr>
          <a:xfrm flipH="1">
            <a:off x="5864122" y="1101780"/>
            <a:ext cx="1986030" cy="7713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A7E7C233-BAC1-32EB-3115-36BEE6E2A9AC}"/>
              </a:ext>
            </a:extLst>
          </p:cNvPr>
          <p:cNvCxnSpPr>
            <a:cxnSpLocks/>
          </p:cNvCxnSpPr>
          <p:nvPr/>
        </p:nvCxnSpPr>
        <p:spPr>
          <a:xfrm flipH="1">
            <a:off x="6364353" y="1341654"/>
            <a:ext cx="1449325" cy="10652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DECAC4BB-A880-3CE9-5E00-46B949496830}"/>
              </a:ext>
            </a:extLst>
          </p:cNvPr>
          <p:cNvSpPr txBox="1"/>
          <p:nvPr/>
        </p:nvSpPr>
        <p:spPr>
          <a:xfrm>
            <a:off x="7805308" y="1955593"/>
            <a:ext cx="3236784" cy="738664"/>
          </a:xfrm>
          <a:prstGeom prst="rect">
            <a:avLst/>
          </a:prstGeom>
          <a:solidFill>
            <a:srgbClr val="FFFFCC"/>
          </a:solidFill>
          <a:ln>
            <a:solidFill>
              <a:schemeClr val="tx1"/>
            </a:solidFill>
          </a:ln>
        </p:spPr>
        <p:txBody>
          <a:bodyPr wrap="none" rtlCol="0">
            <a:spAutoFit/>
          </a:bodyPr>
          <a:lstStyle/>
          <a:p>
            <a:r>
              <a:rPr kumimoji="1" lang="ja-JP" altLang="en-US" sz="1400" dirty="0">
                <a:solidFill>
                  <a:schemeClr val="tx1"/>
                </a:solidFill>
                <a:latin typeface="Arial" panose="020B0604020202020204" pitchFamily="34" charset="0"/>
                <a:cs typeface="Arial" panose="020B0604020202020204" pitchFamily="34" charset="0"/>
              </a:rPr>
              <a:t>・背景をグレーに暗転</a:t>
            </a:r>
            <a:endParaRPr kumimoji="1" lang="en-US" altLang="ja-JP" sz="1400" dirty="0">
              <a:solidFill>
                <a:schemeClr val="tx1"/>
              </a:solidFill>
              <a:latin typeface="Arial" panose="020B0604020202020204" pitchFamily="34" charset="0"/>
              <a:cs typeface="Arial" panose="020B0604020202020204" pitchFamily="34" charset="0"/>
            </a:endParaRPr>
          </a:p>
          <a:p>
            <a:r>
              <a:rPr lang="ja-JP" altLang="en-US" sz="1400" dirty="0">
                <a:latin typeface="Arial" panose="020B0604020202020204" pitchFamily="34" charset="0"/>
                <a:cs typeface="Arial" panose="020B0604020202020204" pitchFamily="34" charset="0"/>
              </a:rPr>
              <a:t>・ロード中のアイコンを参考⑥に変更</a:t>
            </a:r>
            <a:endParaRPr lang="en-US" altLang="ja-JP" sz="1400" dirty="0">
              <a:latin typeface="Arial" panose="020B0604020202020204" pitchFamily="34" charset="0"/>
              <a:cs typeface="Arial" panose="020B0604020202020204" pitchFamily="34" charset="0"/>
            </a:endParaRPr>
          </a:p>
          <a:p>
            <a:r>
              <a:rPr kumimoji="1" lang="ja-JP" altLang="en-US" sz="1400" dirty="0">
                <a:solidFill>
                  <a:schemeClr val="tx1"/>
                </a:solidFill>
                <a:latin typeface="Arial" panose="020B0604020202020204" pitchFamily="34" charset="0"/>
                <a:cs typeface="Arial" panose="020B0604020202020204" pitchFamily="34" charset="0"/>
              </a:rPr>
              <a:t>・ロード画面自体を１秒程度に短縮</a:t>
            </a:r>
            <a:endParaRPr kumimoji="1" lang="en-US" altLang="ja-JP" sz="1400" dirty="0">
              <a:solidFill>
                <a:schemeClr val="tx1"/>
              </a:solidFill>
              <a:latin typeface="Arial" panose="020B0604020202020204" pitchFamily="34" charset="0"/>
              <a:cs typeface="Arial" panose="020B0604020202020204" pitchFamily="34" charset="0"/>
            </a:endParaRPr>
          </a:p>
        </p:txBody>
      </p:sp>
      <p:cxnSp>
        <p:nvCxnSpPr>
          <p:cNvPr id="33" name="直線矢印コネクタ 32">
            <a:extLst>
              <a:ext uri="{FF2B5EF4-FFF2-40B4-BE49-F238E27FC236}">
                <a16:creationId xmlns:a16="http://schemas.microsoft.com/office/drawing/2014/main" id="{35255D61-A803-1C3B-6B03-F0C2D143F2AD}"/>
              </a:ext>
            </a:extLst>
          </p:cNvPr>
          <p:cNvCxnSpPr>
            <a:cxnSpLocks/>
          </p:cNvCxnSpPr>
          <p:nvPr/>
        </p:nvCxnSpPr>
        <p:spPr>
          <a:xfrm flipH="1">
            <a:off x="9055619" y="2737269"/>
            <a:ext cx="173933" cy="12021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60C20E1D-A310-6B58-68B6-F5B917A10390}"/>
              </a:ext>
            </a:extLst>
          </p:cNvPr>
          <p:cNvCxnSpPr>
            <a:cxnSpLocks/>
          </p:cNvCxnSpPr>
          <p:nvPr/>
        </p:nvCxnSpPr>
        <p:spPr>
          <a:xfrm flipH="1">
            <a:off x="5292468" y="3740548"/>
            <a:ext cx="4652834" cy="26282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7F31969B-4053-499E-730F-12E2800F8DF7}"/>
              </a:ext>
            </a:extLst>
          </p:cNvPr>
          <p:cNvCxnSpPr>
            <a:cxnSpLocks/>
          </p:cNvCxnSpPr>
          <p:nvPr/>
        </p:nvCxnSpPr>
        <p:spPr>
          <a:xfrm flipH="1" flipV="1">
            <a:off x="5359555" y="3794328"/>
            <a:ext cx="4585747" cy="25744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4" name="図 43">
            <a:extLst>
              <a:ext uri="{FF2B5EF4-FFF2-40B4-BE49-F238E27FC236}">
                <a16:creationId xmlns:a16="http://schemas.microsoft.com/office/drawing/2014/main" id="{9C30292B-CB1E-AD88-7BDE-FC78B6F51FB4}"/>
              </a:ext>
            </a:extLst>
          </p:cNvPr>
          <p:cNvPicPr>
            <a:picLocks noChangeAspect="1"/>
          </p:cNvPicPr>
          <p:nvPr/>
        </p:nvPicPr>
        <p:blipFill>
          <a:blip r:embed="rId8"/>
          <a:stretch>
            <a:fillRect/>
          </a:stretch>
        </p:blipFill>
        <p:spPr>
          <a:xfrm>
            <a:off x="10086227" y="5576631"/>
            <a:ext cx="2028825" cy="600075"/>
          </a:xfrm>
          <a:prstGeom prst="rect">
            <a:avLst/>
          </a:prstGeom>
        </p:spPr>
      </p:pic>
      <p:sp>
        <p:nvSpPr>
          <p:cNvPr id="45" name="吹き出し: 四角形 44">
            <a:extLst>
              <a:ext uri="{FF2B5EF4-FFF2-40B4-BE49-F238E27FC236}">
                <a16:creationId xmlns:a16="http://schemas.microsoft.com/office/drawing/2014/main" id="{3A05BA21-F9D9-D08C-D7C8-83171B90B07A}"/>
              </a:ext>
            </a:extLst>
          </p:cNvPr>
          <p:cNvSpPr/>
          <p:nvPr/>
        </p:nvSpPr>
        <p:spPr>
          <a:xfrm>
            <a:off x="10510017" y="5401996"/>
            <a:ext cx="773006" cy="367678"/>
          </a:xfrm>
          <a:prstGeom prst="wedgeRectCallout">
            <a:avLst>
              <a:gd name="adj1" fmla="val -44155"/>
              <a:gd name="adj2" fmla="val 16522"/>
            </a:avLst>
          </a:prstGeom>
          <a:solidFill>
            <a:schemeClr val="accent5">
              <a:lumMod val="20000"/>
              <a:lumOff val="80000"/>
            </a:schemeClr>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ial" panose="020B0604020202020204" pitchFamily="34" charset="0"/>
                <a:cs typeface="Arial" panose="020B0604020202020204" pitchFamily="34" charset="0"/>
              </a:rPr>
              <a:t>参考⑥</a:t>
            </a:r>
            <a:endParaRPr kumimoji="1" lang="en-US" altLang="ja-JP" sz="1400" dirty="0">
              <a:solidFill>
                <a:schemeClr val="tx1"/>
              </a:solidFill>
              <a:latin typeface="Arial" panose="020B0604020202020204" pitchFamily="34" charset="0"/>
              <a:cs typeface="Arial" panose="020B0604020202020204" pitchFamily="34" charset="0"/>
            </a:endParaRPr>
          </a:p>
        </p:txBody>
      </p:sp>
      <p:sp>
        <p:nvSpPr>
          <p:cNvPr id="49" name="テキスト ボックス 48">
            <a:extLst>
              <a:ext uri="{FF2B5EF4-FFF2-40B4-BE49-F238E27FC236}">
                <a16:creationId xmlns:a16="http://schemas.microsoft.com/office/drawing/2014/main" id="{93BC248C-4DD1-5CB9-9DFF-559E305DD886}"/>
              </a:ext>
            </a:extLst>
          </p:cNvPr>
          <p:cNvSpPr txBox="1"/>
          <p:nvPr/>
        </p:nvSpPr>
        <p:spPr>
          <a:xfrm>
            <a:off x="7813678" y="161945"/>
            <a:ext cx="1491114" cy="307777"/>
          </a:xfrm>
          <a:prstGeom prst="rect">
            <a:avLst/>
          </a:prstGeom>
          <a:solidFill>
            <a:srgbClr val="FFFFCC"/>
          </a:solidFill>
          <a:ln>
            <a:solidFill>
              <a:schemeClr val="tx1"/>
            </a:solidFill>
          </a:ln>
        </p:spPr>
        <p:txBody>
          <a:bodyPr wrap="none" rtlCol="0">
            <a:spAutoFit/>
          </a:bodyPr>
          <a:lstStyle/>
          <a:p>
            <a:r>
              <a:rPr kumimoji="1" lang="ja-JP" altLang="en-US" sz="1400" dirty="0">
                <a:solidFill>
                  <a:schemeClr val="tx1"/>
                </a:solidFill>
                <a:latin typeface="Arial" panose="020B0604020202020204" pitchFamily="34" charset="0"/>
                <a:cs typeface="Arial" panose="020B0604020202020204" pitchFamily="34" charset="0"/>
              </a:rPr>
              <a:t>・</a:t>
            </a:r>
            <a:r>
              <a:rPr kumimoji="1" lang="en-US" altLang="ja-JP" sz="1400" dirty="0">
                <a:solidFill>
                  <a:schemeClr val="tx1"/>
                </a:solidFill>
                <a:latin typeface="Arial" panose="020B0604020202020204" pitchFamily="34" charset="0"/>
                <a:cs typeface="Arial" panose="020B0604020202020204" pitchFamily="34" charset="0"/>
              </a:rPr>
              <a:t>BGM</a:t>
            </a:r>
            <a:r>
              <a:rPr kumimoji="1" lang="ja-JP" altLang="en-US" sz="1400" dirty="0">
                <a:solidFill>
                  <a:schemeClr val="tx1"/>
                </a:solidFill>
                <a:latin typeface="Arial" panose="020B0604020202020204" pitchFamily="34" charset="0"/>
                <a:cs typeface="Arial" panose="020B0604020202020204" pitchFamily="34" charset="0"/>
              </a:rPr>
              <a:t>②に変更</a:t>
            </a:r>
            <a:endParaRPr kumimoji="1" lang="en-US" altLang="ja-JP" sz="1400" dirty="0">
              <a:solidFill>
                <a:schemeClr val="tx1"/>
              </a:solidFill>
              <a:latin typeface="Arial" panose="020B0604020202020204" pitchFamily="34" charset="0"/>
              <a:cs typeface="Arial" panose="020B0604020202020204" pitchFamily="34" charset="0"/>
            </a:endParaRPr>
          </a:p>
        </p:txBody>
      </p:sp>
      <p:cxnSp>
        <p:nvCxnSpPr>
          <p:cNvPr id="53" name="直線矢印コネクタ 52">
            <a:extLst>
              <a:ext uri="{FF2B5EF4-FFF2-40B4-BE49-F238E27FC236}">
                <a16:creationId xmlns:a16="http://schemas.microsoft.com/office/drawing/2014/main" id="{0D8E4C1A-1671-F348-38F4-1882B8FC514F}"/>
              </a:ext>
            </a:extLst>
          </p:cNvPr>
          <p:cNvCxnSpPr>
            <a:cxnSpLocks/>
            <a:stCxn id="49" idx="1"/>
          </p:cNvCxnSpPr>
          <p:nvPr/>
        </p:nvCxnSpPr>
        <p:spPr>
          <a:xfrm flipH="1">
            <a:off x="5925054" y="315834"/>
            <a:ext cx="1888624" cy="1044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95DB4A36-8139-3F79-9D57-6FB8A4F976AB}"/>
              </a:ext>
            </a:extLst>
          </p:cNvPr>
          <p:cNvCxnSpPr>
            <a:cxnSpLocks/>
          </p:cNvCxnSpPr>
          <p:nvPr/>
        </p:nvCxnSpPr>
        <p:spPr>
          <a:xfrm flipH="1">
            <a:off x="7797854" y="2665655"/>
            <a:ext cx="403171" cy="6518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吹き出し: 四角形 71">
            <a:extLst>
              <a:ext uri="{FF2B5EF4-FFF2-40B4-BE49-F238E27FC236}">
                <a16:creationId xmlns:a16="http://schemas.microsoft.com/office/drawing/2014/main" id="{9205D41F-12BB-C7B9-032A-D48DFC94D724}"/>
              </a:ext>
            </a:extLst>
          </p:cNvPr>
          <p:cNvSpPr/>
          <p:nvPr/>
        </p:nvSpPr>
        <p:spPr>
          <a:xfrm>
            <a:off x="9961543" y="2907579"/>
            <a:ext cx="773006" cy="367678"/>
          </a:xfrm>
          <a:prstGeom prst="wedgeRectCallout">
            <a:avLst>
              <a:gd name="adj1" fmla="val -44155"/>
              <a:gd name="adj2" fmla="val 16522"/>
            </a:avLst>
          </a:prstGeom>
          <a:solidFill>
            <a:schemeClr val="accent5">
              <a:lumMod val="20000"/>
              <a:lumOff val="80000"/>
            </a:schemeClr>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ial" panose="020B0604020202020204" pitchFamily="34" charset="0"/>
                <a:cs typeface="Arial" panose="020B0604020202020204" pitchFamily="34" charset="0"/>
              </a:rPr>
              <a:t>参考⑤</a:t>
            </a:r>
            <a:endParaRPr kumimoji="1" lang="en-US" altLang="ja-JP" sz="1400" dirty="0">
              <a:solidFill>
                <a:schemeClr val="tx1"/>
              </a:solidFill>
              <a:latin typeface="Arial" panose="020B0604020202020204" pitchFamily="34" charset="0"/>
              <a:cs typeface="Arial" panose="020B0604020202020204" pitchFamily="34" charset="0"/>
            </a:endParaRPr>
          </a:p>
        </p:txBody>
      </p:sp>
      <p:sp>
        <p:nvSpPr>
          <p:cNvPr id="73" name="テキスト ボックス 72">
            <a:extLst>
              <a:ext uri="{FF2B5EF4-FFF2-40B4-BE49-F238E27FC236}">
                <a16:creationId xmlns:a16="http://schemas.microsoft.com/office/drawing/2014/main" id="{950D2627-3D1C-0EE7-BB78-479049BE558C}"/>
              </a:ext>
            </a:extLst>
          </p:cNvPr>
          <p:cNvSpPr txBox="1"/>
          <p:nvPr/>
        </p:nvSpPr>
        <p:spPr>
          <a:xfrm>
            <a:off x="6099953" y="685166"/>
            <a:ext cx="1441420" cy="307777"/>
          </a:xfrm>
          <a:prstGeom prst="rect">
            <a:avLst/>
          </a:prstGeom>
          <a:solidFill>
            <a:srgbClr val="FFFFCC"/>
          </a:solidFill>
          <a:ln>
            <a:solidFill>
              <a:schemeClr val="tx1"/>
            </a:solidFill>
          </a:ln>
        </p:spPr>
        <p:txBody>
          <a:bodyPr wrap="none" rtlCol="0">
            <a:spAutoFit/>
          </a:bodyPr>
          <a:lstStyle/>
          <a:p>
            <a:r>
              <a:rPr kumimoji="1" lang="ja-JP" altLang="en-US" sz="1400" dirty="0">
                <a:solidFill>
                  <a:schemeClr val="tx1"/>
                </a:solidFill>
                <a:latin typeface="Arial" panose="020B0604020202020204" pitchFamily="34" charset="0"/>
                <a:cs typeface="Arial" panose="020B0604020202020204" pitchFamily="34" charset="0"/>
              </a:rPr>
              <a:t>・</a:t>
            </a:r>
            <a:r>
              <a:rPr lang="ja-JP" altLang="en-US" sz="1400" dirty="0">
                <a:latin typeface="Arial" panose="020B0604020202020204" pitchFamily="34" charset="0"/>
                <a:cs typeface="Arial" panose="020B0604020202020204" pitchFamily="34" charset="0"/>
              </a:rPr>
              <a:t>効果音を追加</a:t>
            </a:r>
            <a:endParaRPr kumimoji="1" lang="en-US" altLang="ja-JP" sz="1400" dirty="0">
              <a:solidFill>
                <a:schemeClr val="tx1"/>
              </a:solidFill>
              <a:latin typeface="Arial" panose="020B0604020202020204" pitchFamily="34" charset="0"/>
              <a:cs typeface="Arial" panose="020B0604020202020204" pitchFamily="34" charset="0"/>
            </a:endParaRPr>
          </a:p>
        </p:txBody>
      </p:sp>
      <p:cxnSp>
        <p:nvCxnSpPr>
          <p:cNvPr id="74" name="直線矢印コネクタ 73">
            <a:extLst>
              <a:ext uri="{FF2B5EF4-FFF2-40B4-BE49-F238E27FC236}">
                <a16:creationId xmlns:a16="http://schemas.microsoft.com/office/drawing/2014/main" id="{5D975AAA-4C4D-C39B-5C17-14581E486955}"/>
              </a:ext>
            </a:extLst>
          </p:cNvPr>
          <p:cNvCxnSpPr>
            <a:cxnSpLocks/>
            <a:stCxn id="73" idx="1"/>
          </p:cNvCxnSpPr>
          <p:nvPr/>
        </p:nvCxnSpPr>
        <p:spPr>
          <a:xfrm flipH="1">
            <a:off x="3719640" y="839055"/>
            <a:ext cx="2380313" cy="3779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9" name="図 78">
            <a:extLst>
              <a:ext uri="{FF2B5EF4-FFF2-40B4-BE49-F238E27FC236}">
                <a16:creationId xmlns:a16="http://schemas.microsoft.com/office/drawing/2014/main" id="{C86CFA53-9497-5B63-E501-90DCADAED3A2}"/>
              </a:ext>
            </a:extLst>
          </p:cNvPr>
          <p:cNvPicPr>
            <a:picLocks noChangeAspect="1"/>
          </p:cNvPicPr>
          <p:nvPr/>
        </p:nvPicPr>
        <p:blipFill>
          <a:blip r:embed="rId9"/>
          <a:stretch>
            <a:fillRect/>
          </a:stretch>
        </p:blipFill>
        <p:spPr>
          <a:xfrm>
            <a:off x="10012389" y="3317527"/>
            <a:ext cx="2093667" cy="600075"/>
          </a:xfrm>
          <a:prstGeom prst="rect">
            <a:avLst/>
          </a:prstGeom>
        </p:spPr>
      </p:pic>
      <p:pic>
        <p:nvPicPr>
          <p:cNvPr id="81" name="図 80">
            <a:extLst>
              <a:ext uri="{FF2B5EF4-FFF2-40B4-BE49-F238E27FC236}">
                <a16:creationId xmlns:a16="http://schemas.microsoft.com/office/drawing/2014/main" id="{688989FF-1305-400E-DD47-74B8BD726986}"/>
              </a:ext>
            </a:extLst>
          </p:cNvPr>
          <p:cNvPicPr>
            <a:picLocks noChangeAspect="1"/>
          </p:cNvPicPr>
          <p:nvPr/>
        </p:nvPicPr>
        <p:blipFill>
          <a:blip r:embed="rId10"/>
          <a:stretch>
            <a:fillRect/>
          </a:stretch>
        </p:blipFill>
        <p:spPr>
          <a:xfrm>
            <a:off x="10025709" y="3963777"/>
            <a:ext cx="2081329" cy="577096"/>
          </a:xfrm>
          <a:prstGeom prst="rect">
            <a:avLst/>
          </a:prstGeom>
        </p:spPr>
      </p:pic>
      <p:sp>
        <p:nvSpPr>
          <p:cNvPr id="82" name="正方形/長方形 81">
            <a:extLst>
              <a:ext uri="{FF2B5EF4-FFF2-40B4-BE49-F238E27FC236}">
                <a16:creationId xmlns:a16="http://schemas.microsoft.com/office/drawing/2014/main" id="{3B8745C0-C32C-D24A-705B-759423B22A10}"/>
              </a:ext>
            </a:extLst>
          </p:cNvPr>
          <p:cNvSpPr/>
          <p:nvPr/>
        </p:nvSpPr>
        <p:spPr>
          <a:xfrm>
            <a:off x="10025709" y="4587048"/>
            <a:ext cx="2080347" cy="5770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t>ふたり</a:t>
            </a:r>
            <a:endParaRPr kumimoji="1" lang="en-US" dirty="0"/>
          </a:p>
        </p:txBody>
      </p:sp>
    </p:spTree>
    <p:extLst>
      <p:ext uri="{BB962C8B-B14F-4D97-AF65-F5344CB8AC3E}">
        <p14:creationId xmlns:p14="http://schemas.microsoft.com/office/powerpoint/2010/main" val="2991707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921A4960-8999-129A-8C92-03E38E704596}"/>
              </a:ext>
            </a:extLst>
          </p:cNvPr>
          <p:cNvGraphicFramePr>
            <a:graphicFrameLocks noChangeAspect="1"/>
          </p:cNvGraphicFramePr>
          <p:nvPr>
            <p:custDataLst>
              <p:tags r:id="rId1"/>
            </p:custDataLst>
            <p:extLst>
              <p:ext uri="{D42A27DB-BD31-4B8C-83A1-F6EECF244321}">
                <p14:modId xmlns:p14="http://schemas.microsoft.com/office/powerpoint/2010/main" val="41027244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38" imgH="536" progId="TCLayout.ActiveDocument.1">
                  <p:embed/>
                </p:oleObj>
              </mc:Choice>
              <mc:Fallback>
                <p:oleObj name="think-cell スライド" r:id="rId3" imgW="538" imgH="536" progId="TCLayout.ActiveDocument.1">
                  <p:embed/>
                  <p:pic>
                    <p:nvPicPr>
                      <p:cNvPr id="15" name="think-cell data - do not delete" hidden="1">
                        <a:extLst>
                          <a:ext uri="{FF2B5EF4-FFF2-40B4-BE49-F238E27FC236}">
                            <a16:creationId xmlns:a16="http://schemas.microsoft.com/office/drawing/2014/main" id="{921A4960-8999-129A-8C92-03E38E70459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図 1">
            <a:extLst>
              <a:ext uri="{FF2B5EF4-FFF2-40B4-BE49-F238E27FC236}">
                <a16:creationId xmlns:a16="http://schemas.microsoft.com/office/drawing/2014/main" id="{E562CB58-B318-80EB-F67A-DA422E9C4FB1}"/>
              </a:ext>
            </a:extLst>
          </p:cNvPr>
          <p:cNvPicPr>
            <a:picLocks noChangeAspect="1"/>
          </p:cNvPicPr>
          <p:nvPr/>
        </p:nvPicPr>
        <p:blipFill>
          <a:blip r:embed="rId5"/>
          <a:stretch>
            <a:fillRect/>
          </a:stretch>
        </p:blipFill>
        <p:spPr>
          <a:xfrm>
            <a:off x="314325" y="542973"/>
            <a:ext cx="4853238" cy="2735325"/>
          </a:xfrm>
          <a:prstGeom prst="rect">
            <a:avLst/>
          </a:prstGeom>
        </p:spPr>
      </p:pic>
      <p:pic>
        <p:nvPicPr>
          <p:cNvPr id="3" name="図 2">
            <a:extLst>
              <a:ext uri="{FF2B5EF4-FFF2-40B4-BE49-F238E27FC236}">
                <a16:creationId xmlns:a16="http://schemas.microsoft.com/office/drawing/2014/main" id="{75436AE8-2E2C-2F6D-AF3C-12BCEEBD5F3A}"/>
              </a:ext>
            </a:extLst>
          </p:cNvPr>
          <p:cNvPicPr>
            <a:picLocks noChangeAspect="1"/>
          </p:cNvPicPr>
          <p:nvPr/>
        </p:nvPicPr>
        <p:blipFill>
          <a:blip r:embed="rId6"/>
          <a:stretch>
            <a:fillRect/>
          </a:stretch>
        </p:blipFill>
        <p:spPr>
          <a:xfrm>
            <a:off x="1733550" y="1609738"/>
            <a:ext cx="4733925" cy="2636432"/>
          </a:xfrm>
          <a:prstGeom prst="rect">
            <a:avLst/>
          </a:prstGeom>
        </p:spPr>
      </p:pic>
      <p:pic>
        <p:nvPicPr>
          <p:cNvPr id="6" name="図 5">
            <a:extLst>
              <a:ext uri="{FF2B5EF4-FFF2-40B4-BE49-F238E27FC236}">
                <a16:creationId xmlns:a16="http://schemas.microsoft.com/office/drawing/2014/main" id="{17091074-AE02-B13B-3CBF-E9F8F5C35B0D}"/>
              </a:ext>
            </a:extLst>
          </p:cNvPr>
          <p:cNvPicPr>
            <a:picLocks noChangeAspect="1"/>
          </p:cNvPicPr>
          <p:nvPr/>
        </p:nvPicPr>
        <p:blipFill>
          <a:blip r:embed="rId7"/>
          <a:stretch>
            <a:fillRect/>
          </a:stretch>
        </p:blipFill>
        <p:spPr>
          <a:xfrm>
            <a:off x="5617734" y="2535643"/>
            <a:ext cx="4697840" cy="2636432"/>
          </a:xfrm>
          <a:prstGeom prst="rect">
            <a:avLst/>
          </a:prstGeom>
        </p:spPr>
      </p:pic>
      <p:sp>
        <p:nvSpPr>
          <p:cNvPr id="5" name="テキスト ボックス 4">
            <a:extLst>
              <a:ext uri="{FF2B5EF4-FFF2-40B4-BE49-F238E27FC236}">
                <a16:creationId xmlns:a16="http://schemas.microsoft.com/office/drawing/2014/main" id="{60B33367-CB26-3A64-DAE2-929860C5B965}"/>
              </a:ext>
            </a:extLst>
          </p:cNvPr>
          <p:cNvSpPr txBox="1"/>
          <p:nvPr/>
        </p:nvSpPr>
        <p:spPr>
          <a:xfrm>
            <a:off x="216425" y="82034"/>
            <a:ext cx="1877437" cy="369332"/>
          </a:xfrm>
          <a:prstGeom prst="rect">
            <a:avLst/>
          </a:prstGeom>
          <a:solidFill>
            <a:srgbClr val="FFFF99">
              <a:alpha val="30196"/>
            </a:srgbClr>
          </a:solidFill>
        </p:spPr>
        <p:txBody>
          <a:bodyPr wrap="none" rtlCol="0">
            <a:spAutoFit/>
          </a:bodyPr>
          <a:lstStyle/>
          <a:p>
            <a:r>
              <a:rPr lang="en-US" altLang="ja-JP" dirty="0">
                <a:latin typeface="Arial" panose="020B0604020202020204" pitchFamily="34" charset="0"/>
                <a:cs typeface="Arial" panose="020B0604020202020204" pitchFamily="34" charset="0"/>
              </a:rPr>
              <a:t>【00:40-00:47】</a:t>
            </a:r>
          </a:p>
        </p:txBody>
      </p:sp>
      <p:pic>
        <p:nvPicPr>
          <p:cNvPr id="11" name="図 10">
            <a:extLst>
              <a:ext uri="{FF2B5EF4-FFF2-40B4-BE49-F238E27FC236}">
                <a16:creationId xmlns:a16="http://schemas.microsoft.com/office/drawing/2014/main" id="{916B5EA8-1A08-1B13-5ADC-5F64EC6A6FC1}"/>
              </a:ext>
            </a:extLst>
          </p:cNvPr>
          <p:cNvPicPr>
            <a:picLocks noChangeAspect="1"/>
          </p:cNvPicPr>
          <p:nvPr/>
        </p:nvPicPr>
        <p:blipFill>
          <a:blip r:embed="rId8"/>
          <a:stretch>
            <a:fillRect/>
          </a:stretch>
        </p:blipFill>
        <p:spPr>
          <a:xfrm>
            <a:off x="150695" y="4597218"/>
            <a:ext cx="3234123" cy="1813107"/>
          </a:xfrm>
          <a:prstGeom prst="rect">
            <a:avLst/>
          </a:prstGeom>
        </p:spPr>
      </p:pic>
      <p:sp>
        <p:nvSpPr>
          <p:cNvPr id="13" name="吹き出し: 四角形 12">
            <a:extLst>
              <a:ext uri="{FF2B5EF4-FFF2-40B4-BE49-F238E27FC236}">
                <a16:creationId xmlns:a16="http://schemas.microsoft.com/office/drawing/2014/main" id="{7AF45FC5-5C5F-ABDC-9315-0ECE71EDDA89}"/>
              </a:ext>
            </a:extLst>
          </p:cNvPr>
          <p:cNvSpPr/>
          <p:nvPr/>
        </p:nvSpPr>
        <p:spPr>
          <a:xfrm>
            <a:off x="150695" y="4597218"/>
            <a:ext cx="773006" cy="367678"/>
          </a:xfrm>
          <a:prstGeom prst="wedgeRectCallout">
            <a:avLst>
              <a:gd name="adj1" fmla="val -44155"/>
              <a:gd name="adj2" fmla="val 16522"/>
            </a:avLst>
          </a:prstGeom>
          <a:solidFill>
            <a:schemeClr val="accent5">
              <a:lumMod val="20000"/>
              <a:lumOff val="80000"/>
            </a:schemeClr>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ial" panose="020B0604020202020204" pitchFamily="34" charset="0"/>
                <a:cs typeface="Arial" panose="020B0604020202020204" pitchFamily="34" charset="0"/>
              </a:rPr>
              <a:t>参考⑥</a:t>
            </a:r>
            <a:endParaRPr kumimoji="1" lang="en-US" altLang="ja-JP" sz="1400" dirty="0">
              <a:solidFill>
                <a:schemeClr val="tx1"/>
              </a:solidFill>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B7738961-2CE3-99F0-3496-8F7D2C4D01D7}"/>
              </a:ext>
            </a:extLst>
          </p:cNvPr>
          <p:cNvSpPr txBox="1"/>
          <p:nvPr/>
        </p:nvSpPr>
        <p:spPr>
          <a:xfrm>
            <a:off x="7303139" y="232291"/>
            <a:ext cx="2335896" cy="1600438"/>
          </a:xfrm>
          <a:prstGeom prst="rect">
            <a:avLst/>
          </a:prstGeom>
          <a:solidFill>
            <a:srgbClr val="FFFFCC"/>
          </a:solidFill>
          <a:ln>
            <a:solidFill>
              <a:schemeClr val="tx1"/>
            </a:solidFill>
          </a:ln>
        </p:spPr>
        <p:txBody>
          <a:bodyPr wrap="none" rtlCol="0">
            <a:spAutoFit/>
          </a:bodyPr>
          <a:lstStyle/>
          <a:p>
            <a:r>
              <a:rPr kumimoji="1" lang="ja-JP" altLang="en-US" sz="1400" dirty="0">
                <a:solidFill>
                  <a:schemeClr val="tx1"/>
                </a:solidFill>
                <a:latin typeface="Arial" panose="020B0604020202020204" pitchFamily="34" charset="0"/>
                <a:cs typeface="Arial" panose="020B0604020202020204" pitchFamily="34" charset="0"/>
              </a:rPr>
              <a:t>・</a:t>
            </a:r>
            <a:r>
              <a:rPr lang="ja-JP" altLang="en-US" sz="1400" dirty="0">
                <a:latin typeface="Arial" panose="020B0604020202020204" pitchFamily="34" charset="0"/>
                <a:cs typeface="Arial" panose="020B0604020202020204" pitchFamily="34" charset="0"/>
              </a:rPr>
              <a:t>全体的に参考⑥に変更</a:t>
            </a:r>
          </a:p>
          <a:p>
            <a:r>
              <a:rPr kumimoji="1" lang="ja-JP" altLang="en-US" sz="1400" dirty="0">
                <a:solidFill>
                  <a:schemeClr val="tx1"/>
                </a:solidFill>
                <a:latin typeface="Arial" panose="020B0604020202020204" pitchFamily="34" charset="0"/>
                <a:cs typeface="Arial" panose="020B0604020202020204" pitchFamily="34" charset="0"/>
              </a:rPr>
              <a:t>・テキストは</a:t>
            </a:r>
            <a:r>
              <a:rPr kumimoji="1" lang="en-US" altLang="ja-JP" sz="1400" dirty="0">
                <a:solidFill>
                  <a:schemeClr val="tx1"/>
                </a:solidFill>
                <a:latin typeface="Arial" panose="020B0604020202020204" pitchFamily="34" charset="0"/>
                <a:cs typeface="Arial" panose="020B0604020202020204" pitchFamily="34" charset="0"/>
              </a:rPr>
              <a:t>…</a:t>
            </a:r>
          </a:p>
          <a:p>
            <a:r>
              <a:rPr kumimoji="1" lang="ja-JP" altLang="en-US" sz="1400" dirty="0">
                <a:solidFill>
                  <a:schemeClr val="tx1"/>
                </a:solidFill>
                <a:latin typeface="Arial" panose="020B0604020202020204" pitchFamily="34" charset="0"/>
                <a:cs typeface="Arial" panose="020B0604020202020204" pitchFamily="34" charset="0"/>
              </a:rPr>
              <a:t>シンロウ　しゅんや</a:t>
            </a:r>
            <a:endParaRPr kumimoji="1" lang="en-US" altLang="ja-JP" sz="1400" dirty="0">
              <a:solidFill>
                <a:schemeClr val="tx1"/>
              </a:solidFill>
              <a:latin typeface="Arial" panose="020B0604020202020204" pitchFamily="34" charset="0"/>
              <a:cs typeface="Arial" panose="020B0604020202020204" pitchFamily="34" charset="0"/>
            </a:endParaRPr>
          </a:p>
          <a:p>
            <a:r>
              <a:rPr lang="en-US" altLang="ja-JP" sz="1400" dirty="0">
                <a:latin typeface="Arial" panose="020B0604020202020204" pitchFamily="34" charset="0"/>
                <a:cs typeface="Arial" panose="020B0604020202020204" pitchFamily="34" charset="0"/>
              </a:rPr>
              <a:t>Groom</a:t>
            </a:r>
          </a:p>
          <a:p>
            <a:r>
              <a:rPr lang="ja-JP" altLang="en-US" sz="1400" dirty="0">
                <a:latin typeface="Arial" panose="020B0604020202020204" pitchFamily="34" charset="0"/>
                <a:cs typeface="Arial" panose="020B0604020202020204" pitchFamily="34" charset="0"/>
              </a:rPr>
              <a:t>たんじょうび</a:t>
            </a:r>
            <a:r>
              <a:rPr kumimoji="1" lang="ja-JP" altLang="en-US" sz="1400" dirty="0">
                <a:solidFill>
                  <a:schemeClr val="tx1"/>
                </a:solidFill>
                <a:latin typeface="Arial" panose="020B0604020202020204" pitchFamily="34" charset="0"/>
                <a:cs typeface="Arial" panose="020B0604020202020204" pitchFamily="34" charset="0"/>
              </a:rPr>
              <a:t>：</a:t>
            </a:r>
            <a:r>
              <a:rPr kumimoji="1" lang="en-US" altLang="ja-JP" sz="1400" dirty="0">
                <a:solidFill>
                  <a:schemeClr val="tx1"/>
                </a:solidFill>
                <a:latin typeface="Arial" panose="020B0604020202020204" pitchFamily="34" charset="0"/>
                <a:cs typeface="Arial" panose="020B0604020202020204" pitchFamily="34" charset="0"/>
              </a:rPr>
              <a:t>1990.01.29</a:t>
            </a:r>
          </a:p>
          <a:p>
            <a:r>
              <a:rPr kumimoji="1" lang="ja-JP" altLang="en-US" sz="1400" dirty="0">
                <a:solidFill>
                  <a:schemeClr val="tx1"/>
                </a:solidFill>
                <a:latin typeface="Arial" panose="020B0604020202020204" pitchFamily="34" charset="0"/>
                <a:cs typeface="Arial" panose="020B0604020202020204" pitchFamily="34" charset="0"/>
              </a:rPr>
              <a:t>神奈川出身</a:t>
            </a:r>
            <a:endParaRPr kumimoji="1" lang="en-US" altLang="ja-JP" sz="1400" dirty="0">
              <a:solidFill>
                <a:schemeClr val="tx1"/>
              </a:solidFill>
              <a:latin typeface="Arial" panose="020B0604020202020204" pitchFamily="34" charset="0"/>
              <a:cs typeface="Arial" panose="020B0604020202020204" pitchFamily="34" charset="0"/>
            </a:endParaRPr>
          </a:p>
          <a:p>
            <a:r>
              <a:rPr lang="ja-JP" altLang="en-US" sz="1400" dirty="0">
                <a:latin typeface="Arial" panose="020B0604020202020204" pitchFamily="34" charset="0"/>
                <a:cs typeface="Arial" panose="020B0604020202020204" pitchFamily="34" charset="0"/>
              </a:rPr>
              <a:t>しゅみ：</a:t>
            </a:r>
            <a:r>
              <a:rPr lang="en-US" altLang="ja-JP" sz="1400" dirty="0">
                <a:latin typeface="Arial" panose="020B0604020202020204" pitchFamily="34" charset="0"/>
                <a:cs typeface="Arial" panose="020B0604020202020204" pitchFamily="34" charset="0"/>
              </a:rPr>
              <a:t>JAMP</a:t>
            </a:r>
            <a:r>
              <a:rPr lang="ja-JP" altLang="en-US" sz="1400" dirty="0">
                <a:latin typeface="Arial" panose="020B0604020202020204" pitchFamily="34" charset="0"/>
                <a:cs typeface="Arial" panose="020B0604020202020204" pitchFamily="34" charset="0"/>
              </a:rPr>
              <a:t>立ち読み</a:t>
            </a:r>
            <a:endParaRPr kumimoji="1" lang="en-US" altLang="ja-JP" sz="1400" dirty="0">
              <a:solidFill>
                <a:schemeClr val="tx1"/>
              </a:solidFill>
              <a:latin typeface="Arial" panose="020B0604020202020204" pitchFamily="34" charset="0"/>
              <a:cs typeface="Arial" panose="020B0604020202020204" pitchFamily="34" charset="0"/>
            </a:endParaRPr>
          </a:p>
        </p:txBody>
      </p:sp>
      <p:cxnSp>
        <p:nvCxnSpPr>
          <p:cNvPr id="18" name="直線矢印コネクタ 17">
            <a:extLst>
              <a:ext uri="{FF2B5EF4-FFF2-40B4-BE49-F238E27FC236}">
                <a16:creationId xmlns:a16="http://schemas.microsoft.com/office/drawing/2014/main" id="{527E8B3C-3D2A-998C-3F2C-6FE2D1B06B9B}"/>
              </a:ext>
            </a:extLst>
          </p:cNvPr>
          <p:cNvCxnSpPr>
            <a:cxnSpLocks/>
          </p:cNvCxnSpPr>
          <p:nvPr/>
        </p:nvCxnSpPr>
        <p:spPr>
          <a:xfrm flipH="1">
            <a:off x="6229350" y="542973"/>
            <a:ext cx="1076325" cy="10667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9C0A3C65-401B-DC5F-344C-A1674BF8F627}"/>
              </a:ext>
            </a:extLst>
          </p:cNvPr>
          <p:cNvSpPr txBox="1"/>
          <p:nvPr/>
        </p:nvSpPr>
        <p:spPr>
          <a:xfrm>
            <a:off x="3281838" y="5274835"/>
            <a:ext cx="2335896" cy="1384995"/>
          </a:xfrm>
          <a:prstGeom prst="rect">
            <a:avLst/>
          </a:prstGeom>
          <a:solidFill>
            <a:srgbClr val="FFFFCC"/>
          </a:solidFill>
          <a:ln>
            <a:solidFill>
              <a:schemeClr val="tx1"/>
            </a:solidFill>
          </a:ln>
        </p:spPr>
        <p:txBody>
          <a:bodyPr wrap="none" rtlCol="0">
            <a:spAutoFit/>
          </a:bodyPr>
          <a:lstStyle/>
          <a:p>
            <a:r>
              <a:rPr kumimoji="1" lang="ja-JP" altLang="en-US" sz="1400" dirty="0">
                <a:solidFill>
                  <a:schemeClr val="tx1"/>
                </a:solidFill>
                <a:latin typeface="Arial" panose="020B0604020202020204" pitchFamily="34" charset="0"/>
                <a:cs typeface="Arial" panose="020B0604020202020204" pitchFamily="34" charset="0"/>
              </a:rPr>
              <a:t>・テキストは</a:t>
            </a:r>
            <a:r>
              <a:rPr kumimoji="1" lang="en-US" altLang="ja-JP" sz="1400" dirty="0">
                <a:solidFill>
                  <a:schemeClr val="tx1"/>
                </a:solidFill>
                <a:latin typeface="Arial" panose="020B0604020202020204" pitchFamily="34" charset="0"/>
                <a:cs typeface="Arial" panose="020B0604020202020204" pitchFamily="34" charset="0"/>
              </a:rPr>
              <a:t>…</a:t>
            </a:r>
          </a:p>
          <a:p>
            <a:r>
              <a:rPr kumimoji="1" lang="ja-JP" altLang="en-US" sz="1400" dirty="0">
                <a:solidFill>
                  <a:schemeClr val="tx1"/>
                </a:solidFill>
                <a:latin typeface="Arial" panose="020B0604020202020204" pitchFamily="34" charset="0"/>
                <a:cs typeface="Arial" panose="020B0604020202020204" pitchFamily="34" charset="0"/>
              </a:rPr>
              <a:t>シンロウ　しゅんや</a:t>
            </a:r>
            <a:endParaRPr kumimoji="1" lang="en-US" altLang="ja-JP" sz="1400" dirty="0">
              <a:solidFill>
                <a:schemeClr val="tx1"/>
              </a:solidFill>
              <a:latin typeface="Arial" panose="020B0604020202020204" pitchFamily="34" charset="0"/>
              <a:cs typeface="Arial" panose="020B0604020202020204" pitchFamily="34" charset="0"/>
            </a:endParaRPr>
          </a:p>
          <a:p>
            <a:r>
              <a:rPr lang="en-US" altLang="ja-JP" sz="1400" dirty="0">
                <a:latin typeface="Arial" panose="020B0604020202020204" pitchFamily="34" charset="0"/>
                <a:cs typeface="Arial" panose="020B0604020202020204" pitchFamily="34" charset="0"/>
              </a:rPr>
              <a:t>Groom</a:t>
            </a:r>
          </a:p>
          <a:p>
            <a:r>
              <a:rPr lang="ja-JP" altLang="en-US" sz="1400" dirty="0">
                <a:latin typeface="Arial" panose="020B0604020202020204" pitchFamily="34" charset="0"/>
                <a:cs typeface="Arial" panose="020B0604020202020204" pitchFamily="34" charset="0"/>
              </a:rPr>
              <a:t>たんじょうび</a:t>
            </a:r>
            <a:r>
              <a:rPr kumimoji="1" lang="ja-JP" altLang="en-US" sz="1400" dirty="0">
                <a:solidFill>
                  <a:schemeClr val="tx1"/>
                </a:solidFill>
                <a:latin typeface="Arial" panose="020B0604020202020204" pitchFamily="34" charset="0"/>
                <a:cs typeface="Arial" panose="020B0604020202020204" pitchFamily="34" charset="0"/>
              </a:rPr>
              <a:t>：</a:t>
            </a:r>
            <a:r>
              <a:rPr kumimoji="1" lang="en-US" altLang="ja-JP" sz="1400" dirty="0">
                <a:solidFill>
                  <a:schemeClr val="tx1"/>
                </a:solidFill>
                <a:latin typeface="Arial" panose="020B0604020202020204" pitchFamily="34" charset="0"/>
                <a:cs typeface="Arial" panose="020B0604020202020204" pitchFamily="34" charset="0"/>
              </a:rPr>
              <a:t>1990.01.29</a:t>
            </a:r>
          </a:p>
          <a:p>
            <a:r>
              <a:rPr kumimoji="1" lang="ja-JP" altLang="en-US" sz="1400" dirty="0">
                <a:solidFill>
                  <a:schemeClr val="tx1"/>
                </a:solidFill>
                <a:latin typeface="Arial" panose="020B0604020202020204" pitchFamily="34" charset="0"/>
                <a:cs typeface="Arial" panose="020B0604020202020204" pitchFamily="34" charset="0"/>
              </a:rPr>
              <a:t>神奈川出身</a:t>
            </a:r>
            <a:endParaRPr kumimoji="1" lang="en-US" altLang="ja-JP" sz="1400" dirty="0">
              <a:solidFill>
                <a:schemeClr val="tx1"/>
              </a:solidFill>
              <a:latin typeface="Arial" panose="020B0604020202020204" pitchFamily="34" charset="0"/>
              <a:cs typeface="Arial" panose="020B0604020202020204" pitchFamily="34" charset="0"/>
            </a:endParaRPr>
          </a:p>
          <a:p>
            <a:r>
              <a:rPr lang="ja-JP" altLang="en-US" sz="1400" dirty="0">
                <a:latin typeface="Arial" panose="020B0604020202020204" pitchFamily="34" charset="0"/>
                <a:cs typeface="Arial" panose="020B0604020202020204" pitchFamily="34" charset="0"/>
              </a:rPr>
              <a:t>しゅみ：</a:t>
            </a:r>
            <a:r>
              <a:rPr lang="en-US" altLang="ja-JP" sz="1400" dirty="0">
                <a:latin typeface="Arial" panose="020B0604020202020204" pitchFamily="34" charset="0"/>
                <a:cs typeface="Arial" panose="020B0604020202020204" pitchFamily="34" charset="0"/>
              </a:rPr>
              <a:t>JAMP</a:t>
            </a:r>
            <a:r>
              <a:rPr lang="ja-JP" altLang="en-US" sz="1400" dirty="0">
                <a:latin typeface="Arial" panose="020B0604020202020204" pitchFamily="34" charset="0"/>
                <a:cs typeface="Arial" panose="020B0604020202020204" pitchFamily="34" charset="0"/>
              </a:rPr>
              <a:t>立ち読み</a:t>
            </a:r>
            <a:endParaRPr kumimoji="1" lang="en-US" altLang="ja-JP" sz="1400" dirty="0">
              <a:solidFill>
                <a:schemeClr val="tx1"/>
              </a:solidFill>
              <a:latin typeface="Arial" panose="020B0604020202020204" pitchFamily="34" charset="0"/>
              <a:cs typeface="Arial" panose="020B0604020202020204" pitchFamily="34" charset="0"/>
            </a:endParaRPr>
          </a:p>
        </p:txBody>
      </p:sp>
      <p:cxnSp>
        <p:nvCxnSpPr>
          <p:cNvPr id="24" name="直線コネクタ 23">
            <a:extLst>
              <a:ext uri="{FF2B5EF4-FFF2-40B4-BE49-F238E27FC236}">
                <a16:creationId xmlns:a16="http://schemas.microsoft.com/office/drawing/2014/main" id="{4B5AF99A-B0B2-518F-0711-ECE473AEFEE2}"/>
              </a:ext>
            </a:extLst>
          </p:cNvPr>
          <p:cNvCxnSpPr>
            <a:cxnSpLocks/>
          </p:cNvCxnSpPr>
          <p:nvPr/>
        </p:nvCxnSpPr>
        <p:spPr>
          <a:xfrm>
            <a:off x="447675" y="5967332"/>
            <a:ext cx="1971675" cy="130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962775EE-28A4-8708-8147-C4DA2EF29D44}"/>
              </a:ext>
            </a:extLst>
          </p:cNvPr>
          <p:cNvCxnSpPr>
            <a:cxnSpLocks/>
          </p:cNvCxnSpPr>
          <p:nvPr/>
        </p:nvCxnSpPr>
        <p:spPr>
          <a:xfrm flipV="1">
            <a:off x="447675" y="5800725"/>
            <a:ext cx="1971675" cy="4496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0852669C-6265-2347-1697-948A4C612735}"/>
              </a:ext>
            </a:extLst>
          </p:cNvPr>
          <p:cNvSpPr txBox="1"/>
          <p:nvPr/>
        </p:nvSpPr>
        <p:spPr>
          <a:xfrm>
            <a:off x="3281838" y="4864298"/>
            <a:ext cx="1800493" cy="307777"/>
          </a:xfrm>
          <a:prstGeom prst="rect">
            <a:avLst/>
          </a:prstGeom>
          <a:solidFill>
            <a:srgbClr val="FFFFCC"/>
          </a:solidFill>
          <a:ln>
            <a:solidFill>
              <a:schemeClr val="tx1"/>
            </a:solidFill>
          </a:ln>
        </p:spPr>
        <p:txBody>
          <a:bodyPr wrap="none" rtlCol="0">
            <a:spAutoFit/>
          </a:bodyPr>
          <a:lstStyle/>
          <a:p>
            <a:r>
              <a:rPr lang="ja-JP" altLang="en-US" sz="1400" dirty="0">
                <a:latin typeface="Arial" panose="020B0604020202020204" pitchFamily="34" charset="0"/>
                <a:cs typeface="Arial" panose="020B0604020202020204" pitchFamily="34" charset="0"/>
              </a:rPr>
              <a:t>写真は別途差し替え</a:t>
            </a:r>
            <a:endParaRPr lang="en-US" altLang="ja-JP"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6824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921A4960-8999-129A-8C92-03E38E704596}"/>
              </a:ext>
            </a:extLst>
          </p:cNvPr>
          <p:cNvGraphicFramePr>
            <a:graphicFrameLocks noChangeAspect="1"/>
          </p:cNvGraphicFramePr>
          <p:nvPr>
            <p:custDataLst>
              <p:tags r:id="rId1"/>
            </p:custDataLst>
            <p:extLst>
              <p:ext uri="{D42A27DB-BD31-4B8C-83A1-F6EECF244321}">
                <p14:modId xmlns:p14="http://schemas.microsoft.com/office/powerpoint/2010/main" val="3433935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38" imgH="536" progId="TCLayout.ActiveDocument.1">
                  <p:embed/>
                </p:oleObj>
              </mc:Choice>
              <mc:Fallback>
                <p:oleObj name="think-cell スライド" r:id="rId3" imgW="538" imgH="536" progId="TCLayout.ActiveDocument.1">
                  <p:embed/>
                  <p:pic>
                    <p:nvPicPr>
                      <p:cNvPr id="15" name="think-cell data - do not delete" hidden="1">
                        <a:extLst>
                          <a:ext uri="{FF2B5EF4-FFF2-40B4-BE49-F238E27FC236}">
                            <a16:creationId xmlns:a16="http://schemas.microsoft.com/office/drawing/2014/main" id="{921A4960-8999-129A-8C92-03E38E70459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図 8">
            <a:extLst>
              <a:ext uri="{FF2B5EF4-FFF2-40B4-BE49-F238E27FC236}">
                <a16:creationId xmlns:a16="http://schemas.microsoft.com/office/drawing/2014/main" id="{99D7E6C6-FFE3-CF16-C44E-6583F3C2FB57}"/>
              </a:ext>
            </a:extLst>
          </p:cNvPr>
          <p:cNvPicPr>
            <a:picLocks noChangeAspect="1"/>
          </p:cNvPicPr>
          <p:nvPr/>
        </p:nvPicPr>
        <p:blipFill>
          <a:blip r:embed="rId5"/>
          <a:stretch>
            <a:fillRect/>
          </a:stretch>
        </p:blipFill>
        <p:spPr>
          <a:xfrm>
            <a:off x="285017" y="582768"/>
            <a:ext cx="4772025" cy="2676451"/>
          </a:xfrm>
          <a:prstGeom prst="rect">
            <a:avLst/>
          </a:prstGeom>
        </p:spPr>
      </p:pic>
      <p:cxnSp>
        <p:nvCxnSpPr>
          <p:cNvPr id="7" name="直線コネクタ 6">
            <a:extLst>
              <a:ext uri="{FF2B5EF4-FFF2-40B4-BE49-F238E27FC236}">
                <a16:creationId xmlns:a16="http://schemas.microsoft.com/office/drawing/2014/main" id="{94A40FC5-3D5B-7509-E45D-7E8FA5325332}"/>
              </a:ext>
            </a:extLst>
          </p:cNvPr>
          <p:cNvCxnSpPr/>
          <p:nvPr/>
        </p:nvCxnSpPr>
        <p:spPr>
          <a:xfrm flipH="1">
            <a:off x="216425" y="582768"/>
            <a:ext cx="4850142" cy="26652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8DBAB052-CBEC-341F-51C5-A591DFA12E92}"/>
              </a:ext>
            </a:extLst>
          </p:cNvPr>
          <p:cNvCxnSpPr>
            <a:cxnSpLocks/>
          </p:cNvCxnSpPr>
          <p:nvPr/>
        </p:nvCxnSpPr>
        <p:spPr>
          <a:xfrm flipH="1" flipV="1">
            <a:off x="285017" y="582768"/>
            <a:ext cx="4629150" cy="26764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図 11">
            <a:extLst>
              <a:ext uri="{FF2B5EF4-FFF2-40B4-BE49-F238E27FC236}">
                <a16:creationId xmlns:a16="http://schemas.microsoft.com/office/drawing/2014/main" id="{ED4A4BE7-67C5-8763-BEC9-DC4FFF0610FC}"/>
              </a:ext>
            </a:extLst>
          </p:cNvPr>
          <p:cNvPicPr>
            <a:picLocks noChangeAspect="1"/>
          </p:cNvPicPr>
          <p:nvPr/>
        </p:nvPicPr>
        <p:blipFill>
          <a:blip r:embed="rId6"/>
          <a:stretch>
            <a:fillRect/>
          </a:stretch>
        </p:blipFill>
        <p:spPr>
          <a:xfrm>
            <a:off x="2830588" y="1126694"/>
            <a:ext cx="4763366" cy="2664256"/>
          </a:xfrm>
          <a:prstGeom prst="rect">
            <a:avLst/>
          </a:prstGeom>
        </p:spPr>
      </p:pic>
      <p:sp>
        <p:nvSpPr>
          <p:cNvPr id="5" name="テキスト ボックス 4">
            <a:extLst>
              <a:ext uri="{FF2B5EF4-FFF2-40B4-BE49-F238E27FC236}">
                <a16:creationId xmlns:a16="http://schemas.microsoft.com/office/drawing/2014/main" id="{21483F79-9563-6345-30DD-9CB2CFFA4637}"/>
              </a:ext>
            </a:extLst>
          </p:cNvPr>
          <p:cNvSpPr txBox="1"/>
          <p:nvPr/>
        </p:nvSpPr>
        <p:spPr>
          <a:xfrm>
            <a:off x="216425" y="82034"/>
            <a:ext cx="2467342" cy="369332"/>
          </a:xfrm>
          <a:prstGeom prst="rect">
            <a:avLst/>
          </a:prstGeom>
          <a:solidFill>
            <a:srgbClr val="FFFF99">
              <a:alpha val="30196"/>
            </a:srgbClr>
          </a:solidFill>
        </p:spPr>
        <p:txBody>
          <a:bodyPr wrap="none" rtlCol="0">
            <a:spAutoFit/>
          </a:bodyPr>
          <a:lstStyle/>
          <a:p>
            <a:r>
              <a:rPr lang="en-US" altLang="ja-JP" dirty="0">
                <a:latin typeface="Arial" panose="020B0604020202020204" pitchFamily="34" charset="0"/>
                <a:cs typeface="Arial" panose="020B0604020202020204" pitchFamily="34" charset="0"/>
              </a:rPr>
              <a:t>【3】【00:48-00:54】</a:t>
            </a:r>
          </a:p>
        </p:txBody>
      </p:sp>
      <p:pic>
        <p:nvPicPr>
          <p:cNvPr id="14" name="図 13">
            <a:extLst>
              <a:ext uri="{FF2B5EF4-FFF2-40B4-BE49-F238E27FC236}">
                <a16:creationId xmlns:a16="http://schemas.microsoft.com/office/drawing/2014/main" id="{25215857-26A5-F325-1A90-F9AFA733C258}"/>
              </a:ext>
            </a:extLst>
          </p:cNvPr>
          <p:cNvPicPr>
            <a:picLocks noChangeAspect="1"/>
          </p:cNvPicPr>
          <p:nvPr/>
        </p:nvPicPr>
        <p:blipFill>
          <a:blip r:embed="rId7"/>
          <a:stretch>
            <a:fillRect/>
          </a:stretch>
        </p:blipFill>
        <p:spPr>
          <a:xfrm>
            <a:off x="6665405" y="2521072"/>
            <a:ext cx="4763861" cy="2676451"/>
          </a:xfrm>
          <a:prstGeom prst="rect">
            <a:avLst/>
          </a:prstGeom>
        </p:spPr>
      </p:pic>
      <p:sp>
        <p:nvSpPr>
          <p:cNvPr id="13" name="テキスト ボックス 12">
            <a:extLst>
              <a:ext uri="{FF2B5EF4-FFF2-40B4-BE49-F238E27FC236}">
                <a16:creationId xmlns:a16="http://schemas.microsoft.com/office/drawing/2014/main" id="{577D6B22-ADD8-2A1E-C219-DDC49511E4C4}"/>
              </a:ext>
            </a:extLst>
          </p:cNvPr>
          <p:cNvSpPr txBox="1"/>
          <p:nvPr/>
        </p:nvSpPr>
        <p:spPr>
          <a:xfrm>
            <a:off x="5238086" y="143589"/>
            <a:ext cx="2339102" cy="307777"/>
          </a:xfrm>
          <a:prstGeom prst="rect">
            <a:avLst/>
          </a:prstGeom>
          <a:solidFill>
            <a:srgbClr val="FFFFCC"/>
          </a:solidFill>
          <a:ln>
            <a:solidFill>
              <a:schemeClr val="tx1"/>
            </a:solidFill>
          </a:ln>
        </p:spPr>
        <p:txBody>
          <a:bodyPr wrap="none" rtlCol="0">
            <a:spAutoFit/>
          </a:bodyPr>
          <a:lstStyle/>
          <a:p>
            <a:r>
              <a:rPr kumimoji="1" lang="ja-JP" altLang="en-US" sz="1400" dirty="0">
                <a:solidFill>
                  <a:schemeClr val="tx1"/>
                </a:solidFill>
                <a:latin typeface="Arial" panose="020B0604020202020204" pitchFamily="34" charset="0"/>
                <a:cs typeface="Arial" panose="020B0604020202020204" pitchFamily="34" charset="0"/>
              </a:rPr>
              <a:t>・</a:t>
            </a:r>
            <a:r>
              <a:rPr lang="ja-JP" altLang="en-US" sz="1400" dirty="0">
                <a:latin typeface="Arial" panose="020B0604020202020204" pitchFamily="34" charset="0"/>
                <a:cs typeface="Arial" panose="020B0604020202020204" pitchFamily="34" charset="0"/>
              </a:rPr>
              <a:t>このインクの効果は不要</a:t>
            </a:r>
            <a:endParaRPr lang="en-US" altLang="ja-JP" sz="1400" dirty="0">
              <a:latin typeface="Arial" panose="020B0604020202020204" pitchFamily="34" charset="0"/>
              <a:cs typeface="Arial" panose="020B0604020202020204" pitchFamily="34" charset="0"/>
            </a:endParaRPr>
          </a:p>
        </p:txBody>
      </p:sp>
      <p:cxnSp>
        <p:nvCxnSpPr>
          <p:cNvPr id="17" name="直線矢印コネクタ 16">
            <a:extLst>
              <a:ext uri="{FF2B5EF4-FFF2-40B4-BE49-F238E27FC236}">
                <a16:creationId xmlns:a16="http://schemas.microsoft.com/office/drawing/2014/main" id="{11B701A6-5C12-B664-4869-2FCAEEE6CB6F}"/>
              </a:ext>
            </a:extLst>
          </p:cNvPr>
          <p:cNvCxnSpPr>
            <a:cxnSpLocks/>
            <a:stCxn id="13" idx="1"/>
          </p:cNvCxnSpPr>
          <p:nvPr/>
        </p:nvCxnSpPr>
        <p:spPr>
          <a:xfrm flipH="1">
            <a:off x="3897016" y="297478"/>
            <a:ext cx="1341070" cy="5860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7BCDA16E-5D3C-3FF2-264B-AA10E6ACF32C}"/>
              </a:ext>
            </a:extLst>
          </p:cNvPr>
          <p:cNvSpPr txBox="1"/>
          <p:nvPr/>
        </p:nvSpPr>
        <p:spPr>
          <a:xfrm>
            <a:off x="7954943" y="769631"/>
            <a:ext cx="4134465" cy="738664"/>
          </a:xfrm>
          <a:prstGeom prst="rect">
            <a:avLst/>
          </a:prstGeom>
          <a:solidFill>
            <a:srgbClr val="FFFFCC"/>
          </a:solidFill>
          <a:ln>
            <a:solidFill>
              <a:schemeClr val="tx1"/>
            </a:solidFill>
          </a:ln>
        </p:spPr>
        <p:txBody>
          <a:bodyPr wrap="none" rtlCol="0">
            <a:spAutoFit/>
          </a:bodyPr>
          <a:lstStyle/>
          <a:p>
            <a:r>
              <a:rPr kumimoji="1" lang="ja-JP" altLang="en-US" sz="1400" dirty="0">
                <a:solidFill>
                  <a:schemeClr val="tx1"/>
                </a:solidFill>
                <a:latin typeface="Arial" panose="020B0604020202020204" pitchFamily="34" charset="0"/>
                <a:cs typeface="Arial" panose="020B0604020202020204" pitchFamily="34" charset="0"/>
              </a:rPr>
              <a:t>・</a:t>
            </a:r>
            <a:r>
              <a:rPr lang="ja-JP" altLang="en-US" sz="1400" dirty="0">
                <a:latin typeface="Arial" panose="020B0604020202020204" pitchFamily="34" charset="0"/>
                <a:cs typeface="Arial" panose="020B0604020202020204" pitchFamily="34" charset="0"/>
              </a:rPr>
              <a:t>フォントを</a:t>
            </a:r>
            <a:r>
              <a:rPr lang="en-US" altLang="ja-JP" sz="1400" dirty="0">
                <a:latin typeface="Arial" panose="020B0604020202020204" pitchFamily="34" charset="0"/>
                <a:cs typeface="Arial" panose="020B0604020202020204" pitchFamily="34" charset="0"/>
              </a:rPr>
              <a:t>【1】</a:t>
            </a:r>
            <a:r>
              <a:rPr lang="ja-JP" altLang="en-US" sz="1400" dirty="0">
                <a:latin typeface="Arial" panose="020B0604020202020204" pitchFamily="34" charset="0"/>
                <a:cs typeface="Arial" panose="020B0604020202020204" pitchFamily="34" charset="0"/>
              </a:rPr>
              <a:t>のような字体に変更</a:t>
            </a:r>
            <a:endParaRPr lang="en-US" altLang="ja-JP" sz="1400" dirty="0">
              <a:latin typeface="Arial" panose="020B0604020202020204" pitchFamily="34" charset="0"/>
              <a:cs typeface="Arial" panose="020B0604020202020204" pitchFamily="34" charset="0"/>
            </a:endParaRPr>
          </a:p>
          <a:p>
            <a:r>
              <a:rPr lang="ja-JP" altLang="en-US" sz="1400" dirty="0">
                <a:latin typeface="Arial" panose="020B0604020202020204" pitchFamily="34" charset="0"/>
                <a:cs typeface="Arial" panose="020B0604020202020204" pitchFamily="34" charset="0"/>
              </a:rPr>
              <a:t>・</a:t>
            </a:r>
            <a:r>
              <a:rPr kumimoji="1" lang="ja-JP" altLang="en-US" sz="1400" dirty="0">
                <a:solidFill>
                  <a:schemeClr val="tx1"/>
                </a:solidFill>
                <a:latin typeface="Arial" panose="020B0604020202020204" pitchFamily="34" charset="0"/>
                <a:cs typeface="Arial" panose="020B0604020202020204" pitchFamily="34" charset="0"/>
              </a:rPr>
              <a:t>色彩を参考③のようなかんじに変更</a:t>
            </a:r>
            <a:endParaRPr lang="en-US" altLang="ja-JP" sz="1400" dirty="0">
              <a:latin typeface="Arial" panose="020B0604020202020204" pitchFamily="34" charset="0"/>
              <a:cs typeface="Arial" panose="020B0604020202020204" pitchFamily="34" charset="0"/>
            </a:endParaRPr>
          </a:p>
          <a:p>
            <a:r>
              <a:rPr lang="ja-JP" altLang="en-US" sz="1400" dirty="0">
                <a:latin typeface="Arial" panose="020B0604020202020204" pitchFamily="34" charset="0"/>
                <a:cs typeface="Arial" panose="020B0604020202020204" pitchFamily="34" charset="0"/>
              </a:rPr>
              <a:t>・背景は参考⑥のような総柄で動くかんじに変更</a:t>
            </a:r>
            <a:endParaRPr lang="en-US" altLang="ja-JP" sz="1400" dirty="0">
              <a:latin typeface="Arial" panose="020B0604020202020204" pitchFamily="34" charset="0"/>
              <a:cs typeface="Arial" panose="020B0604020202020204" pitchFamily="34" charset="0"/>
            </a:endParaRPr>
          </a:p>
        </p:txBody>
      </p:sp>
      <p:cxnSp>
        <p:nvCxnSpPr>
          <p:cNvPr id="20" name="直線矢印コネクタ 19">
            <a:extLst>
              <a:ext uri="{FF2B5EF4-FFF2-40B4-BE49-F238E27FC236}">
                <a16:creationId xmlns:a16="http://schemas.microsoft.com/office/drawing/2014/main" id="{96291C53-B972-0E99-8BAA-8EE068DFA19D}"/>
              </a:ext>
            </a:extLst>
          </p:cNvPr>
          <p:cNvCxnSpPr>
            <a:cxnSpLocks/>
            <a:stCxn id="19" idx="1"/>
          </p:cNvCxnSpPr>
          <p:nvPr/>
        </p:nvCxnSpPr>
        <p:spPr>
          <a:xfrm flipH="1">
            <a:off x="7423554" y="1138963"/>
            <a:ext cx="531389" cy="2530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FD7A37C9-8FEC-930F-20A1-E0AD1CFA945C}"/>
              </a:ext>
            </a:extLst>
          </p:cNvPr>
          <p:cNvSpPr txBox="1"/>
          <p:nvPr/>
        </p:nvSpPr>
        <p:spPr>
          <a:xfrm>
            <a:off x="8521133" y="1915396"/>
            <a:ext cx="3236784" cy="307777"/>
          </a:xfrm>
          <a:prstGeom prst="rect">
            <a:avLst/>
          </a:prstGeom>
          <a:solidFill>
            <a:srgbClr val="FFFFCC"/>
          </a:solidFill>
          <a:ln>
            <a:solidFill>
              <a:schemeClr val="tx1"/>
            </a:solidFill>
          </a:ln>
        </p:spPr>
        <p:txBody>
          <a:bodyPr wrap="none" rtlCol="0">
            <a:spAutoFit/>
          </a:bodyPr>
          <a:lstStyle/>
          <a:p>
            <a:r>
              <a:rPr lang="ja-JP" altLang="en-US" sz="1400" dirty="0">
                <a:latin typeface="Arial" panose="020B0604020202020204" pitchFamily="34" charset="0"/>
                <a:cs typeface="Arial" panose="020B0604020202020204" pitchFamily="34" charset="0"/>
              </a:rPr>
              <a:t>・</a:t>
            </a:r>
            <a:r>
              <a:rPr kumimoji="1" lang="ja-JP" altLang="en-US" sz="1400" dirty="0">
                <a:solidFill>
                  <a:schemeClr val="tx1"/>
                </a:solidFill>
                <a:latin typeface="Arial" panose="020B0604020202020204" pitchFamily="34" charset="0"/>
                <a:cs typeface="Arial" panose="020B0604020202020204" pitchFamily="34" charset="0"/>
              </a:rPr>
              <a:t>色彩を参考③のようなかんじに変更</a:t>
            </a:r>
            <a:endParaRPr lang="en-US" altLang="ja-JP" sz="1400" dirty="0">
              <a:latin typeface="Arial" panose="020B0604020202020204" pitchFamily="34" charset="0"/>
              <a:cs typeface="Arial" panose="020B0604020202020204" pitchFamily="34" charset="0"/>
            </a:endParaRPr>
          </a:p>
        </p:txBody>
      </p:sp>
      <p:cxnSp>
        <p:nvCxnSpPr>
          <p:cNvPr id="31" name="直線矢印コネクタ 30">
            <a:extLst>
              <a:ext uri="{FF2B5EF4-FFF2-40B4-BE49-F238E27FC236}">
                <a16:creationId xmlns:a16="http://schemas.microsoft.com/office/drawing/2014/main" id="{4F5DB634-BAF3-E0C2-5B90-ADEE36FEA6F2}"/>
              </a:ext>
            </a:extLst>
          </p:cNvPr>
          <p:cNvCxnSpPr>
            <a:cxnSpLocks/>
            <a:stCxn id="30" idx="1"/>
          </p:cNvCxnSpPr>
          <p:nvPr/>
        </p:nvCxnSpPr>
        <p:spPr>
          <a:xfrm flipH="1">
            <a:off x="8162925" y="2069285"/>
            <a:ext cx="358208" cy="3895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BEDEA37E-9E9B-3A51-763F-11503E4D0B16}"/>
              </a:ext>
            </a:extLst>
          </p:cNvPr>
          <p:cNvSpPr txBox="1"/>
          <p:nvPr/>
        </p:nvSpPr>
        <p:spPr>
          <a:xfrm>
            <a:off x="7934755" y="354748"/>
            <a:ext cx="2698175" cy="307777"/>
          </a:xfrm>
          <a:prstGeom prst="rect">
            <a:avLst/>
          </a:prstGeom>
          <a:solidFill>
            <a:srgbClr val="FFFFCC"/>
          </a:solidFill>
          <a:ln>
            <a:solidFill>
              <a:schemeClr val="tx1"/>
            </a:solidFill>
          </a:ln>
        </p:spPr>
        <p:txBody>
          <a:bodyPr wrap="none" rtlCol="0">
            <a:spAutoFit/>
          </a:bodyPr>
          <a:lstStyle/>
          <a:p>
            <a:r>
              <a:rPr lang="ja-JP" altLang="en-US" sz="1400" dirty="0">
                <a:latin typeface="Arial" panose="020B0604020202020204" pitchFamily="34" charset="0"/>
                <a:cs typeface="Arial" panose="020B0604020202020204" pitchFamily="34" charset="0"/>
              </a:rPr>
              <a:t>写真とコメントは別途差し替え</a:t>
            </a:r>
            <a:endParaRPr lang="en-US" altLang="ja-JP" sz="1400" dirty="0">
              <a:latin typeface="Arial" panose="020B0604020202020204" pitchFamily="34" charset="0"/>
              <a:cs typeface="Arial" panose="020B0604020202020204" pitchFamily="34" charset="0"/>
            </a:endParaRPr>
          </a:p>
        </p:txBody>
      </p:sp>
      <p:cxnSp>
        <p:nvCxnSpPr>
          <p:cNvPr id="37" name="直線矢印コネクタ 36">
            <a:extLst>
              <a:ext uri="{FF2B5EF4-FFF2-40B4-BE49-F238E27FC236}">
                <a16:creationId xmlns:a16="http://schemas.microsoft.com/office/drawing/2014/main" id="{9A96D9D6-5802-5D83-1734-AD537548A4B4}"/>
              </a:ext>
            </a:extLst>
          </p:cNvPr>
          <p:cNvCxnSpPr>
            <a:cxnSpLocks/>
            <a:stCxn id="35" idx="1"/>
          </p:cNvCxnSpPr>
          <p:nvPr/>
        </p:nvCxnSpPr>
        <p:spPr>
          <a:xfrm flipH="1">
            <a:off x="4943131" y="508637"/>
            <a:ext cx="2991624" cy="12829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3D94705F-E011-5249-F80D-EC9E48D9150D}"/>
              </a:ext>
            </a:extLst>
          </p:cNvPr>
          <p:cNvCxnSpPr>
            <a:cxnSpLocks/>
            <a:stCxn id="35" idx="1"/>
          </p:cNvCxnSpPr>
          <p:nvPr/>
        </p:nvCxnSpPr>
        <p:spPr>
          <a:xfrm flipH="1">
            <a:off x="6451335" y="508637"/>
            <a:ext cx="1483420" cy="11666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755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825D7396-CCD1-247C-7580-8B8CDEEC616C}"/>
              </a:ext>
            </a:extLst>
          </p:cNvPr>
          <p:cNvGraphicFramePr>
            <a:graphicFrameLocks noChangeAspect="1"/>
          </p:cNvGraphicFramePr>
          <p:nvPr>
            <p:custDataLst>
              <p:tags r:id="rId1"/>
            </p:custDataLst>
            <p:extLst>
              <p:ext uri="{D42A27DB-BD31-4B8C-83A1-F6EECF244321}">
                <p14:modId xmlns:p14="http://schemas.microsoft.com/office/powerpoint/2010/main" val="1571783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38" imgH="536" progId="TCLayout.ActiveDocument.1">
                  <p:embed/>
                </p:oleObj>
              </mc:Choice>
              <mc:Fallback>
                <p:oleObj name="think-cell スライド" r:id="rId3" imgW="538" imgH="53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0" name="図 19">
            <a:extLst>
              <a:ext uri="{FF2B5EF4-FFF2-40B4-BE49-F238E27FC236}">
                <a16:creationId xmlns:a16="http://schemas.microsoft.com/office/drawing/2014/main" id="{4178B2A2-E91B-E572-63CF-2EC0F4BB9C83}"/>
              </a:ext>
            </a:extLst>
          </p:cNvPr>
          <p:cNvPicPr>
            <a:picLocks noChangeAspect="1"/>
          </p:cNvPicPr>
          <p:nvPr/>
        </p:nvPicPr>
        <p:blipFill>
          <a:blip r:embed="rId5"/>
          <a:stretch>
            <a:fillRect/>
          </a:stretch>
        </p:blipFill>
        <p:spPr>
          <a:xfrm>
            <a:off x="4592531" y="5191551"/>
            <a:ext cx="2755248" cy="1541752"/>
          </a:xfrm>
          <a:prstGeom prst="rect">
            <a:avLst/>
          </a:prstGeom>
        </p:spPr>
      </p:pic>
      <p:sp>
        <p:nvSpPr>
          <p:cNvPr id="2" name="テキスト ボックス 1">
            <a:extLst>
              <a:ext uri="{FF2B5EF4-FFF2-40B4-BE49-F238E27FC236}">
                <a16:creationId xmlns:a16="http://schemas.microsoft.com/office/drawing/2014/main" id="{123AED36-752D-8440-2150-63A9D1E4B440}"/>
              </a:ext>
            </a:extLst>
          </p:cNvPr>
          <p:cNvSpPr txBox="1"/>
          <p:nvPr/>
        </p:nvSpPr>
        <p:spPr>
          <a:xfrm>
            <a:off x="144181" y="176147"/>
            <a:ext cx="6622326" cy="369332"/>
          </a:xfrm>
          <a:prstGeom prst="rect">
            <a:avLst/>
          </a:prstGeom>
          <a:solidFill>
            <a:srgbClr val="FFFF99">
              <a:alpha val="30196"/>
            </a:srgbClr>
          </a:solidFill>
        </p:spPr>
        <p:txBody>
          <a:bodyPr wrap="none" rtlCol="0">
            <a:spAutoFit/>
          </a:bodyPr>
          <a:lstStyle/>
          <a:p>
            <a:r>
              <a:rPr lang="en-US" altLang="ja-JP" dirty="0">
                <a:latin typeface="Arial" panose="020B0604020202020204" pitchFamily="34" charset="0"/>
                <a:cs typeface="Arial" panose="020B0604020202020204" pitchFamily="34" charset="0"/>
              </a:rPr>
              <a:t>【4】【00:55-01:58】</a:t>
            </a:r>
            <a:r>
              <a:rPr lang="ja-JP" altLang="en-US" dirty="0">
                <a:latin typeface="Arial" panose="020B0604020202020204" pitchFamily="34" charset="0"/>
                <a:cs typeface="Arial" panose="020B0604020202020204" pitchFamily="34" charset="0"/>
              </a:rPr>
              <a:t>新郎の写真＆コメント９～１０パターン</a:t>
            </a:r>
            <a:endParaRPr lang="en-US" altLang="ja-JP" dirty="0">
              <a:latin typeface="Arial" panose="020B0604020202020204" pitchFamily="34" charset="0"/>
              <a:cs typeface="Arial" panose="020B0604020202020204" pitchFamily="34" charset="0"/>
            </a:endParaRPr>
          </a:p>
        </p:txBody>
      </p:sp>
      <p:pic>
        <p:nvPicPr>
          <p:cNvPr id="3" name="図 2">
            <a:extLst>
              <a:ext uri="{FF2B5EF4-FFF2-40B4-BE49-F238E27FC236}">
                <a16:creationId xmlns:a16="http://schemas.microsoft.com/office/drawing/2014/main" id="{AE50ADE2-E29D-3993-4799-C83C03B6A23B}"/>
              </a:ext>
            </a:extLst>
          </p:cNvPr>
          <p:cNvPicPr>
            <a:picLocks noChangeAspect="1"/>
          </p:cNvPicPr>
          <p:nvPr/>
        </p:nvPicPr>
        <p:blipFill>
          <a:blip r:embed="rId6"/>
          <a:stretch>
            <a:fillRect/>
          </a:stretch>
        </p:blipFill>
        <p:spPr>
          <a:xfrm>
            <a:off x="159579" y="802084"/>
            <a:ext cx="3050151" cy="1698967"/>
          </a:xfrm>
          <a:prstGeom prst="rect">
            <a:avLst/>
          </a:prstGeom>
        </p:spPr>
      </p:pic>
      <p:pic>
        <p:nvPicPr>
          <p:cNvPr id="4" name="図 3">
            <a:extLst>
              <a:ext uri="{FF2B5EF4-FFF2-40B4-BE49-F238E27FC236}">
                <a16:creationId xmlns:a16="http://schemas.microsoft.com/office/drawing/2014/main" id="{BBE45A1E-3D4C-D1AA-3BC8-AB47608B7A5A}"/>
              </a:ext>
            </a:extLst>
          </p:cNvPr>
          <p:cNvPicPr>
            <a:picLocks noChangeAspect="1"/>
          </p:cNvPicPr>
          <p:nvPr/>
        </p:nvPicPr>
        <p:blipFill>
          <a:blip r:embed="rId7"/>
          <a:stretch>
            <a:fillRect/>
          </a:stretch>
        </p:blipFill>
        <p:spPr>
          <a:xfrm>
            <a:off x="3599941" y="815325"/>
            <a:ext cx="2982329" cy="1674411"/>
          </a:xfrm>
          <a:prstGeom prst="rect">
            <a:avLst/>
          </a:prstGeom>
        </p:spPr>
      </p:pic>
      <p:pic>
        <p:nvPicPr>
          <p:cNvPr id="9" name="図 8">
            <a:extLst>
              <a:ext uri="{FF2B5EF4-FFF2-40B4-BE49-F238E27FC236}">
                <a16:creationId xmlns:a16="http://schemas.microsoft.com/office/drawing/2014/main" id="{519ECDF5-CFBB-BE13-1D89-1D652C1DE801}"/>
              </a:ext>
            </a:extLst>
          </p:cNvPr>
          <p:cNvPicPr>
            <a:picLocks noChangeAspect="1"/>
          </p:cNvPicPr>
          <p:nvPr/>
        </p:nvPicPr>
        <p:blipFill>
          <a:blip r:embed="rId8"/>
          <a:stretch>
            <a:fillRect/>
          </a:stretch>
        </p:blipFill>
        <p:spPr>
          <a:xfrm>
            <a:off x="7223954" y="815325"/>
            <a:ext cx="3046424" cy="1698967"/>
          </a:xfrm>
          <a:prstGeom prst="rect">
            <a:avLst/>
          </a:prstGeom>
        </p:spPr>
      </p:pic>
      <p:pic>
        <p:nvPicPr>
          <p:cNvPr id="10" name="図 9">
            <a:extLst>
              <a:ext uri="{FF2B5EF4-FFF2-40B4-BE49-F238E27FC236}">
                <a16:creationId xmlns:a16="http://schemas.microsoft.com/office/drawing/2014/main" id="{063ABB14-DC58-CD81-F782-7DE8C78BB25C}"/>
              </a:ext>
            </a:extLst>
          </p:cNvPr>
          <p:cNvPicPr>
            <a:picLocks noChangeAspect="1"/>
          </p:cNvPicPr>
          <p:nvPr/>
        </p:nvPicPr>
        <p:blipFill>
          <a:blip r:embed="rId9"/>
          <a:stretch>
            <a:fillRect/>
          </a:stretch>
        </p:blipFill>
        <p:spPr>
          <a:xfrm>
            <a:off x="144181" y="2687843"/>
            <a:ext cx="3186935" cy="1784979"/>
          </a:xfrm>
          <a:prstGeom prst="rect">
            <a:avLst/>
          </a:prstGeom>
        </p:spPr>
      </p:pic>
      <p:pic>
        <p:nvPicPr>
          <p:cNvPr id="11" name="図 10">
            <a:extLst>
              <a:ext uri="{FF2B5EF4-FFF2-40B4-BE49-F238E27FC236}">
                <a16:creationId xmlns:a16="http://schemas.microsoft.com/office/drawing/2014/main" id="{CE8DC53C-1C7B-7A0F-0684-9421924C57E3}"/>
              </a:ext>
            </a:extLst>
          </p:cNvPr>
          <p:cNvPicPr>
            <a:picLocks noChangeAspect="1"/>
          </p:cNvPicPr>
          <p:nvPr/>
        </p:nvPicPr>
        <p:blipFill>
          <a:blip r:embed="rId10"/>
          <a:stretch>
            <a:fillRect/>
          </a:stretch>
        </p:blipFill>
        <p:spPr>
          <a:xfrm>
            <a:off x="3599941" y="2693854"/>
            <a:ext cx="2978011" cy="1674411"/>
          </a:xfrm>
          <a:prstGeom prst="rect">
            <a:avLst/>
          </a:prstGeom>
        </p:spPr>
      </p:pic>
      <p:pic>
        <p:nvPicPr>
          <p:cNvPr id="12" name="図 11">
            <a:extLst>
              <a:ext uri="{FF2B5EF4-FFF2-40B4-BE49-F238E27FC236}">
                <a16:creationId xmlns:a16="http://schemas.microsoft.com/office/drawing/2014/main" id="{8A981C9A-9187-7530-A2E6-0DE101896A03}"/>
              </a:ext>
            </a:extLst>
          </p:cNvPr>
          <p:cNvPicPr>
            <a:picLocks noChangeAspect="1"/>
          </p:cNvPicPr>
          <p:nvPr/>
        </p:nvPicPr>
        <p:blipFill>
          <a:blip r:embed="rId11"/>
          <a:stretch>
            <a:fillRect/>
          </a:stretch>
        </p:blipFill>
        <p:spPr>
          <a:xfrm>
            <a:off x="7128774" y="2675195"/>
            <a:ext cx="3190605" cy="1797627"/>
          </a:xfrm>
          <a:prstGeom prst="rect">
            <a:avLst/>
          </a:prstGeom>
        </p:spPr>
      </p:pic>
      <p:pic>
        <p:nvPicPr>
          <p:cNvPr id="14" name="図 13">
            <a:extLst>
              <a:ext uri="{FF2B5EF4-FFF2-40B4-BE49-F238E27FC236}">
                <a16:creationId xmlns:a16="http://schemas.microsoft.com/office/drawing/2014/main" id="{C8B6CE24-3E9B-22EA-88A2-8B88323DF74D}"/>
              </a:ext>
            </a:extLst>
          </p:cNvPr>
          <p:cNvPicPr>
            <a:picLocks noChangeAspect="1"/>
          </p:cNvPicPr>
          <p:nvPr/>
        </p:nvPicPr>
        <p:blipFill>
          <a:blip r:embed="rId12"/>
          <a:stretch>
            <a:fillRect/>
          </a:stretch>
        </p:blipFill>
        <p:spPr>
          <a:xfrm>
            <a:off x="163307" y="4643415"/>
            <a:ext cx="3046423" cy="1714052"/>
          </a:xfrm>
          <a:prstGeom prst="rect">
            <a:avLst/>
          </a:prstGeom>
        </p:spPr>
      </p:pic>
      <p:pic>
        <p:nvPicPr>
          <p:cNvPr id="15" name="図 14">
            <a:extLst>
              <a:ext uri="{FF2B5EF4-FFF2-40B4-BE49-F238E27FC236}">
                <a16:creationId xmlns:a16="http://schemas.microsoft.com/office/drawing/2014/main" id="{888C9345-DE0C-42DA-1A8C-D51DF0560567}"/>
              </a:ext>
            </a:extLst>
          </p:cNvPr>
          <p:cNvPicPr>
            <a:picLocks noChangeAspect="1"/>
          </p:cNvPicPr>
          <p:nvPr/>
        </p:nvPicPr>
        <p:blipFill>
          <a:blip r:embed="rId13"/>
          <a:stretch>
            <a:fillRect/>
          </a:stretch>
        </p:blipFill>
        <p:spPr>
          <a:xfrm>
            <a:off x="3599941" y="4572383"/>
            <a:ext cx="3046424" cy="1716692"/>
          </a:xfrm>
          <a:prstGeom prst="rect">
            <a:avLst/>
          </a:prstGeom>
        </p:spPr>
      </p:pic>
      <p:sp>
        <p:nvSpPr>
          <p:cNvPr id="16" name="テキスト ボックス 15">
            <a:extLst>
              <a:ext uri="{FF2B5EF4-FFF2-40B4-BE49-F238E27FC236}">
                <a16:creationId xmlns:a16="http://schemas.microsoft.com/office/drawing/2014/main" id="{408BD69E-82C5-442F-1D65-4D1C3EB16347}"/>
              </a:ext>
            </a:extLst>
          </p:cNvPr>
          <p:cNvSpPr txBox="1"/>
          <p:nvPr/>
        </p:nvSpPr>
        <p:spPr>
          <a:xfrm>
            <a:off x="7128774" y="148182"/>
            <a:ext cx="3236784" cy="523220"/>
          </a:xfrm>
          <a:prstGeom prst="rect">
            <a:avLst/>
          </a:prstGeom>
          <a:solidFill>
            <a:srgbClr val="FFFFCC"/>
          </a:solidFill>
          <a:ln>
            <a:solidFill>
              <a:schemeClr val="tx1"/>
            </a:solidFill>
          </a:ln>
        </p:spPr>
        <p:txBody>
          <a:bodyPr wrap="none" rtlCol="0">
            <a:spAutoFit/>
          </a:bodyPr>
          <a:lstStyle/>
          <a:p>
            <a:r>
              <a:rPr kumimoji="1" lang="ja-JP" altLang="en-US" sz="1400" dirty="0">
                <a:solidFill>
                  <a:schemeClr val="tx1"/>
                </a:solidFill>
                <a:latin typeface="Arial" panose="020B0604020202020204" pitchFamily="34" charset="0"/>
                <a:cs typeface="Arial" panose="020B0604020202020204" pitchFamily="34" charset="0"/>
              </a:rPr>
              <a:t>・全て</a:t>
            </a:r>
            <a:r>
              <a:rPr kumimoji="1" lang="en-US" altLang="ja-JP" sz="1400" dirty="0">
                <a:solidFill>
                  <a:schemeClr val="tx1"/>
                </a:solidFill>
                <a:latin typeface="Arial" panose="020B0604020202020204" pitchFamily="34" charset="0"/>
                <a:cs typeface="Arial" panose="020B0604020202020204" pitchFamily="34" charset="0"/>
              </a:rPr>
              <a:t>【</a:t>
            </a:r>
            <a:r>
              <a:rPr kumimoji="1" lang="ja-JP" altLang="en-US" sz="1400" dirty="0">
                <a:solidFill>
                  <a:schemeClr val="tx1"/>
                </a:solidFill>
                <a:latin typeface="Arial" panose="020B0604020202020204" pitchFamily="34" charset="0"/>
                <a:cs typeface="Arial" panose="020B0604020202020204" pitchFamily="34" charset="0"/>
              </a:rPr>
              <a:t>３</a:t>
            </a:r>
            <a:r>
              <a:rPr kumimoji="1" lang="en-US" altLang="ja-JP" sz="1400" dirty="0">
                <a:solidFill>
                  <a:schemeClr val="tx1"/>
                </a:solidFill>
                <a:latin typeface="Arial" panose="020B0604020202020204" pitchFamily="34" charset="0"/>
                <a:cs typeface="Arial" panose="020B0604020202020204" pitchFamily="34" charset="0"/>
              </a:rPr>
              <a:t>】</a:t>
            </a:r>
            <a:r>
              <a:rPr kumimoji="1" lang="ja-JP" altLang="en-US" sz="1400" dirty="0">
                <a:solidFill>
                  <a:schemeClr val="tx1"/>
                </a:solidFill>
                <a:latin typeface="Arial" panose="020B0604020202020204" pitchFamily="34" charset="0"/>
                <a:cs typeface="Arial" panose="020B0604020202020204" pitchFamily="34" charset="0"/>
              </a:rPr>
              <a:t>と同じような要領で変更</a:t>
            </a:r>
            <a:endParaRPr kumimoji="1" lang="en-US" altLang="ja-JP" sz="1400" dirty="0">
              <a:solidFill>
                <a:schemeClr val="tx1"/>
              </a:solidFill>
              <a:latin typeface="Arial" panose="020B0604020202020204" pitchFamily="34" charset="0"/>
              <a:cs typeface="Arial" panose="020B0604020202020204" pitchFamily="34" charset="0"/>
            </a:endParaRPr>
          </a:p>
          <a:p>
            <a:r>
              <a:rPr lang="ja-JP" altLang="en-US" sz="1400" dirty="0">
                <a:latin typeface="Arial" panose="020B0604020202020204" pitchFamily="34" charset="0"/>
                <a:cs typeface="Arial" panose="020B0604020202020204" pitchFamily="34" charset="0"/>
              </a:rPr>
              <a:t>・写真とコメントは別途差し替え</a:t>
            </a:r>
            <a:endParaRPr lang="en-US" altLang="ja-JP"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0877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AB5EDF0-9D16-0836-D3D4-BA41F2BAB04E}"/>
              </a:ext>
            </a:extLst>
          </p:cNvPr>
          <p:cNvSpPr txBox="1"/>
          <p:nvPr/>
        </p:nvSpPr>
        <p:spPr>
          <a:xfrm>
            <a:off x="144181" y="176147"/>
            <a:ext cx="2467342" cy="369332"/>
          </a:xfrm>
          <a:prstGeom prst="rect">
            <a:avLst/>
          </a:prstGeom>
          <a:solidFill>
            <a:srgbClr val="FFFF99">
              <a:alpha val="30196"/>
            </a:srgbClr>
          </a:solidFill>
        </p:spPr>
        <p:txBody>
          <a:bodyPr wrap="none" rtlCol="0">
            <a:spAutoFit/>
          </a:bodyPr>
          <a:lstStyle/>
          <a:p>
            <a:r>
              <a:rPr lang="en-US" altLang="ja-JP" dirty="0">
                <a:latin typeface="Arial" panose="020B0604020202020204" pitchFamily="34" charset="0"/>
                <a:cs typeface="Arial" panose="020B0604020202020204" pitchFamily="34" charset="0"/>
              </a:rPr>
              <a:t>【5】【01:59-02:05】</a:t>
            </a:r>
          </a:p>
        </p:txBody>
      </p:sp>
      <p:sp>
        <p:nvSpPr>
          <p:cNvPr id="3" name="テキスト ボックス 2">
            <a:extLst>
              <a:ext uri="{FF2B5EF4-FFF2-40B4-BE49-F238E27FC236}">
                <a16:creationId xmlns:a16="http://schemas.microsoft.com/office/drawing/2014/main" id="{D871A830-3A2A-926A-974B-8032D331EB80}"/>
              </a:ext>
            </a:extLst>
          </p:cNvPr>
          <p:cNvSpPr txBox="1"/>
          <p:nvPr/>
        </p:nvSpPr>
        <p:spPr>
          <a:xfrm>
            <a:off x="7618555" y="664417"/>
            <a:ext cx="2698175" cy="307777"/>
          </a:xfrm>
          <a:prstGeom prst="rect">
            <a:avLst/>
          </a:prstGeom>
          <a:solidFill>
            <a:srgbClr val="FFFFCC"/>
          </a:solidFill>
          <a:ln>
            <a:solidFill>
              <a:schemeClr val="tx1"/>
            </a:solidFill>
          </a:ln>
        </p:spPr>
        <p:txBody>
          <a:bodyPr wrap="none" rtlCol="0">
            <a:spAutoFit/>
          </a:bodyPr>
          <a:lstStyle/>
          <a:p>
            <a:r>
              <a:rPr kumimoji="1" lang="en-US" altLang="ja-JP" sz="1400" dirty="0">
                <a:solidFill>
                  <a:schemeClr val="tx1"/>
                </a:solidFill>
                <a:latin typeface="Arial" panose="020B0604020202020204" pitchFamily="34" charset="0"/>
                <a:cs typeface="Arial" panose="020B0604020202020204" pitchFamily="34" charset="0"/>
              </a:rPr>
              <a:t>【</a:t>
            </a:r>
            <a:r>
              <a:rPr kumimoji="1" lang="ja-JP" altLang="en-US" sz="1400" dirty="0">
                <a:solidFill>
                  <a:schemeClr val="tx1"/>
                </a:solidFill>
                <a:latin typeface="Arial" panose="020B0604020202020204" pitchFamily="34" charset="0"/>
                <a:cs typeface="Arial" panose="020B0604020202020204" pitchFamily="34" charset="0"/>
              </a:rPr>
              <a:t>２</a:t>
            </a:r>
            <a:r>
              <a:rPr kumimoji="1" lang="en-US" altLang="ja-JP" sz="1400" dirty="0">
                <a:solidFill>
                  <a:schemeClr val="tx1"/>
                </a:solidFill>
                <a:latin typeface="Arial" panose="020B0604020202020204" pitchFamily="34" charset="0"/>
                <a:cs typeface="Arial" panose="020B0604020202020204" pitchFamily="34" charset="0"/>
              </a:rPr>
              <a:t>】</a:t>
            </a:r>
            <a:r>
              <a:rPr kumimoji="1" lang="ja-JP" altLang="en-US" sz="1400" dirty="0">
                <a:solidFill>
                  <a:schemeClr val="tx1"/>
                </a:solidFill>
                <a:latin typeface="Arial" panose="020B0604020202020204" pitchFamily="34" charset="0"/>
                <a:cs typeface="Arial" panose="020B0604020202020204" pitchFamily="34" charset="0"/>
              </a:rPr>
              <a:t>と同じような要領で変更</a:t>
            </a:r>
            <a:endParaRPr kumimoji="1" lang="en-US" altLang="ja-JP" sz="1400" dirty="0">
              <a:solidFill>
                <a:schemeClr val="tx1"/>
              </a:solidFill>
              <a:latin typeface="Arial" panose="020B0604020202020204" pitchFamily="34" charset="0"/>
              <a:cs typeface="Arial" panose="020B0604020202020204" pitchFamily="34" charset="0"/>
            </a:endParaRPr>
          </a:p>
        </p:txBody>
      </p:sp>
      <p:pic>
        <p:nvPicPr>
          <p:cNvPr id="5" name="図 4">
            <a:extLst>
              <a:ext uri="{FF2B5EF4-FFF2-40B4-BE49-F238E27FC236}">
                <a16:creationId xmlns:a16="http://schemas.microsoft.com/office/drawing/2014/main" id="{3F86B1F6-52C1-93B2-70B1-1B162D60708E}"/>
              </a:ext>
            </a:extLst>
          </p:cNvPr>
          <p:cNvPicPr>
            <a:picLocks noChangeAspect="1"/>
          </p:cNvPicPr>
          <p:nvPr/>
        </p:nvPicPr>
        <p:blipFill>
          <a:blip r:embed="rId2"/>
          <a:stretch>
            <a:fillRect/>
          </a:stretch>
        </p:blipFill>
        <p:spPr>
          <a:xfrm>
            <a:off x="272201" y="972194"/>
            <a:ext cx="3914776" cy="2203762"/>
          </a:xfrm>
          <a:prstGeom prst="rect">
            <a:avLst/>
          </a:prstGeom>
        </p:spPr>
      </p:pic>
      <p:pic>
        <p:nvPicPr>
          <p:cNvPr id="6" name="図 5">
            <a:extLst>
              <a:ext uri="{FF2B5EF4-FFF2-40B4-BE49-F238E27FC236}">
                <a16:creationId xmlns:a16="http://schemas.microsoft.com/office/drawing/2014/main" id="{F91CABF5-2DE1-E20E-FED4-E96358F7F623}"/>
              </a:ext>
            </a:extLst>
          </p:cNvPr>
          <p:cNvPicPr>
            <a:picLocks noChangeAspect="1"/>
          </p:cNvPicPr>
          <p:nvPr/>
        </p:nvPicPr>
        <p:blipFill>
          <a:blip r:embed="rId3"/>
          <a:stretch>
            <a:fillRect/>
          </a:stretch>
        </p:blipFill>
        <p:spPr>
          <a:xfrm>
            <a:off x="1225113" y="1507350"/>
            <a:ext cx="4770603" cy="2326405"/>
          </a:xfrm>
          <a:prstGeom prst="rect">
            <a:avLst/>
          </a:prstGeom>
        </p:spPr>
      </p:pic>
      <p:pic>
        <p:nvPicPr>
          <p:cNvPr id="7" name="図 6">
            <a:extLst>
              <a:ext uri="{FF2B5EF4-FFF2-40B4-BE49-F238E27FC236}">
                <a16:creationId xmlns:a16="http://schemas.microsoft.com/office/drawing/2014/main" id="{14C18EDF-8C9C-FF90-666B-9DCC63E961A8}"/>
              </a:ext>
            </a:extLst>
          </p:cNvPr>
          <p:cNvPicPr>
            <a:picLocks noChangeAspect="1"/>
          </p:cNvPicPr>
          <p:nvPr/>
        </p:nvPicPr>
        <p:blipFill>
          <a:blip r:embed="rId4"/>
          <a:stretch>
            <a:fillRect/>
          </a:stretch>
        </p:blipFill>
        <p:spPr>
          <a:xfrm>
            <a:off x="2997060" y="2035499"/>
            <a:ext cx="4690750" cy="2627689"/>
          </a:xfrm>
          <a:prstGeom prst="rect">
            <a:avLst/>
          </a:prstGeom>
        </p:spPr>
      </p:pic>
      <p:pic>
        <p:nvPicPr>
          <p:cNvPr id="8" name="図 7">
            <a:extLst>
              <a:ext uri="{FF2B5EF4-FFF2-40B4-BE49-F238E27FC236}">
                <a16:creationId xmlns:a16="http://schemas.microsoft.com/office/drawing/2014/main" id="{38FAE140-281C-BF3C-7A23-084C2D85BD22}"/>
              </a:ext>
            </a:extLst>
          </p:cNvPr>
          <p:cNvPicPr>
            <a:picLocks noChangeAspect="1"/>
          </p:cNvPicPr>
          <p:nvPr/>
        </p:nvPicPr>
        <p:blipFill>
          <a:blip r:embed="rId5"/>
          <a:stretch>
            <a:fillRect/>
          </a:stretch>
        </p:blipFill>
        <p:spPr>
          <a:xfrm>
            <a:off x="5892619" y="2291855"/>
            <a:ext cx="4855193" cy="2728476"/>
          </a:xfrm>
          <a:prstGeom prst="rect">
            <a:avLst/>
          </a:prstGeom>
        </p:spPr>
      </p:pic>
      <p:pic>
        <p:nvPicPr>
          <p:cNvPr id="9" name="図 8">
            <a:extLst>
              <a:ext uri="{FF2B5EF4-FFF2-40B4-BE49-F238E27FC236}">
                <a16:creationId xmlns:a16="http://schemas.microsoft.com/office/drawing/2014/main" id="{0A2493B8-F408-AD33-FCF6-9E7DA1A44DDB}"/>
              </a:ext>
            </a:extLst>
          </p:cNvPr>
          <p:cNvPicPr>
            <a:picLocks noChangeAspect="1"/>
          </p:cNvPicPr>
          <p:nvPr/>
        </p:nvPicPr>
        <p:blipFill>
          <a:blip r:embed="rId6"/>
          <a:stretch>
            <a:fillRect/>
          </a:stretch>
        </p:blipFill>
        <p:spPr>
          <a:xfrm>
            <a:off x="285749" y="4980301"/>
            <a:ext cx="2982480" cy="1676786"/>
          </a:xfrm>
          <a:prstGeom prst="rect">
            <a:avLst/>
          </a:prstGeom>
        </p:spPr>
      </p:pic>
      <p:sp>
        <p:nvSpPr>
          <p:cNvPr id="10" name="吹き出し: 四角形 9">
            <a:extLst>
              <a:ext uri="{FF2B5EF4-FFF2-40B4-BE49-F238E27FC236}">
                <a16:creationId xmlns:a16="http://schemas.microsoft.com/office/drawing/2014/main" id="{38946E9B-27B5-670B-F4B4-6E4AB6261401}"/>
              </a:ext>
            </a:extLst>
          </p:cNvPr>
          <p:cNvSpPr/>
          <p:nvPr/>
        </p:nvSpPr>
        <p:spPr>
          <a:xfrm>
            <a:off x="285749" y="5020331"/>
            <a:ext cx="773006" cy="367678"/>
          </a:xfrm>
          <a:prstGeom prst="wedgeRectCallout">
            <a:avLst>
              <a:gd name="adj1" fmla="val -44155"/>
              <a:gd name="adj2" fmla="val 16522"/>
            </a:avLst>
          </a:prstGeom>
          <a:solidFill>
            <a:schemeClr val="accent5">
              <a:lumMod val="20000"/>
              <a:lumOff val="80000"/>
            </a:schemeClr>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ial" panose="020B0604020202020204" pitchFamily="34" charset="0"/>
                <a:cs typeface="Arial" panose="020B0604020202020204" pitchFamily="34" charset="0"/>
              </a:rPr>
              <a:t>参考⑦</a:t>
            </a:r>
            <a:endParaRPr kumimoji="1" lang="en-US" altLang="ja-JP" sz="1400" dirty="0">
              <a:solidFill>
                <a:schemeClr val="tx1"/>
              </a:solidFill>
              <a:latin typeface="Arial" panose="020B0604020202020204" pitchFamily="34" charset="0"/>
              <a:cs typeface="Arial" panose="020B0604020202020204" pitchFamily="34" charset="0"/>
            </a:endParaRPr>
          </a:p>
        </p:txBody>
      </p:sp>
      <p:cxnSp>
        <p:nvCxnSpPr>
          <p:cNvPr id="11" name="直線コネクタ 10">
            <a:extLst>
              <a:ext uri="{FF2B5EF4-FFF2-40B4-BE49-F238E27FC236}">
                <a16:creationId xmlns:a16="http://schemas.microsoft.com/office/drawing/2014/main" id="{D826CCB9-B1DF-7CCF-90BE-DCBD27A965B3}"/>
              </a:ext>
            </a:extLst>
          </p:cNvPr>
          <p:cNvCxnSpPr>
            <a:cxnSpLocks/>
          </p:cNvCxnSpPr>
          <p:nvPr/>
        </p:nvCxnSpPr>
        <p:spPr>
          <a:xfrm flipH="1">
            <a:off x="5892619" y="2352053"/>
            <a:ext cx="4652834" cy="26282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DC85DA97-3599-0A7F-090A-A02DF2211777}"/>
              </a:ext>
            </a:extLst>
          </p:cNvPr>
          <p:cNvCxnSpPr>
            <a:cxnSpLocks/>
          </p:cNvCxnSpPr>
          <p:nvPr/>
        </p:nvCxnSpPr>
        <p:spPr>
          <a:xfrm flipH="1" flipV="1">
            <a:off x="5959706" y="2405833"/>
            <a:ext cx="4585747" cy="25744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図 12">
            <a:extLst>
              <a:ext uri="{FF2B5EF4-FFF2-40B4-BE49-F238E27FC236}">
                <a16:creationId xmlns:a16="http://schemas.microsoft.com/office/drawing/2014/main" id="{C4B50807-479D-F3BD-BDAE-A3561B1342A6}"/>
              </a:ext>
            </a:extLst>
          </p:cNvPr>
          <p:cNvPicPr>
            <a:picLocks noChangeAspect="1"/>
          </p:cNvPicPr>
          <p:nvPr/>
        </p:nvPicPr>
        <p:blipFill>
          <a:blip r:embed="rId7"/>
          <a:stretch>
            <a:fillRect/>
          </a:stretch>
        </p:blipFill>
        <p:spPr>
          <a:xfrm>
            <a:off x="10033849" y="3692904"/>
            <a:ext cx="2028825" cy="600075"/>
          </a:xfrm>
          <a:prstGeom prst="rect">
            <a:avLst/>
          </a:prstGeom>
        </p:spPr>
      </p:pic>
    </p:spTree>
    <p:extLst>
      <p:ext uri="{BB962C8B-B14F-4D97-AF65-F5344CB8AC3E}">
        <p14:creationId xmlns:p14="http://schemas.microsoft.com/office/powerpoint/2010/main" val="977565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hink-cell data - do not delete" hidden="1">
            <a:extLst>
              <a:ext uri="{FF2B5EF4-FFF2-40B4-BE49-F238E27FC236}">
                <a16:creationId xmlns:a16="http://schemas.microsoft.com/office/drawing/2014/main" id="{9D1B14A3-A9D1-7D3C-CB38-5244C353BFDD}"/>
              </a:ext>
            </a:extLst>
          </p:cNvPr>
          <p:cNvGraphicFramePr>
            <a:graphicFrameLocks noChangeAspect="1"/>
          </p:cNvGraphicFramePr>
          <p:nvPr>
            <p:custDataLst>
              <p:tags r:id="rId1"/>
            </p:custDataLst>
            <p:extLst>
              <p:ext uri="{D42A27DB-BD31-4B8C-83A1-F6EECF244321}">
                <p14:modId xmlns:p14="http://schemas.microsoft.com/office/powerpoint/2010/main" val="3690723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38" imgH="536" progId="TCLayout.ActiveDocument.1">
                  <p:embed/>
                </p:oleObj>
              </mc:Choice>
              <mc:Fallback>
                <p:oleObj name="think-cell スライド" r:id="rId3" imgW="538" imgH="53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テキスト ボックス 1">
            <a:extLst>
              <a:ext uri="{FF2B5EF4-FFF2-40B4-BE49-F238E27FC236}">
                <a16:creationId xmlns:a16="http://schemas.microsoft.com/office/drawing/2014/main" id="{51FB50A8-3FC7-88E9-EB66-5D9660B59A18}"/>
              </a:ext>
            </a:extLst>
          </p:cNvPr>
          <p:cNvSpPr txBox="1"/>
          <p:nvPr/>
        </p:nvSpPr>
        <p:spPr>
          <a:xfrm>
            <a:off x="144181" y="176147"/>
            <a:ext cx="2467342" cy="369332"/>
          </a:xfrm>
          <a:prstGeom prst="rect">
            <a:avLst/>
          </a:prstGeom>
          <a:solidFill>
            <a:srgbClr val="FFFF99">
              <a:alpha val="30196"/>
            </a:srgbClr>
          </a:solidFill>
        </p:spPr>
        <p:txBody>
          <a:bodyPr wrap="none" rtlCol="0">
            <a:spAutoFit/>
          </a:bodyPr>
          <a:lstStyle/>
          <a:p>
            <a:r>
              <a:rPr lang="en-US" altLang="ja-JP" dirty="0">
                <a:latin typeface="Arial" panose="020B0604020202020204" pitchFamily="34" charset="0"/>
                <a:cs typeface="Arial" panose="020B0604020202020204" pitchFamily="34" charset="0"/>
              </a:rPr>
              <a:t>【6】【02:06-02:13】</a:t>
            </a:r>
          </a:p>
        </p:txBody>
      </p:sp>
      <p:pic>
        <p:nvPicPr>
          <p:cNvPr id="3" name="図 2">
            <a:extLst>
              <a:ext uri="{FF2B5EF4-FFF2-40B4-BE49-F238E27FC236}">
                <a16:creationId xmlns:a16="http://schemas.microsoft.com/office/drawing/2014/main" id="{D1CB5435-50DC-50DF-66C8-24A3ACF93F15}"/>
              </a:ext>
            </a:extLst>
          </p:cNvPr>
          <p:cNvPicPr>
            <a:picLocks noChangeAspect="1"/>
          </p:cNvPicPr>
          <p:nvPr/>
        </p:nvPicPr>
        <p:blipFill>
          <a:blip r:embed="rId5"/>
          <a:stretch>
            <a:fillRect/>
          </a:stretch>
        </p:blipFill>
        <p:spPr>
          <a:xfrm>
            <a:off x="923926" y="778906"/>
            <a:ext cx="4305300" cy="2428375"/>
          </a:xfrm>
          <a:prstGeom prst="rect">
            <a:avLst/>
          </a:prstGeom>
        </p:spPr>
      </p:pic>
      <p:pic>
        <p:nvPicPr>
          <p:cNvPr id="4" name="図 3">
            <a:extLst>
              <a:ext uri="{FF2B5EF4-FFF2-40B4-BE49-F238E27FC236}">
                <a16:creationId xmlns:a16="http://schemas.microsoft.com/office/drawing/2014/main" id="{3054835A-C3B9-4D56-4143-9DBD09D715A7}"/>
              </a:ext>
            </a:extLst>
          </p:cNvPr>
          <p:cNvPicPr>
            <a:picLocks noChangeAspect="1"/>
          </p:cNvPicPr>
          <p:nvPr/>
        </p:nvPicPr>
        <p:blipFill>
          <a:blip r:embed="rId6"/>
          <a:stretch>
            <a:fillRect/>
          </a:stretch>
        </p:blipFill>
        <p:spPr>
          <a:xfrm>
            <a:off x="5896081" y="959062"/>
            <a:ext cx="3696839" cy="2068061"/>
          </a:xfrm>
          <a:prstGeom prst="rect">
            <a:avLst/>
          </a:prstGeom>
        </p:spPr>
      </p:pic>
      <p:sp>
        <p:nvSpPr>
          <p:cNvPr id="5" name="吹き出し: 四角形 4">
            <a:extLst>
              <a:ext uri="{FF2B5EF4-FFF2-40B4-BE49-F238E27FC236}">
                <a16:creationId xmlns:a16="http://schemas.microsoft.com/office/drawing/2014/main" id="{BCCE7F9D-5FDF-8428-EAA4-03D4B5593770}"/>
              </a:ext>
            </a:extLst>
          </p:cNvPr>
          <p:cNvSpPr/>
          <p:nvPr/>
        </p:nvSpPr>
        <p:spPr>
          <a:xfrm>
            <a:off x="5962955" y="1016937"/>
            <a:ext cx="773006" cy="367678"/>
          </a:xfrm>
          <a:prstGeom prst="wedgeRectCallout">
            <a:avLst>
              <a:gd name="adj1" fmla="val -44155"/>
              <a:gd name="adj2" fmla="val 16522"/>
            </a:avLst>
          </a:prstGeom>
          <a:solidFill>
            <a:schemeClr val="accent5">
              <a:lumMod val="20000"/>
              <a:lumOff val="80000"/>
            </a:schemeClr>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ial" panose="020B0604020202020204" pitchFamily="34" charset="0"/>
                <a:cs typeface="Arial" panose="020B0604020202020204" pitchFamily="34" charset="0"/>
              </a:rPr>
              <a:t>参考</a:t>
            </a:r>
            <a:r>
              <a:rPr lang="ja-JP" altLang="en-US" sz="1400" dirty="0">
                <a:solidFill>
                  <a:schemeClr val="tx1"/>
                </a:solidFill>
                <a:latin typeface="Arial" panose="020B0604020202020204" pitchFamily="34" charset="0"/>
                <a:cs typeface="Arial" panose="020B0604020202020204" pitchFamily="34" charset="0"/>
              </a:rPr>
              <a:t>⑧</a:t>
            </a:r>
            <a:endParaRPr kumimoji="1" lang="en-US" altLang="ja-JP" sz="1400" dirty="0">
              <a:solidFill>
                <a:schemeClr val="tx1"/>
              </a:solidFill>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7FAB5B63-046F-68CC-14D1-5932948C7542}"/>
              </a:ext>
            </a:extLst>
          </p:cNvPr>
          <p:cNvSpPr txBox="1"/>
          <p:nvPr/>
        </p:nvSpPr>
        <p:spPr>
          <a:xfrm>
            <a:off x="2750939" y="176147"/>
            <a:ext cx="1980029" cy="523220"/>
          </a:xfrm>
          <a:prstGeom prst="rect">
            <a:avLst/>
          </a:prstGeom>
          <a:solidFill>
            <a:srgbClr val="FFFFCC"/>
          </a:solidFill>
          <a:ln>
            <a:solidFill>
              <a:schemeClr val="tx1"/>
            </a:solidFill>
          </a:ln>
        </p:spPr>
        <p:txBody>
          <a:bodyPr wrap="none" rtlCol="0">
            <a:spAutoFit/>
          </a:bodyPr>
          <a:lstStyle/>
          <a:p>
            <a:r>
              <a:rPr lang="ja-JP" altLang="en-US" sz="1400" dirty="0">
                <a:latin typeface="Arial" panose="020B0604020202020204" pitchFamily="34" charset="0"/>
                <a:cs typeface="Arial" panose="020B0604020202020204" pitchFamily="34" charset="0"/>
              </a:rPr>
              <a:t>新郎バージョンと</a:t>
            </a:r>
            <a:endParaRPr lang="en-US" altLang="ja-JP" sz="1400" dirty="0">
              <a:latin typeface="Arial" panose="020B0604020202020204" pitchFamily="34" charset="0"/>
              <a:cs typeface="Arial" panose="020B0604020202020204" pitchFamily="34" charset="0"/>
            </a:endParaRPr>
          </a:p>
          <a:p>
            <a:r>
              <a:rPr lang="ja-JP" altLang="en-US" sz="1400" dirty="0">
                <a:latin typeface="Arial" panose="020B0604020202020204" pitchFamily="34" charset="0"/>
                <a:cs typeface="Arial" panose="020B0604020202020204" pitchFamily="34" charset="0"/>
              </a:rPr>
              <a:t>同じような要領で変更</a:t>
            </a:r>
            <a:endParaRPr lang="en-US" altLang="ja-JP" sz="1400" dirty="0">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79E48AEE-D7EC-E390-D7A1-F9ABE996563F}"/>
              </a:ext>
            </a:extLst>
          </p:cNvPr>
          <p:cNvSpPr txBox="1"/>
          <p:nvPr/>
        </p:nvSpPr>
        <p:spPr>
          <a:xfrm>
            <a:off x="9710733" y="1471441"/>
            <a:ext cx="2335896" cy="1384995"/>
          </a:xfrm>
          <a:prstGeom prst="rect">
            <a:avLst/>
          </a:prstGeom>
          <a:solidFill>
            <a:srgbClr val="FFFFCC"/>
          </a:solidFill>
          <a:ln>
            <a:solidFill>
              <a:schemeClr val="tx1"/>
            </a:solidFill>
          </a:ln>
        </p:spPr>
        <p:txBody>
          <a:bodyPr wrap="none" rtlCol="0">
            <a:spAutoFit/>
          </a:bodyPr>
          <a:lstStyle/>
          <a:p>
            <a:r>
              <a:rPr lang="ja-JP" altLang="en-US" sz="1400" dirty="0">
                <a:latin typeface="Arial" panose="020B0604020202020204" pitchFamily="34" charset="0"/>
                <a:cs typeface="Arial" panose="020B0604020202020204" pitchFamily="34" charset="0"/>
              </a:rPr>
              <a:t>テキストは</a:t>
            </a:r>
            <a:r>
              <a:rPr lang="en-US" altLang="ja-JP" sz="1400" dirty="0">
                <a:latin typeface="Arial" panose="020B0604020202020204" pitchFamily="34" charset="0"/>
                <a:cs typeface="Arial" panose="020B0604020202020204" pitchFamily="34" charset="0"/>
              </a:rPr>
              <a:t>…</a:t>
            </a:r>
          </a:p>
          <a:p>
            <a:r>
              <a:rPr lang="ja-JP" altLang="en-US" sz="1400" dirty="0">
                <a:latin typeface="Arial" panose="020B0604020202020204" pitchFamily="34" charset="0"/>
                <a:cs typeface="Arial" panose="020B0604020202020204" pitchFamily="34" charset="0"/>
              </a:rPr>
              <a:t>シンプ　めぐみ</a:t>
            </a:r>
            <a:endParaRPr lang="en-US" altLang="ja-JP" sz="1400" dirty="0">
              <a:latin typeface="Arial" panose="020B0604020202020204" pitchFamily="34" charset="0"/>
              <a:cs typeface="Arial" panose="020B0604020202020204" pitchFamily="34" charset="0"/>
            </a:endParaRPr>
          </a:p>
          <a:p>
            <a:r>
              <a:rPr lang="en-US" altLang="ja-JP" sz="1400" dirty="0">
                <a:latin typeface="Arial" panose="020B0604020202020204" pitchFamily="34" charset="0"/>
                <a:cs typeface="Arial" panose="020B0604020202020204" pitchFamily="34" charset="0"/>
              </a:rPr>
              <a:t>Bride</a:t>
            </a:r>
          </a:p>
          <a:p>
            <a:r>
              <a:rPr lang="ja-JP" altLang="en-US" sz="1400" dirty="0">
                <a:latin typeface="Arial" panose="020B0604020202020204" pitchFamily="34" charset="0"/>
                <a:cs typeface="Arial" panose="020B0604020202020204" pitchFamily="34" charset="0"/>
              </a:rPr>
              <a:t>たんじょうび</a:t>
            </a:r>
            <a:r>
              <a:rPr kumimoji="1" lang="ja-JP" altLang="en-US" sz="1400" dirty="0">
                <a:solidFill>
                  <a:schemeClr val="tx1"/>
                </a:solidFill>
                <a:latin typeface="Arial" panose="020B0604020202020204" pitchFamily="34" charset="0"/>
                <a:cs typeface="Arial" panose="020B0604020202020204" pitchFamily="34" charset="0"/>
              </a:rPr>
              <a:t>：</a:t>
            </a:r>
            <a:r>
              <a:rPr kumimoji="1" lang="en-US" altLang="ja-JP" sz="1400" dirty="0">
                <a:solidFill>
                  <a:schemeClr val="tx1"/>
                </a:solidFill>
                <a:latin typeface="Arial" panose="020B0604020202020204" pitchFamily="34" charset="0"/>
                <a:cs typeface="Arial" panose="020B0604020202020204" pitchFamily="34" charset="0"/>
              </a:rPr>
              <a:t>1989.05.10</a:t>
            </a:r>
          </a:p>
          <a:p>
            <a:r>
              <a:rPr kumimoji="1" lang="ja-JP" altLang="en-US" sz="1400" dirty="0">
                <a:solidFill>
                  <a:schemeClr val="tx1"/>
                </a:solidFill>
                <a:latin typeface="Arial" panose="020B0604020202020204" pitchFamily="34" charset="0"/>
                <a:cs typeface="Arial" panose="020B0604020202020204" pitchFamily="34" charset="0"/>
              </a:rPr>
              <a:t>千葉出身</a:t>
            </a:r>
            <a:endParaRPr kumimoji="1" lang="en-US" altLang="ja-JP" sz="1400" dirty="0">
              <a:solidFill>
                <a:schemeClr val="tx1"/>
              </a:solidFill>
              <a:latin typeface="Arial" panose="020B0604020202020204" pitchFamily="34" charset="0"/>
              <a:cs typeface="Arial" panose="020B0604020202020204" pitchFamily="34" charset="0"/>
            </a:endParaRPr>
          </a:p>
          <a:p>
            <a:r>
              <a:rPr lang="ja-JP" altLang="en-US" sz="1400" dirty="0">
                <a:latin typeface="Arial" panose="020B0604020202020204" pitchFamily="34" charset="0"/>
                <a:cs typeface="Arial" panose="020B0604020202020204" pitchFamily="34" charset="0"/>
              </a:rPr>
              <a:t>しゅみ：プチ旅行</a:t>
            </a:r>
            <a:endParaRPr kumimoji="1" lang="en-US" altLang="ja-JP" sz="1400" dirty="0">
              <a:solidFill>
                <a:schemeClr val="tx1"/>
              </a:solidFill>
              <a:latin typeface="Arial" panose="020B0604020202020204" pitchFamily="34" charset="0"/>
              <a:cs typeface="Arial" panose="020B0604020202020204" pitchFamily="34" charset="0"/>
            </a:endParaRPr>
          </a:p>
        </p:txBody>
      </p:sp>
      <p:cxnSp>
        <p:nvCxnSpPr>
          <p:cNvPr id="9" name="直線コネクタ 8">
            <a:extLst>
              <a:ext uri="{FF2B5EF4-FFF2-40B4-BE49-F238E27FC236}">
                <a16:creationId xmlns:a16="http://schemas.microsoft.com/office/drawing/2014/main" id="{C1A1C63C-E8F6-5390-34DD-28594D37936A}"/>
              </a:ext>
            </a:extLst>
          </p:cNvPr>
          <p:cNvCxnSpPr>
            <a:cxnSpLocks/>
          </p:cNvCxnSpPr>
          <p:nvPr/>
        </p:nvCxnSpPr>
        <p:spPr>
          <a:xfrm>
            <a:off x="5962955" y="2573388"/>
            <a:ext cx="1971675" cy="130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A4F26925-FB9C-6E2C-BA71-35A75B3D25E5}"/>
              </a:ext>
            </a:extLst>
          </p:cNvPr>
          <p:cNvCxnSpPr>
            <a:cxnSpLocks/>
          </p:cNvCxnSpPr>
          <p:nvPr/>
        </p:nvCxnSpPr>
        <p:spPr>
          <a:xfrm flipV="1">
            <a:off x="5962955" y="2406781"/>
            <a:ext cx="1971675" cy="4496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467474DD-DB71-C16D-0B88-950DD7BD68AD}"/>
              </a:ext>
            </a:extLst>
          </p:cNvPr>
          <p:cNvSpPr txBox="1"/>
          <p:nvPr/>
        </p:nvSpPr>
        <p:spPr>
          <a:xfrm>
            <a:off x="86080" y="3467560"/>
            <a:ext cx="6622326" cy="369332"/>
          </a:xfrm>
          <a:prstGeom prst="rect">
            <a:avLst/>
          </a:prstGeom>
          <a:solidFill>
            <a:srgbClr val="FFFF99">
              <a:alpha val="30196"/>
            </a:srgbClr>
          </a:solidFill>
        </p:spPr>
        <p:txBody>
          <a:bodyPr wrap="none" rtlCol="0">
            <a:spAutoFit/>
          </a:bodyPr>
          <a:lstStyle/>
          <a:p>
            <a:r>
              <a:rPr lang="en-US" altLang="ja-JP" dirty="0">
                <a:latin typeface="Arial" panose="020B0604020202020204" pitchFamily="34" charset="0"/>
                <a:cs typeface="Arial" panose="020B0604020202020204" pitchFamily="34" charset="0"/>
              </a:rPr>
              <a:t>【7】【02:14-03:26】</a:t>
            </a:r>
            <a:r>
              <a:rPr lang="ja-JP" altLang="en-US" dirty="0">
                <a:latin typeface="Arial" panose="020B0604020202020204" pitchFamily="34" charset="0"/>
                <a:cs typeface="Arial" panose="020B0604020202020204" pitchFamily="34" charset="0"/>
              </a:rPr>
              <a:t>新婦の写真＆コメント９～１０パターン</a:t>
            </a:r>
            <a:endParaRPr lang="en-US" altLang="ja-JP" dirty="0">
              <a:latin typeface="Arial" panose="020B0604020202020204" pitchFamily="34" charset="0"/>
              <a:cs typeface="Arial" panose="020B0604020202020204" pitchFamily="34" charset="0"/>
            </a:endParaRPr>
          </a:p>
        </p:txBody>
      </p:sp>
      <p:pic>
        <p:nvPicPr>
          <p:cNvPr id="12" name="図 11">
            <a:extLst>
              <a:ext uri="{FF2B5EF4-FFF2-40B4-BE49-F238E27FC236}">
                <a16:creationId xmlns:a16="http://schemas.microsoft.com/office/drawing/2014/main" id="{EFCF921F-2C3A-3E98-7C6D-A6136158AE97}"/>
              </a:ext>
            </a:extLst>
          </p:cNvPr>
          <p:cNvPicPr>
            <a:picLocks noChangeAspect="1"/>
          </p:cNvPicPr>
          <p:nvPr/>
        </p:nvPicPr>
        <p:blipFill>
          <a:blip r:embed="rId7"/>
          <a:stretch>
            <a:fillRect/>
          </a:stretch>
        </p:blipFill>
        <p:spPr>
          <a:xfrm>
            <a:off x="191519" y="3928196"/>
            <a:ext cx="2230537" cy="1248345"/>
          </a:xfrm>
          <a:prstGeom prst="rect">
            <a:avLst/>
          </a:prstGeom>
        </p:spPr>
      </p:pic>
      <p:pic>
        <p:nvPicPr>
          <p:cNvPr id="13" name="図 12">
            <a:extLst>
              <a:ext uri="{FF2B5EF4-FFF2-40B4-BE49-F238E27FC236}">
                <a16:creationId xmlns:a16="http://schemas.microsoft.com/office/drawing/2014/main" id="{E86547D0-3E2B-9F4F-F118-4A6FAEB249A6}"/>
              </a:ext>
            </a:extLst>
          </p:cNvPr>
          <p:cNvPicPr>
            <a:picLocks noChangeAspect="1"/>
          </p:cNvPicPr>
          <p:nvPr/>
        </p:nvPicPr>
        <p:blipFill>
          <a:blip r:embed="rId8"/>
          <a:stretch>
            <a:fillRect/>
          </a:stretch>
        </p:blipFill>
        <p:spPr>
          <a:xfrm>
            <a:off x="2750940" y="3928196"/>
            <a:ext cx="2230537" cy="1251570"/>
          </a:xfrm>
          <a:prstGeom prst="rect">
            <a:avLst/>
          </a:prstGeom>
        </p:spPr>
      </p:pic>
      <p:pic>
        <p:nvPicPr>
          <p:cNvPr id="15" name="図 14">
            <a:extLst>
              <a:ext uri="{FF2B5EF4-FFF2-40B4-BE49-F238E27FC236}">
                <a16:creationId xmlns:a16="http://schemas.microsoft.com/office/drawing/2014/main" id="{E92012A5-F1A9-F221-9CD5-704AC299A4CA}"/>
              </a:ext>
            </a:extLst>
          </p:cNvPr>
          <p:cNvPicPr>
            <a:picLocks noChangeAspect="1"/>
          </p:cNvPicPr>
          <p:nvPr/>
        </p:nvPicPr>
        <p:blipFill>
          <a:blip r:embed="rId9"/>
          <a:stretch>
            <a:fillRect/>
          </a:stretch>
        </p:blipFill>
        <p:spPr>
          <a:xfrm>
            <a:off x="5364178" y="3928197"/>
            <a:ext cx="2230537" cy="1262083"/>
          </a:xfrm>
          <a:prstGeom prst="rect">
            <a:avLst/>
          </a:prstGeom>
        </p:spPr>
      </p:pic>
      <p:pic>
        <p:nvPicPr>
          <p:cNvPr id="16" name="図 15">
            <a:extLst>
              <a:ext uri="{FF2B5EF4-FFF2-40B4-BE49-F238E27FC236}">
                <a16:creationId xmlns:a16="http://schemas.microsoft.com/office/drawing/2014/main" id="{B0C773FE-9A0A-D3F3-D8B5-710C5B52AC26}"/>
              </a:ext>
            </a:extLst>
          </p:cNvPr>
          <p:cNvPicPr>
            <a:picLocks noChangeAspect="1"/>
          </p:cNvPicPr>
          <p:nvPr/>
        </p:nvPicPr>
        <p:blipFill>
          <a:blip r:embed="rId10"/>
          <a:stretch>
            <a:fillRect/>
          </a:stretch>
        </p:blipFill>
        <p:spPr>
          <a:xfrm>
            <a:off x="7934630" y="3915708"/>
            <a:ext cx="2232253" cy="1248344"/>
          </a:xfrm>
          <a:prstGeom prst="rect">
            <a:avLst/>
          </a:prstGeom>
        </p:spPr>
      </p:pic>
      <p:pic>
        <p:nvPicPr>
          <p:cNvPr id="17" name="図 16">
            <a:extLst>
              <a:ext uri="{FF2B5EF4-FFF2-40B4-BE49-F238E27FC236}">
                <a16:creationId xmlns:a16="http://schemas.microsoft.com/office/drawing/2014/main" id="{89B761CF-159E-E567-F200-4B8130FE142F}"/>
              </a:ext>
            </a:extLst>
          </p:cNvPr>
          <p:cNvPicPr>
            <a:picLocks noChangeAspect="1"/>
          </p:cNvPicPr>
          <p:nvPr/>
        </p:nvPicPr>
        <p:blipFill>
          <a:blip r:embed="rId11"/>
          <a:stretch>
            <a:fillRect/>
          </a:stretch>
        </p:blipFill>
        <p:spPr>
          <a:xfrm>
            <a:off x="10402606" y="3910324"/>
            <a:ext cx="2232253" cy="1251779"/>
          </a:xfrm>
          <a:prstGeom prst="rect">
            <a:avLst/>
          </a:prstGeom>
        </p:spPr>
      </p:pic>
      <p:pic>
        <p:nvPicPr>
          <p:cNvPr id="18" name="図 17">
            <a:extLst>
              <a:ext uri="{FF2B5EF4-FFF2-40B4-BE49-F238E27FC236}">
                <a16:creationId xmlns:a16="http://schemas.microsoft.com/office/drawing/2014/main" id="{B35B3734-BAB9-BA25-5307-09792E1EBDFC}"/>
              </a:ext>
            </a:extLst>
          </p:cNvPr>
          <p:cNvPicPr>
            <a:picLocks noChangeAspect="1"/>
          </p:cNvPicPr>
          <p:nvPr/>
        </p:nvPicPr>
        <p:blipFill>
          <a:blip r:embed="rId12"/>
          <a:stretch>
            <a:fillRect/>
          </a:stretch>
        </p:blipFill>
        <p:spPr>
          <a:xfrm>
            <a:off x="153115" y="5469094"/>
            <a:ext cx="2189267" cy="1219999"/>
          </a:xfrm>
          <a:prstGeom prst="rect">
            <a:avLst/>
          </a:prstGeom>
        </p:spPr>
      </p:pic>
      <p:pic>
        <p:nvPicPr>
          <p:cNvPr id="19" name="図 18">
            <a:extLst>
              <a:ext uri="{FF2B5EF4-FFF2-40B4-BE49-F238E27FC236}">
                <a16:creationId xmlns:a16="http://schemas.microsoft.com/office/drawing/2014/main" id="{2363DF11-EFD5-BC3A-1B3A-8B866C15BF43}"/>
              </a:ext>
            </a:extLst>
          </p:cNvPr>
          <p:cNvPicPr>
            <a:picLocks noChangeAspect="1"/>
          </p:cNvPicPr>
          <p:nvPr/>
        </p:nvPicPr>
        <p:blipFill>
          <a:blip r:embed="rId13"/>
          <a:stretch>
            <a:fillRect/>
          </a:stretch>
        </p:blipFill>
        <p:spPr>
          <a:xfrm>
            <a:off x="8764840" y="5826589"/>
            <a:ext cx="1637766" cy="915073"/>
          </a:xfrm>
          <a:prstGeom prst="rect">
            <a:avLst/>
          </a:prstGeom>
        </p:spPr>
      </p:pic>
      <p:pic>
        <p:nvPicPr>
          <p:cNvPr id="20" name="図 19">
            <a:extLst>
              <a:ext uri="{FF2B5EF4-FFF2-40B4-BE49-F238E27FC236}">
                <a16:creationId xmlns:a16="http://schemas.microsoft.com/office/drawing/2014/main" id="{43F3DE64-E963-A6ED-0B6B-29D93F95B44D}"/>
              </a:ext>
            </a:extLst>
          </p:cNvPr>
          <p:cNvPicPr>
            <a:picLocks noChangeAspect="1"/>
          </p:cNvPicPr>
          <p:nvPr/>
        </p:nvPicPr>
        <p:blipFill>
          <a:blip r:embed="rId14"/>
          <a:stretch>
            <a:fillRect/>
          </a:stretch>
        </p:blipFill>
        <p:spPr>
          <a:xfrm>
            <a:off x="2750939" y="5434292"/>
            <a:ext cx="2257599" cy="1254801"/>
          </a:xfrm>
          <a:prstGeom prst="rect">
            <a:avLst/>
          </a:prstGeom>
        </p:spPr>
      </p:pic>
      <p:pic>
        <p:nvPicPr>
          <p:cNvPr id="21" name="図 20">
            <a:extLst>
              <a:ext uri="{FF2B5EF4-FFF2-40B4-BE49-F238E27FC236}">
                <a16:creationId xmlns:a16="http://schemas.microsoft.com/office/drawing/2014/main" id="{8A8FE592-23DF-4549-F8C0-ED2D0336E5F1}"/>
              </a:ext>
            </a:extLst>
          </p:cNvPr>
          <p:cNvPicPr>
            <a:picLocks noChangeAspect="1"/>
          </p:cNvPicPr>
          <p:nvPr/>
        </p:nvPicPr>
        <p:blipFill>
          <a:blip r:embed="rId15"/>
          <a:stretch>
            <a:fillRect/>
          </a:stretch>
        </p:blipFill>
        <p:spPr>
          <a:xfrm>
            <a:off x="5364177" y="5434292"/>
            <a:ext cx="2237361" cy="1247561"/>
          </a:xfrm>
          <a:prstGeom prst="rect">
            <a:avLst/>
          </a:prstGeom>
        </p:spPr>
      </p:pic>
      <p:pic>
        <p:nvPicPr>
          <p:cNvPr id="22" name="図 21">
            <a:extLst>
              <a:ext uri="{FF2B5EF4-FFF2-40B4-BE49-F238E27FC236}">
                <a16:creationId xmlns:a16="http://schemas.microsoft.com/office/drawing/2014/main" id="{BAC98C9F-0241-92AC-6282-0510E2E7F2FD}"/>
              </a:ext>
            </a:extLst>
          </p:cNvPr>
          <p:cNvPicPr>
            <a:picLocks noChangeAspect="1"/>
          </p:cNvPicPr>
          <p:nvPr/>
        </p:nvPicPr>
        <p:blipFill>
          <a:blip r:embed="rId16"/>
          <a:stretch>
            <a:fillRect/>
          </a:stretch>
        </p:blipFill>
        <p:spPr>
          <a:xfrm>
            <a:off x="7934630" y="5434292"/>
            <a:ext cx="2042772" cy="1147483"/>
          </a:xfrm>
          <a:prstGeom prst="rect">
            <a:avLst/>
          </a:prstGeom>
        </p:spPr>
      </p:pic>
      <p:sp>
        <p:nvSpPr>
          <p:cNvPr id="14" name="テキスト ボックス 13">
            <a:extLst>
              <a:ext uri="{FF2B5EF4-FFF2-40B4-BE49-F238E27FC236}">
                <a16:creationId xmlns:a16="http://schemas.microsoft.com/office/drawing/2014/main" id="{B34D5C7F-68AA-243F-3F00-79A27B6C10BB}"/>
              </a:ext>
            </a:extLst>
          </p:cNvPr>
          <p:cNvSpPr txBox="1"/>
          <p:nvPr/>
        </p:nvSpPr>
        <p:spPr>
          <a:xfrm>
            <a:off x="6829828" y="3369567"/>
            <a:ext cx="1980029" cy="523220"/>
          </a:xfrm>
          <a:prstGeom prst="rect">
            <a:avLst/>
          </a:prstGeom>
          <a:solidFill>
            <a:srgbClr val="FFFFCC"/>
          </a:solidFill>
          <a:ln>
            <a:solidFill>
              <a:schemeClr val="tx1"/>
            </a:solidFill>
          </a:ln>
        </p:spPr>
        <p:txBody>
          <a:bodyPr wrap="none" rtlCol="0">
            <a:spAutoFit/>
          </a:bodyPr>
          <a:lstStyle/>
          <a:p>
            <a:r>
              <a:rPr lang="ja-JP" altLang="en-US" sz="1400" dirty="0">
                <a:latin typeface="Arial" panose="020B0604020202020204" pitchFamily="34" charset="0"/>
                <a:cs typeface="Arial" panose="020B0604020202020204" pitchFamily="34" charset="0"/>
              </a:rPr>
              <a:t>新郎バージョンと</a:t>
            </a:r>
            <a:endParaRPr lang="en-US" altLang="ja-JP" sz="1400" dirty="0">
              <a:latin typeface="Arial" panose="020B0604020202020204" pitchFamily="34" charset="0"/>
              <a:cs typeface="Arial" panose="020B0604020202020204" pitchFamily="34" charset="0"/>
            </a:endParaRPr>
          </a:p>
          <a:p>
            <a:r>
              <a:rPr lang="ja-JP" altLang="en-US" sz="1400" dirty="0">
                <a:latin typeface="Arial" panose="020B0604020202020204" pitchFamily="34" charset="0"/>
                <a:cs typeface="Arial" panose="020B0604020202020204" pitchFamily="34" charset="0"/>
              </a:rPr>
              <a:t>同じような要領で変更</a:t>
            </a:r>
            <a:endParaRPr lang="en-US" altLang="ja-JP" sz="1400" dirty="0">
              <a:latin typeface="Arial" panose="020B0604020202020204" pitchFamily="34" charset="0"/>
              <a:cs typeface="Arial" panose="020B0604020202020204" pitchFamily="34" charset="0"/>
            </a:endParaRPr>
          </a:p>
        </p:txBody>
      </p:sp>
      <p:sp>
        <p:nvSpPr>
          <p:cNvPr id="24" name="テキスト ボックス 23">
            <a:extLst>
              <a:ext uri="{FF2B5EF4-FFF2-40B4-BE49-F238E27FC236}">
                <a16:creationId xmlns:a16="http://schemas.microsoft.com/office/drawing/2014/main" id="{374DF4B8-3C29-65AE-E372-79605BAD5B8A}"/>
              </a:ext>
            </a:extLst>
          </p:cNvPr>
          <p:cNvSpPr txBox="1"/>
          <p:nvPr/>
        </p:nvSpPr>
        <p:spPr>
          <a:xfrm>
            <a:off x="8931279" y="3523101"/>
            <a:ext cx="2698175" cy="307777"/>
          </a:xfrm>
          <a:prstGeom prst="rect">
            <a:avLst/>
          </a:prstGeom>
          <a:solidFill>
            <a:srgbClr val="FFFFCC"/>
          </a:solidFill>
          <a:ln>
            <a:solidFill>
              <a:schemeClr val="tx1"/>
            </a:solidFill>
          </a:ln>
        </p:spPr>
        <p:txBody>
          <a:bodyPr wrap="none" rtlCol="0">
            <a:spAutoFit/>
          </a:bodyPr>
          <a:lstStyle/>
          <a:p>
            <a:r>
              <a:rPr lang="ja-JP" altLang="en-US" sz="1400" dirty="0">
                <a:latin typeface="Arial" panose="020B0604020202020204" pitchFamily="34" charset="0"/>
                <a:cs typeface="Arial" panose="020B0604020202020204" pitchFamily="34" charset="0"/>
              </a:rPr>
              <a:t>写真とコメントは別途差し替え</a:t>
            </a:r>
            <a:endParaRPr lang="en-US" altLang="ja-JP"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6158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64D4D91-8198-4D48-EDA4-3DC3DF972799}"/>
              </a:ext>
            </a:extLst>
          </p:cNvPr>
          <p:cNvSpPr txBox="1"/>
          <p:nvPr/>
        </p:nvSpPr>
        <p:spPr>
          <a:xfrm>
            <a:off x="144181" y="176147"/>
            <a:ext cx="2467342" cy="369332"/>
          </a:xfrm>
          <a:prstGeom prst="rect">
            <a:avLst/>
          </a:prstGeom>
          <a:solidFill>
            <a:srgbClr val="FFFF99">
              <a:alpha val="30196"/>
            </a:srgbClr>
          </a:solidFill>
        </p:spPr>
        <p:txBody>
          <a:bodyPr wrap="none" rtlCol="0">
            <a:spAutoFit/>
          </a:bodyPr>
          <a:lstStyle/>
          <a:p>
            <a:r>
              <a:rPr lang="en-US" altLang="ja-JP" dirty="0">
                <a:latin typeface="Arial" panose="020B0604020202020204" pitchFamily="34" charset="0"/>
                <a:cs typeface="Arial" panose="020B0604020202020204" pitchFamily="34" charset="0"/>
              </a:rPr>
              <a:t>【8】【03:26-03:33】</a:t>
            </a:r>
          </a:p>
        </p:txBody>
      </p:sp>
      <p:pic>
        <p:nvPicPr>
          <p:cNvPr id="3" name="図 2">
            <a:extLst>
              <a:ext uri="{FF2B5EF4-FFF2-40B4-BE49-F238E27FC236}">
                <a16:creationId xmlns:a16="http://schemas.microsoft.com/office/drawing/2014/main" id="{C96B24AE-ACD4-D143-ACF6-C728274C8381}"/>
              </a:ext>
            </a:extLst>
          </p:cNvPr>
          <p:cNvPicPr>
            <a:picLocks noChangeAspect="1"/>
          </p:cNvPicPr>
          <p:nvPr/>
        </p:nvPicPr>
        <p:blipFill>
          <a:blip r:embed="rId2"/>
          <a:stretch>
            <a:fillRect/>
          </a:stretch>
        </p:blipFill>
        <p:spPr>
          <a:xfrm>
            <a:off x="272201" y="972194"/>
            <a:ext cx="3914776" cy="2203762"/>
          </a:xfrm>
          <a:prstGeom prst="rect">
            <a:avLst/>
          </a:prstGeom>
        </p:spPr>
      </p:pic>
      <p:pic>
        <p:nvPicPr>
          <p:cNvPr id="4" name="図 3">
            <a:extLst>
              <a:ext uri="{FF2B5EF4-FFF2-40B4-BE49-F238E27FC236}">
                <a16:creationId xmlns:a16="http://schemas.microsoft.com/office/drawing/2014/main" id="{913DC407-588C-69B7-66B3-67C243BCC34E}"/>
              </a:ext>
            </a:extLst>
          </p:cNvPr>
          <p:cNvPicPr>
            <a:picLocks noChangeAspect="1"/>
          </p:cNvPicPr>
          <p:nvPr/>
        </p:nvPicPr>
        <p:blipFill>
          <a:blip r:embed="rId3"/>
          <a:stretch>
            <a:fillRect/>
          </a:stretch>
        </p:blipFill>
        <p:spPr>
          <a:xfrm>
            <a:off x="1199834" y="1285875"/>
            <a:ext cx="4619941" cy="2563872"/>
          </a:xfrm>
          <a:prstGeom prst="rect">
            <a:avLst/>
          </a:prstGeom>
        </p:spPr>
      </p:pic>
      <p:pic>
        <p:nvPicPr>
          <p:cNvPr id="5" name="図 4">
            <a:extLst>
              <a:ext uri="{FF2B5EF4-FFF2-40B4-BE49-F238E27FC236}">
                <a16:creationId xmlns:a16="http://schemas.microsoft.com/office/drawing/2014/main" id="{5D00FD8C-7428-3214-EFAF-2E07BE25F6DF}"/>
              </a:ext>
            </a:extLst>
          </p:cNvPr>
          <p:cNvPicPr>
            <a:picLocks noChangeAspect="1"/>
          </p:cNvPicPr>
          <p:nvPr/>
        </p:nvPicPr>
        <p:blipFill>
          <a:blip r:embed="rId4"/>
          <a:stretch>
            <a:fillRect/>
          </a:stretch>
        </p:blipFill>
        <p:spPr>
          <a:xfrm>
            <a:off x="2505074" y="1765341"/>
            <a:ext cx="4584641" cy="2563872"/>
          </a:xfrm>
          <a:prstGeom prst="rect">
            <a:avLst/>
          </a:prstGeom>
        </p:spPr>
      </p:pic>
      <p:pic>
        <p:nvPicPr>
          <p:cNvPr id="6" name="図 5">
            <a:extLst>
              <a:ext uri="{FF2B5EF4-FFF2-40B4-BE49-F238E27FC236}">
                <a16:creationId xmlns:a16="http://schemas.microsoft.com/office/drawing/2014/main" id="{52F5E4EC-A2AE-4C2E-55B9-7559F56E25D8}"/>
              </a:ext>
            </a:extLst>
          </p:cNvPr>
          <p:cNvPicPr>
            <a:picLocks noChangeAspect="1"/>
          </p:cNvPicPr>
          <p:nvPr/>
        </p:nvPicPr>
        <p:blipFill>
          <a:blip r:embed="rId5"/>
          <a:stretch>
            <a:fillRect/>
          </a:stretch>
        </p:blipFill>
        <p:spPr>
          <a:xfrm>
            <a:off x="3429001" y="2625166"/>
            <a:ext cx="4819650" cy="2707334"/>
          </a:xfrm>
          <a:prstGeom prst="rect">
            <a:avLst/>
          </a:prstGeom>
        </p:spPr>
      </p:pic>
      <p:pic>
        <p:nvPicPr>
          <p:cNvPr id="7" name="図 6">
            <a:extLst>
              <a:ext uri="{FF2B5EF4-FFF2-40B4-BE49-F238E27FC236}">
                <a16:creationId xmlns:a16="http://schemas.microsoft.com/office/drawing/2014/main" id="{226B60EE-C947-2DB6-E2B7-00400538F388}"/>
              </a:ext>
            </a:extLst>
          </p:cNvPr>
          <p:cNvPicPr>
            <a:picLocks noChangeAspect="1"/>
          </p:cNvPicPr>
          <p:nvPr/>
        </p:nvPicPr>
        <p:blipFill>
          <a:blip r:embed="rId6"/>
          <a:stretch>
            <a:fillRect/>
          </a:stretch>
        </p:blipFill>
        <p:spPr>
          <a:xfrm>
            <a:off x="4367952" y="3175956"/>
            <a:ext cx="4833728" cy="2707334"/>
          </a:xfrm>
          <a:prstGeom prst="rect">
            <a:avLst/>
          </a:prstGeom>
        </p:spPr>
      </p:pic>
      <p:pic>
        <p:nvPicPr>
          <p:cNvPr id="8" name="図 7">
            <a:extLst>
              <a:ext uri="{FF2B5EF4-FFF2-40B4-BE49-F238E27FC236}">
                <a16:creationId xmlns:a16="http://schemas.microsoft.com/office/drawing/2014/main" id="{50B788A2-53BA-A7E3-EEEE-2C7E9A7DB76C}"/>
              </a:ext>
            </a:extLst>
          </p:cNvPr>
          <p:cNvPicPr>
            <a:picLocks noChangeAspect="1"/>
          </p:cNvPicPr>
          <p:nvPr/>
        </p:nvPicPr>
        <p:blipFill>
          <a:blip r:embed="rId7"/>
          <a:stretch>
            <a:fillRect/>
          </a:stretch>
        </p:blipFill>
        <p:spPr>
          <a:xfrm>
            <a:off x="6457951" y="3978833"/>
            <a:ext cx="4817570" cy="2707333"/>
          </a:xfrm>
          <a:prstGeom prst="rect">
            <a:avLst/>
          </a:prstGeom>
        </p:spPr>
      </p:pic>
      <p:sp>
        <p:nvSpPr>
          <p:cNvPr id="9" name="テキスト ボックス 8">
            <a:extLst>
              <a:ext uri="{FF2B5EF4-FFF2-40B4-BE49-F238E27FC236}">
                <a16:creationId xmlns:a16="http://schemas.microsoft.com/office/drawing/2014/main" id="{DCA3E184-FF0E-D9C7-4814-E7B66226E205}"/>
              </a:ext>
            </a:extLst>
          </p:cNvPr>
          <p:cNvSpPr txBox="1"/>
          <p:nvPr/>
        </p:nvSpPr>
        <p:spPr>
          <a:xfrm>
            <a:off x="7618555" y="664417"/>
            <a:ext cx="2698175" cy="307777"/>
          </a:xfrm>
          <a:prstGeom prst="rect">
            <a:avLst/>
          </a:prstGeom>
          <a:solidFill>
            <a:srgbClr val="FFFFCC"/>
          </a:solidFill>
          <a:ln>
            <a:solidFill>
              <a:schemeClr val="tx1"/>
            </a:solidFill>
          </a:ln>
        </p:spPr>
        <p:txBody>
          <a:bodyPr wrap="none" rtlCol="0">
            <a:spAutoFit/>
          </a:bodyPr>
          <a:lstStyle/>
          <a:p>
            <a:r>
              <a:rPr kumimoji="1" lang="en-US" altLang="ja-JP" sz="1400" dirty="0">
                <a:solidFill>
                  <a:schemeClr val="tx1"/>
                </a:solidFill>
                <a:latin typeface="Arial" panose="020B0604020202020204" pitchFamily="34" charset="0"/>
                <a:cs typeface="Arial" panose="020B0604020202020204" pitchFamily="34" charset="0"/>
              </a:rPr>
              <a:t>【</a:t>
            </a:r>
            <a:r>
              <a:rPr kumimoji="1" lang="ja-JP" altLang="en-US" sz="1400" dirty="0">
                <a:solidFill>
                  <a:schemeClr val="tx1"/>
                </a:solidFill>
                <a:latin typeface="Arial" panose="020B0604020202020204" pitchFamily="34" charset="0"/>
                <a:cs typeface="Arial" panose="020B0604020202020204" pitchFamily="34" charset="0"/>
              </a:rPr>
              <a:t>２</a:t>
            </a:r>
            <a:r>
              <a:rPr kumimoji="1" lang="en-US" altLang="ja-JP" sz="1400" dirty="0">
                <a:solidFill>
                  <a:schemeClr val="tx1"/>
                </a:solidFill>
                <a:latin typeface="Arial" panose="020B0604020202020204" pitchFamily="34" charset="0"/>
                <a:cs typeface="Arial" panose="020B0604020202020204" pitchFamily="34" charset="0"/>
              </a:rPr>
              <a:t>】</a:t>
            </a:r>
            <a:r>
              <a:rPr kumimoji="1" lang="ja-JP" altLang="en-US" sz="1400" dirty="0">
                <a:solidFill>
                  <a:schemeClr val="tx1"/>
                </a:solidFill>
                <a:latin typeface="Arial" panose="020B0604020202020204" pitchFamily="34" charset="0"/>
                <a:cs typeface="Arial" panose="020B0604020202020204" pitchFamily="34" charset="0"/>
              </a:rPr>
              <a:t>と同じような要領で変更</a:t>
            </a:r>
            <a:endParaRPr kumimoji="1" lang="en-US" altLang="ja-JP" sz="1400" dirty="0">
              <a:solidFill>
                <a:schemeClr val="tx1"/>
              </a:solidFill>
              <a:latin typeface="Arial" panose="020B0604020202020204" pitchFamily="34" charset="0"/>
              <a:cs typeface="Arial" panose="020B0604020202020204" pitchFamily="34" charset="0"/>
            </a:endParaRPr>
          </a:p>
        </p:txBody>
      </p:sp>
      <p:pic>
        <p:nvPicPr>
          <p:cNvPr id="10" name="図 9">
            <a:extLst>
              <a:ext uri="{FF2B5EF4-FFF2-40B4-BE49-F238E27FC236}">
                <a16:creationId xmlns:a16="http://schemas.microsoft.com/office/drawing/2014/main" id="{53973C2F-A084-E42F-7C0E-AA9762B8E956}"/>
              </a:ext>
            </a:extLst>
          </p:cNvPr>
          <p:cNvPicPr>
            <a:picLocks noChangeAspect="1"/>
          </p:cNvPicPr>
          <p:nvPr/>
        </p:nvPicPr>
        <p:blipFill>
          <a:blip r:embed="rId8"/>
          <a:stretch>
            <a:fillRect/>
          </a:stretch>
        </p:blipFill>
        <p:spPr>
          <a:xfrm>
            <a:off x="9977753" y="3128962"/>
            <a:ext cx="2028825" cy="600075"/>
          </a:xfrm>
          <a:prstGeom prst="rect">
            <a:avLst/>
          </a:prstGeom>
        </p:spPr>
      </p:pic>
    </p:spTree>
    <p:extLst>
      <p:ext uri="{BB962C8B-B14F-4D97-AF65-F5344CB8AC3E}">
        <p14:creationId xmlns:p14="http://schemas.microsoft.com/office/powerpoint/2010/main" val="11658634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761</Words>
  <Application>Microsoft Office PowerPoint</Application>
  <PresentationFormat>ワイド画面</PresentationFormat>
  <Paragraphs>115</Paragraphs>
  <Slides>11</Slides>
  <Notes>0</Notes>
  <HiddenSlides>0</HiddenSlides>
  <MMClips>0</MMClips>
  <ScaleCrop>false</ScaleCrop>
  <HeadingPairs>
    <vt:vector size="8" baseType="variant">
      <vt:variant>
        <vt:lpstr>使用されているフォント</vt:lpstr>
      </vt:variant>
      <vt:variant>
        <vt:i4>3</vt:i4>
      </vt:variant>
      <vt:variant>
        <vt:lpstr>テーマ</vt:lpstr>
      </vt:variant>
      <vt:variant>
        <vt:i4>1</vt:i4>
      </vt:variant>
      <vt:variant>
        <vt:lpstr>埋め込まれた OLE サーバー</vt:lpstr>
      </vt:variant>
      <vt:variant>
        <vt:i4>1</vt:i4>
      </vt:variant>
      <vt:variant>
        <vt:lpstr>スライド タイトル</vt:lpstr>
      </vt:variant>
      <vt:variant>
        <vt:i4>11</vt:i4>
      </vt:variant>
    </vt:vector>
  </HeadingPairs>
  <TitlesOfParts>
    <vt:vector size="16" baseType="lpstr">
      <vt:lpstr>游ゴシック</vt:lpstr>
      <vt:lpstr>游ゴシック Light</vt:lpstr>
      <vt:lpstr>Arial</vt:lpstr>
      <vt:lpstr>Office テーマ</vt:lpstr>
      <vt:lpstr>think-cell スライド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Daimler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Amano, Megumi (146)</dc:creator>
  <cp:lastModifiedBy>Amano, Megumi (146)</cp:lastModifiedBy>
  <cp:revision>4</cp:revision>
  <dcterms:created xsi:type="dcterms:W3CDTF">2024-03-11T11:03:02Z</dcterms:created>
  <dcterms:modified xsi:type="dcterms:W3CDTF">2024-03-11T19:53:27Z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24dbb1d-991d-4bbd-aad5-33bac1d8ffaf_Enabled">
    <vt:lpwstr>true</vt:lpwstr>
  </property>
  <property fmtid="{D5CDD505-2E9C-101B-9397-08002B2CF9AE}" pid="3" name="MSIP_Label_924dbb1d-991d-4bbd-aad5-33bac1d8ffaf_SetDate">
    <vt:lpwstr>2024-03-11T11:03:02Z</vt:lpwstr>
  </property>
  <property fmtid="{D5CDD505-2E9C-101B-9397-08002B2CF9AE}" pid="4" name="MSIP_Label_924dbb1d-991d-4bbd-aad5-33bac1d8ffaf_Method">
    <vt:lpwstr>Standard</vt:lpwstr>
  </property>
  <property fmtid="{D5CDD505-2E9C-101B-9397-08002B2CF9AE}" pid="5" name="MSIP_Label_924dbb1d-991d-4bbd-aad5-33bac1d8ffaf_Name">
    <vt:lpwstr>924dbb1d-991d-4bbd-aad5-33bac1d8ffaf</vt:lpwstr>
  </property>
  <property fmtid="{D5CDD505-2E9C-101B-9397-08002B2CF9AE}" pid="6" name="MSIP_Label_924dbb1d-991d-4bbd-aad5-33bac1d8ffaf_SiteId">
    <vt:lpwstr>9652d7c2-1ccf-4940-8151-4a92bd474ed0</vt:lpwstr>
  </property>
  <property fmtid="{D5CDD505-2E9C-101B-9397-08002B2CF9AE}" pid="7" name="MSIP_Label_924dbb1d-991d-4bbd-aad5-33bac1d8ffaf_ActionId">
    <vt:lpwstr>05c10ff3-1603-41ff-8b6a-0fd804b83d15</vt:lpwstr>
  </property>
  <property fmtid="{D5CDD505-2E9C-101B-9397-08002B2CF9AE}" pid="8" name="MSIP_Label_924dbb1d-991d-4bbd-aad5-33bac1d8ffaf_ContentBits">
    <vt:lpwstr>0</vt:lpwstr>
  </property>
</Properties>
</file>