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7556500" cy="10680700"/>
  <p:notesSz cx="7556500" cy="106807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2236" y="6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1017"/>
            <a:ext cx="6423025" cy="2242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1192"/>
            <a:ext cx="5289550" cy="267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825" y="427228"/>
            <a:ext cx="6800850" cy="17089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56500" cy="106807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56500" cy="106807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56500" cy="106807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53451" cy="106807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Office PowerPoint</Application>
  <PresentationFormat>ユーザー設定</PresentationFormat>
  <Paragraphs>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6" baseType="lpstr">
      <vt:lpstr>Calibri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ATSUSHI YAMADA</dc:creator>
  <cp:lastModifiedBy>YAMADA ATSUSHI</cp:lastModifiedBy>
  <cp:revision>1</cp:revision>
  <dcterms:created xsi:type="dcterms:W3CDTF">2021-03-18T03:32:34Z</dcterms:created>
  <dcterms:modified xsi:type="dcterms:W3CDTF">2021-03-18T03:35:28Z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2020-10-15T00:00:00Z</vt:filetime>
  </property>
  <property fmtid="{D5CDD505-2E9C-101B-9397-08002B2CF9AE}" pid="3" name="LastSaved">
    <vt:filetime>2021-03-18T00:00:00Z</vt:filetime>
  </property>
</Properties>
</file>