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3FA29D-8216-B4D9-6D62-A40F8C9F0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306DC8E-F0C5-BEF5-7C4C-643BCEC0DE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648A597-0A50-C733-1549-3F8749CC5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A986-5270-4544-AD85-54E7616C67A4}" type="datetimeFigureOut">
              <a:rPr kumimoji="1" lang="ja-JP" altLang="en-US" smtClean="0"/>
              <a:t>2024/1/21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7B97A2-840F-8BB6-4BFF-A3D020C62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C5081EB-7582-D1E7-B9BE-2DD72185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BAA0E-D791-4BFC-A6B4-61B3B60416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842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06934F-3BAE-EE5D-8A1C-4B159B524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BB1C71E-E267-8633-682B-67A423423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43A25F-A8D7-6E25-E98C-E9263A4B9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A986-5270-4544-AD85-54E7616C67A4}" type="datetimeFigureOut">
              <a:rPr kumimoji="1" lang="ja-JP" altLang="en-US" smtClean="0"/>
              <a:t>2024/1/21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E8D88F-54F5-E9FC-4C7E-B2586134F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201707-4ABF-7262-371B-90F1CD81D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BAA0E-D791-4BFC-A6B4-61B3B60416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1988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C2BA863-E927-C847-98D6-723A0A88EE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77AE4D8-CE58-B6E0-F253-B2241FF13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DBC6B4-71E3-620E-D2E1-AE6D9D099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A986-5270-4544-AD85-54E7616C67A4}" type="datetimeFigureOut">
              <a:rPr kumimoji="1" lang="ja-JP" altLang="en-US" smtClean="0"/>
              <a:t>2024/1/21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86A5D91-919C-9613-AC21-78CF24438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316092-96A5-CA6D-BE38-11D09CBFC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BAA0E-D791-4BFC-A6B4-61B3B60416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37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E17B65-829A-F19B-2902-DBEB3228A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0D13001-DCFA-C083-A211-610331AA0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3298B69-27F7-1291-916E-C147E613D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A986-5270-4544-AD85-54E7616C67A4}" type="datetimeFigureOut">
              <a:rPr kumimoji="1" lang="ja-JP" altLang="en-US" smtClean="0"/>
              <a:t>2024/1/21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D51D60D-C1EB-2416-596C-208BF5FB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F34BBD-224B-3C85-6DDE-A366B5A5B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BAA0E-D791-4BFC-A6B4-61B3B60416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5457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5E0C1A-2783-5C3C-96A4-7BCA763D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90D39B8-7AF4-2C49-65A2-A9E2C8472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19C9D7-91F6-BADD-BC99-704E6D21A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A986-5270-4544-AD85-54E7616C67A4}" type="datetimeFigureOut">
              <a:rPr kumimoji="1" lang="ja-JP" altLang="en-US" smtClean="0"/>
              <a:t>2024/1/21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C06AC9-1EDA-27D1-5389-065F03CB3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C6E6CE-CF33-BC18-CED7-07551D392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BAA0E-D791-4BFC-A6B4-61B3B60416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4526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0B9E40-2AED-74CF-13E8-DF6C57BD7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EE6FA5-9E16-C27D-CB2D-61F778952C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306793C-91BF-92E6-AE4D-D3C47A8E8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C2FA936-35E9-B30D-E83C-C0C45A896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A986-5270-4544-AD85-54E7616C67A4}" type="datetimeFigureOut">
              <a:rPr kumimoji="1" lang="ja-JP" altLang="en-US" smtClean="0"/>
              <a:t>2024/1/21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3A47DBF-8E61-AE84-1FB3-050E5EDF9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D3F81AA-293E-5A7A-8303-378E689DE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BAA0E-D791-4BFC-A6B4-61B3B60416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611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4679CF-ED3A-2D9E-85C4-642FB3EC3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2D629BD-ABBE-2883-AC09-5810A68F9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57CB780-2C15-8C3C-7D4F-34F3DDBD8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DCB6E84-2762-6841-8E29-7094D3C9D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F8BE558-7731-844E-ABCB-D88738AF90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58DCC2A-1B15-2E81-730E-D0C4B82A5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A986-5270-4544-AD85-54E7616C67A4}" type="datetimeFigureOut">
              <a:rPr kumimoji="1" lang="ja-JP" altLang="en-US" smtClean="0"/>
              <a:t>2024/1/21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5939D81-5D73-0421-50D0-AFF9FE6A5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5E4B7CF-D82C-090C-77F3-C2FBE71C7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BAA0E-D791-4BFC-A6B4-61B3B60416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779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01B06F-5E56-C57D-55CB-81785BB54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648866D-8B3B-C63C-B01A-1B7FCA634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A986-5270-4544-AD85-54E7616C67A4}" type="datetimeFigureOut">
              <a:rPr kumimoji="1" lang="ja-JP" altLang="en-US" smtClean="0"/>
              <a:t>2024/1/21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C08A567-E185-7070-7956-A0323E7CF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9C0DD1C-1F3B-9F63-415A-316AC41CD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BAA0E-D791-4BFC-A6B4-61B3B60416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902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9C0778A-F43A-B59A-7CE3-62F8A03B4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A986-5270-4544-AD85-54E7616C67A4}" type="datetimeFigureOut">
              <a:rPr kumimoji="1" lang="ja-JP" altLang="en-US" smtClean="0"/>
              <a:t>2024/1/21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65CB208-9EC6-2F0E-2C15-361DD23E9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864356-A5F8-ADEF-7FDA-58F0508FC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BAA0E-D791-4BFC-A6B4-61B3B60416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9343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762ED8-5183-D1F7-13B4-DD7D8F03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9D5677-F0C6-4307-FA19-09C92BABD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3D43DC3-D138-B4F4-3B02-59F66BD46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BFC9389-EF36-11FF-A86D-0D77A4EF4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A986-5270-4544-AD85-54E7616C67A4}" type="datetimeFigureOut">
              <a:rPr kumimoji="1" lang="ja-JP" altLang="en-US" smtClean="0"/>
              <a:t>2024/1/21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174FD9-09E3-3591-7EF4-D6315D7B4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38B6E92-B8A5-DA91-E3AE-732866709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BAA0E-D791-4BFC-A6B4-61B3B60416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7411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564DED-7311-E3B8-7FCE-60169DF88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87A8F68-1F41-9685-5579-DFF6994B78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4BE7FA2-8D5B-1FC0-DEF0-A0E71C9D2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CFEACAF-BE27-920C-1CD7-760DF68D0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A986-5270-4544-AD85-54E7616C67A4}" type="datetimeFigureOut">
              <a:rPr kumimoji="1" lang="ja-JP" altLang="en-US" smtClean="0"/>
              <a:t>2024/1/21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77E15FA-97A6-7D79-F013-57B854BB3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CD5A76-E02F-5850-249B-86F160338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BAA0E-D791-4BFC-A6B4-61B3B60416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661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F4935AA-72D0-6273-D019-0036D1904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C07BC3F-4D0A-D099-0358-4E3A892FF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CC6E8B-D7BB-C9EA-CDA5-5D298B12E2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FA986-5270-4544-AD85-54E7616C67A4}" type="datetimeFigureOut">
              <a:rPr kumimoji="1" lang="ja-JP" altLang="en-US" smtClean="0"/>
              <a:t>2024/1/21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BD67647-1F2F-5D38-226E-E824B9DF84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578CF9C-F2FF-6AAB-9562-ED39E6A0CD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BAA0E-D791-4BFC-A6B4-61B3B60416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581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6C254A-D0F6-FA8A-C7FB-E78D6A34B8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改修依頼内容</a:t>
            </a:r>
          </a:p>
        </p:txBody>
      </p:sp>
    </p:spTree>
    <p:extLst>
      <p:ext uri="{BB962C8B-B14F-4D97-AF65-F5344CB8AC3E}">
        <p14:creationId xmlns:p14="http://schemas.microsoft.com/office/powerpoint/2010/main" val="3528897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5354EB1-0F3C-2311-E99B-6516F35B8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612"/>
            <a:ext cx="12192000" cy="5975631"/>
          </a:xfrm>
          <a:prstGeom prst="rect">
            <a:avLst/>
          </a:prstGeom>
        </p:spPr>
      </p:pic>
      <p:sp>
        <p:nvSpPr>
          <p:cNvPr id="4" name="吹き出し: 上矢印 3">
            <a:extLst>
              <a:ext uri="{FF2B5EF4-FFF2-40B4-BE49-F238E27FC236}">
                <a16:creationId xmlns:a16="http://schemas.microsoft.com/office/drawing/2014/main" id="{D33F94A4-B32D-4BE3-691F-69C5C9083C69}"/>
              </a:ext>
            </a:extLst>
          </p:cNvPr>
          <p:cNvSpPr/>
          <p:nvPr/>
        </p:nvSpPr>
        <p:spPr>
          <a:xfrm>
            <a:off x="10328987" y="867747"/>
            <a:ext cx="1175658" cy="858416"/>
          </a:xfrm>
          <a:prstGeom prst="up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受付時間の変更</a:t>
            </a:r>
          </a:p>
        </p:txBody>
      </p:sp>
      <p:sp>
        <p:nvSpPr>
          <p:cNvPr id="5" name="吹き出し: 上矢印 4">
            <a:extLst>
              <a:ext uri="{FF2B5EF4-FFF2-40B4-BE49-F238E27FC236}">
                <a16:creationId xmlns:a16="http://schemas.microsoft.com/office/drawing/2014/main" id="{F0FE7F50-5F9D-8B53-2BDF-8C60E67C88CD}"/>
              </a:ext>
            </a:extLst>
          </p:cNvPr>
          <p:cNvSpPr/>
          <p:nvPr/>
        </p:nvSpPr>
        <p:spPr>
          <a:xfrm>
            <a:off x="1785257" y="5812972"/>
            <a:ext cx="1175658" cy="858416"/>
          </a:xfrm>
          <a:prstGeom prst="up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写真の差し替え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214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96361A5-428A-F507-7476-E0C4C9345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257"/>
            <a:ext cx="12192000" cy="6081486"/>
          </a:xfrm>
          <a:prstGeom prst="rect">
            <a:avLst/>
          </a:prstGeom>
        </p:spPr>
      </p:pic>
      <p:sp>
        <p:nvSpPr>
          <p:cNvPr id="4" name="吹き出し: 上矢印 3">
            <a:extLst>
              <a:ext uri="{FF2B5EF4-FFF2-40B4-BE49-F238E27FC236}">
                <a16:creationId xmlns:a16="http://schemas.microsoft.com/office/drawing/2014/main" id="{13A3FBC1-3F3D-F80A-F6C1-59F8583AE835}"/>
              </a:ext>
            </a:extLst>
          </p:cNvPr>
          <p:cNvSpPr/>
          <p:nvPr/>
        </p:nvSpPr>
        <p:spPr>
          <a:xfrm>
            <a:off x="6223517" y="4674637"/>
            <a:ext cx="2230017" cy="811763"/>
          </a:xfrm>
          <a:prstGeom prst="up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代表取締役の追記</a:t>
            </a:r>
          </a:p>
        </p:txBody>
      </p:sp>
    </p:spTree>
    <p:extLst>
      <p:ext uri="{BB962C8B-B14F-4D97-AF65-F5344CB8AC3E}">
        <p14:creationId xmlns:p14="http://schemas.microsoft.com/office/powerpoint/2010/main" val="3891041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5E941BB-3179-1985-1D03-DF22A6357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071" y="2083953"/>
            <a:ext cx="10127858" cy="2690093"/>
          </a:xfrm>
          <a:prstGeom prst="rect">
            <a:avLst/>
          </a:prstGeom>
        </p:spPr>
      </p:pic>
      <p:sp>
        <p:nvSpPr>
          <p:cNvPr id="4" name="吹き出し: 上矢印 3">
            <a:extLst>
              <a:ext uri="{FF2B5EF4-FFF2-40B4-BE49-F238E27FC236}">
                <a16:creationId xmlns:a16="http://schemas.microsoft.com/office/drawing/2014/main" id="{F09DB2F4-C1A2-29DA-4568-CD84C72420E2}"/>
              </a:ext>
            </a:extLst>
          </p:cNvPr>
          <p:cNvSpPr/>
          <p:nvPr/>
        </p:nvSpPr>
        <p:spPr>
          <a:xfrm>
            <a:off x="3573624" y="4683967"/>
            <a:ext cx="1931437" cy="1278294"/>
          </a:xfrm>
          <a:prstGeom prst="up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上記のような口コミスライドの開発追記</a:t>
            </a:r>
          </a:p>
        </p:txBody>
      </p:sp>
    </p:spTree>
    <p:extLst>
      <p:ext uri="{BB962C8B-B14F-4D97-AF65-F5344CB8AC3E}">
        <p14:creationId xmlns:p14="http://schemas.microsoft.com/office/powerpoint/2010/main" val="3808153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19710A2-B177-3A72-7C30-F6C387110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0781"/>
            <a:ext cx="12192000" cy="5576437"/>
          </a:xfrm>
          <a:prstGeom prst="rect">
            <a:avLst/>
          </a:prstGeom>
        </p:spPr>
      </p:pic>
      <p:sp>
        <p:nvSpPr>
          <p:cNvPr id="4" name="吹き出し: 上矢印 3">
            <a:extLst>
              <a:ext uri="{FF2B5EF4-FFF2-40B4-BE49-F238E27FC236}">
                <a16:creationId xmlns:a16="http://schemas.microsoft.com/office/drawing/2014/main" id="{147E1766-600A-78C4-9B3A-B2BC19DAEF2A}"/>
              </a:ext>
            </a:extLst>
          </p:cNvPr>
          <p:cNvSpPr/>
          <p:nvPr/>
        </p:nvSpPr>
        <p:spPr>
          <a:xfrm>
            <a:off x="3788229" y="4152122"/>
            <a:ext cx="2127379" cy="1231641"/>
          </a:xfrm>
          <a:prstGeom prst="up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文言の変更</a:t>
            </a:r>
          </a:p>
        </p:txBody>
      </p:sp>
    </p:spTree>
    <p:extLst>
      <p:ext uri="{BB962C8B-B14F-4D97-AF65-F5344CB8AC3E}">
        <p14:creationId xmlns:p14="http://schemas.microsoft.com/office/powerpoint/2010/main" val="4185555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9B77F3D-BE21-03B9-91E3-56677EB01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014" y="365494"/>
            <a:ext cx="7513971" cy="6127011"/>
          </a:xfrm>
          <a:prstGeom prst="rect">
            <a:avLst/>
          </a:prstGeom>
        </p:spPr>
      </p:pic>
      <p:sp>
        <p:nvSpPr>
          <p:cNvPr id="4" name="吹き出し: 上矢印 3">
            <a:extLst>
              <a:ext uri="{FF2B5EF4-FFF2-40B4-BE49-F238E27FC236}">
                <a16:creationId xmlns:a16="http://schemas.microsoft.com/office/drawing/2014/main" id="{190CBB18-FFDE-7539-ED52-63E25D7F4E76}"/>
              </a:ext>
            </a:extLst>
          </p:cNvPr>
          <p:cNvSpPr/>
          <p:nvPr/>
        </p:nvSpPr>
        <p:spPr>
          <a:xfrm>
            <a:off x="4273420" y="1240971"/>
            <a:ext cx="1455576" cy="681135"/>
          </a:xfrm>
          <a:prstGeom prst="up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文言の変更</a:t>
            </a:r>
          </a:p>
        </p:txBody>
      </p:sp>
    </p:spTree>
    <p:extLst>
      <p:ext uri="{BB962C8B-B14F-4D97-AF65-F5344CB8AC3E}">
        <p14:creationId xmlns:p14="http://schemas.microsoft.com/office/powerpoint/2010/main" val="1131098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1D7510C-E149-48B3-5A07-C64F50D05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084" y="0"/>
            <a:ext cx="6508044" cy="4991533"/>
          </a:xfrm>
          <a:prstGeom prst="rect">
            <a:avLst/>
          </a:prstGeom>
        </p:spPr>
      </p:pic>
      <p:sp>
        <p:nvSpPr>
          <p:cNvPr id="4" name="吹き出し: 上矢印 3">
            <a:extLst>
              <a:ext uri="{FF2B5EF4-FFF2-40B4-BE49-F238E27FC236}">
                <a16:creationId xmlns:a16="http://schemas.microsoft.com/office/drawing/2014/main" id="{045E82E6-A808-2C84-EFDC-62EEDFEF126D}"/>
              </a:ext>
            </a:extLst>
          </p:cNvPr>
          <p:cNvSpPr/>
          <p:nvPr/>
        </p:nvSpPr>
        <p:spPr>
          <a:xfrm>
            <a:off x="1791478" y="5355771"/>
            <a:ext cx="3349689" cy="1110343"/>
          </a:xfrm>
          <a:prstGeom prst="up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※</a:t>
            </a:r>
            <a:r>
              <a:rPr kumimoji="1" lang="ja-JP" altLang="en-US" dirty="0"/>
              <a:t>要相談：ｼｭﾐｭﾚｰｼｮﾝツール作成の相場</a:t>
            </a:r>
          </a:p>
        </p:txBody>
      </p:sp>
    </p:spTree>
    <p:extLst>
      <p:ext uri="{BB962C8B-B14F-4D97-AF65-F5344CB8AC3E}">
        <p14:creationId xmlns:p14="http://schemas.microsoft.com/office/powerpoint/2010/main" val="2083262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8EEB285-D13D-FA36-2CEA-9721AB2FC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977" y="277896"/>
            <a:ext cx="7902625" cy="5387807"/>
          </a:xfrm>
          <a:prstGeom prst="rect">
            <a:avLst/>
          </a:prstGeom>
        </p:spPr>
      </p:pic>
      <p:sp>
        <p:nvSpPr>
          <p:cNvPr id="5" name="吹き出し: 上矢印 4">
            <a:extLst>
              <a:ext uri="{FF2B5EF4-FFF2-40B4-BE49-F238E27FC236}">
                <a16:creationId xmlns:a16="http://schemas.microsoft.com/office/drawing/2014/main" id="{25360F85-E09B-4674-C1BF-91F7B89E8F32}"/>
              </a:ext>
            </a:extLst>
          </p:cNvPr>
          <p:cNvSpPr/>
          <p:nvPr/>
        </p:nvSpPr>
        <p:spPr>
          <a:xfrm>
            <a:off x="2146041" y="5665703"/>
            <a:ext cx="1884783" cy="914401"/>
          </a:xfrm>
          <a:prstGeom prst="up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写真の差し替え</a:t>
            </a:r>
          </a:p>
        </p:txBody>
      </p:sp>
    </p:spTree>
    <p:extLst>
      <p:ext uri="{BB962C8B-B14F-4D97-AF65-F5344CB8AC3E}">
        <p14:creationId xmlns:p14="http://schemas.microsoft.com/office/powerpoint/2010/main" val="562582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ワイド画面</PresentationFormat>
  <Paragraphs>9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游ゴシック</vt:lpstr>
      <vt:lpstr>游ゴシック Light</vt:lpstr>
      <vt:lpstr>Arial</vt:lpstr>
      <vt:lpstr>Office テーマ</vt:lpstr>
      <vt:lpstr>改修依頼内容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改修依頼内容</dc:title>
  <dc:creator>fyyr 藤村</dc:creator>
  <cp:lastModifiedBy>fyyr 藤村</cp:lastModifiedBy>
  <cp:revision>1</cp:revision>
  <dcterms:created xsi:type="dcterms:W3CDTF">2024-01-21T03:00:57Z</dcterms:created>
  <dcterms:modified xsi:type="dcterms:W3CDTF">2024-01-21T03:01:03Z</dcterms:modified>
</cp:coreProperties>
</file>