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2" d="100"/>
          <a:sy n="62" d="100"/>
        </p:scale>
        <p:origin x="76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19B76F-DBAD-489B-AF11-99FC0FA144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0CEDCAD-5546-4C7F-9692-BCA49A026F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B250B37-C836-47E9-BBD1-54AD9F988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A0BDC-C070-4210-99EA-0977E6B1ACBA}" type="datetimeFigureOut">
              <a:rPr kumimoji="1" lang="ja-JP" altLang="en-US" smtClean="0"/>
              <a:t>2022/4/13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74EC1B7-5D0F-42DD-9ECE-AF718A135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0DDB8E1-6206-4F7D-B1DA-AC4956633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4B99-B853-431F-A9C9-62C676594B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8839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470771-82D0-4A72-B070-80D10CA38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B344266-80BD-45AF-9627-4C86DAA8D4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6E59A51-B2A2-441F-9A4B-21A2820BE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A0BDC-C070-4210-99EA-0977E6B1ACBA}" type="datetimeFigureOut">
              <a:rPr kumimoji="1" lang="ja-JP" altLang="en-US" smtClean="0"/>
              <a:t>2022/4/13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4CC95DD-C0E5-4566-B3C0-0DAEF7987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4C1D98F-294B-4D64-952E-F584F852F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4B99-B853-431F-A9C9-62C676594B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4732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ECEB2557-98D0-428E-9672-AA2E643D71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DED56CB-503C-4FD3-A2DE-66E339D722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852892-F365-4460-8256-6E2466AAD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A0BDC-C070-4210-99EA-0977E6B1ACBA}" type="datetimeFigureOut">
              <a:rPr kumimoji="1" lang="ja-JP" altLang="en-US" smtClean="0"/>
              <a:t>2022/4/13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73DB1E5-96F9-48BF-9BA3-107692FCE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F7714D0-C8D0-47BB-BD40-9508ED845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4B99-B853-431F-A9C9-62C676594B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0020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A28CA8-C953-4319-A09B-FDE97A19C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3BDCE10-1974-49D7-896A-748CB13AE4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903B433-E8A0-438A-80B0-1FD943F3C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A0BDC-C070-4210-99EA-0977E6B1ACBA}" type="datetimeFigureOut">
              <a:rPr kumimoji="1" lang="ja-JP" altLang="en-US" smtClean="0"/>
              <a:t>2022/4/13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7F041E0-48E1-4911-BB63-F5FAFC673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875F335-1B34-44FE-B84E-51F92072D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4B99-B853-431F-A9C9-62C676594B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7182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105C825-9EF1-4E99-A9D4-77CA7AAE5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86B70CD-369D-402D-8799-513C923B2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36756A9-7C73-4C62-B6C8-069454459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A0BDC-C070-4210-99EA-0977E6B1ACBA}" type="datetimeFigureOut">
              <a:rPr kumimoji="1" lang="ja-JP" altLang="en-US" smtClean="0"/>
              <a:t>2022/4/13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97742E2-F9E2-4307-BC54-9BD2086F2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3C57092-F858-4286-A2BF-71F93615A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4B99-B853-431F-A9C9-62C676594B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077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28A8E34-ED20-46F4-80E6-BEE6CDB26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2FEA73A-4740-4F14-9642-71CF1BFA9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E82DD7B-B1AC-4E92-92C0-CB581D00E8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7D7315E-27A6-40E6-9DA8-9317AF642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A0BDC-C070-4210-99EA-0977E6B1ACBA}" type="datetimeFigureOut">
              <a:rPr kumimoji="1" lang="ja-JP" altLang="en-US" smtClean="0"/>
              <a:t>2022/4/13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9C02604-F59A-475D-AEDE-A8E320CBE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1DC6BC4-7376-4F4C-A61B-61F2A8F8F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4B99-B853-431F-A9C9-62C676594B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0628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FCF02D7-224B-40E9-B3AD-E38CF92EF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571B108-D921-4B5F-8E69-8637E468B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42C093E-35EC-428E-90F3-3846A3CFFC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487F43E-4F41-46BB-ADFF-BFEEF75E8D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7532645-0F36-4C4A-8C6B-902B8A36CA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80E46B0-82F7-4B8E-9F89-BD7A98AFA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A0BDC-C070-4210-99EA-0977E6B1ACBA}" type="datetimeFigureOut">
              <a:rPr kumimoji="1" lang="ja-JP" altLang="en-US" smtClean="0"/>
              <a:t>2022/4/13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5656C38-82F7-447A-91D1-F701980A9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C5D7A17-F150-4176-B762-47E7B101B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4B99-B853-431F-A9C9-62C676594B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3715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1865AB4-E8D4-4AE4-BA85-F071F169A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3AD298F-860F-47CB-AD31-684E995A0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A0BDC-C070-4210-99EA-0977E6B1ACBA}" type="datetimeFigureOut">
              <a:rPr kumimoji="1" lang="ja-JP" altLang="en-US" smtClean="0"/>
              <a:t>2022/4/13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CAB627E-0906-4B81-A41C-F6F45EAB2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D2EF784-22FA-4C95-A6AA-412240096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4B99-B853-431F-A9C9-62C676594B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052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8618C7C-BBA0-4C8B-B365-912901A1D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A0BDC-C070-4210-99EA-0977E6B1ACBA}" type="datetimeFigureOut">
              <a:rPr kumimoji="1" lang="ja-JP" altLang="en-US" smtClean="0"/>
              <a:t>2022/4/13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1C461AB-7A49-480F-A000-43F224675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E69BD9D-ACA2-45A8-BB73-83949838F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4B99-B853-431F-A9C9-62C676594B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7801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599CF2-4671-43C6-8118-6E1F76537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ED521F7-4A88-4882-A1E6-FF8FCD2B90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637BA3B-9BBD-4969-98B6-2B2ED86C5A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EF646D7-D5ED-4931-A9B9-F60E8BD78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A0BDC-C070-4210-99EA-0977E6B1ACBA}" type="datetimeFigureOut">
              <a:rPr kumimoji="1" lang="ja-JP" altLang="en-US" smtClean="0"/>
              <a:t>2022/4/13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23CEEC9-A24F-4959-AAF4-3ACBC899E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BBE3D0D-D10F-4535-B738-221CC0BDA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4B99-B853-431F-A9C9-62C676594B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6951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8B50E72-8ED4-4EF2-B995-CEC090A22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0E6E4FF-9DAC-4A91-936E-A8F5F2C137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CF19FB-C3E6-49D0-AC60-938DF9EFC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AC6A041-2206-4F24-8C49-AF5748450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A0BDC-C070-4210-99EA-0977E6B1ACBA}" type="datetimeFigureOut">
              <a:rPr kumimoji="1" lang="ja-JP" altLang="en-US" smtClean="0"/>
              <a:t>2022/4/13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E870D67-DF81-42E6-9A86-BFFEF94D0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7F355DB-8C3D-481B-B4C6-B1C035ABD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4B99-B853-431F-A9C9-62C676594B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9314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8824626-0DCE-43FD-8734-430A06EFB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175F9AA-7D18-4328-A677-18ED667A9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1DA7D1E-0AD6-4A2D-B5E0-8EACBDB99B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A0BDC-C070-4210-99EA-0977E6B1ACBA}" type="datetimeFigureOut">
              <a:rPr kumimoji="1" lang="ja-JP" altLang="en-US" smtClean="0"/>
              <a:t>2022/4/13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B033F6C-D737-465F-BB19-EBCBC5A5CE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AC90D01-1E45-4A72-A3F3-5C5455FDD1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94B99-B853-431F-A9C9-62C676594B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8418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D5C313-2702-42BF-BA8D-CDAC93B0B6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EAC2866-4D33-4B68-9E4A-1A547DBC83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5" name="図 4" descr="テキスト, ホワイトボード&#10;&#10;自動的に生成された説明">
            <a:extLst>
              <a:ext uri="{FF2B5EF4-FFF2-40B4-BE49-F238E27FC236}">
                <a16:creationId xmlns:a16="http://schemas.microsoft.com/office/drawing/2014/main" id="{55EE0D13-0302-4F67-BDA2-0383B1BA29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3357" y="1781265"/>
            <a:ext cx="2892174" cy="2169131"/>
          </a:xfrm>
          <a:prstGeom prst="rect">
            <a:avLst/>
          </a:prstGeom>
        </p:spPr>
      </p:pic>
      <p:pic>
        <p:nvPicPr>
          <p:cNvPr id="7" name="図 6" descr="テキスト, ホワイトボード&#10;&#10;自動的に生成された説明">
            <a:extLst>
              <a:ext uri="{FF2B5EF4-FFF2-40B4-BE49-F238E27FC236}">
                <a16:creationId xmlns:a16="http://schemas.microsoft.com/office/drawing/2014/main" id="{9889D74D-6C73-424B-B6C0-CFF63D4C2E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91024" y="1796017"/>
            <a:ext cx="3010175" cy="2257631"/>
          </a:xfrm>
          <a:prstGeom prst="rect">
            <a:avLst/>
          </a:prstGeom>
        </p:spPr>
      </p:pic>
      <p:pic>
        <p:nvPicPr>
          <p:cNvPr id="9" name="図 8" descr="テキスト, 手紙&#10;&#10;自動的に生成された説明">
            <a:extLst>
              <a:ext uri="{FF2B5EF4-FFF2-40B4-BE49-F238E27FC236}">
                <a16:creationId xmlns:a16="http://schemas.microsoft.com/office/drawing/2014/main" id="{5B33832E-74FD-4B6A-84C3-817E2D1EEF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45675" y="1737014"/>
            <a:ext cx="3010175" cy="2257632"/>
          </a:xfrm>
          <a:prstGeom prst="rect">
            <a:avLst/>
          </a:prstGeom>
        </p:spPr>
      </p:pic>
      <p:pic>
        <p:nvPicPr>
          <p:cNvPr id="11" name="図 10" descr="テキスト&#10;&#10;自動的に生成された説明">
            <a:extLst>
              <a:ext uri="{FF2B5EF4-FFF2-40B4-BE49-F238E27FC236}">
                <a16:creationId xmlns:a16="http://schemas.microsoft.com/office/drawing/2014/main" id="{66501C18-C8CF-48AF-B022-7D34C925C6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12918" y="1479738"/>
            <a:ext cx="3371636" cy="2528727"/>
          </a:xfrm>
          <a:prstGeom prst="rect">
            <a:avLst/>
          </a:prstGeom>
        </p:spPr>
      </p:pic>
      <p:pic>
        <p:nvPicPr>
          <p:cNvPr id="13" name="図 12" descr="テキスト&#10;&#10;自動的に生成された説明">
            <a:extLst>
              <a:ext uri="{FF2B5EF4-FFF2-40B4-BE49-F238E27FC236}">
                <a16:creationId xmlns:a16="http://schemas.microsoft.com/office/drawing/2014/main" id="{07CFA82C-72CD-4C1A-8186-A2737C5287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63183" y="1781265"/>
            <a:ext cx="2892175" cy="216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291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8AE07D-62DF-4B77-A441-A971D9DB4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5" name="コンテンツ プレースホルダー 4" descr="テキスト&#10;&#10;自動的に生成された説明">
            <a:extLst>
              <a:ext uri="{FF2B5EF4-FFF2-40B4-BE49-F238E27FC236}">
                <a16:creationId xmlns:a16="http://schemas.microsoft.com/office/drawing/2014/main" id="{8FE1F52E-EB21-4311-B6D3-2D16D20E4E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567" y="2133039"/>
            <a:ext cx="3455898" cy="2591923"/>
          </a:xfrm>
        </p:spPr>
      </p:pic>
      <p:pic>
        <p:nvPicPr>
          <p:cNvPr id="7" name="図 6" descr="テキスト&#10;&#10;自動的に生成された説明">
            <a:extLst>
              <a:ext uri="{FF2B5EF4-FFF2-40B4-BE49-F238E27FC236}">
                <a16:creationId xmlns:a16="http://schemas.microsoft.com/office/drawing/2014/main" id="{861DF807-1338-45C0-BF5D-B41DC1B388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08420" y="2549184"/>
            <a:ext cx="2968461" cy="2226346"/>
          </a:xfrm>
          <a:prstGeom prst="rect">
            <a:avLst/>
          </a:prstGeom>
        </p:spPr>
      </p:pic>
      <p:pic>
        <p:nvPicPr>
          <p:cNvPr id="9" name="図 8" descr="テキスト, 手紙&#10;&#10;自動的に生成された説明">
            <a:extLst>
              <a:ext uri="{FF2B5EF4-FFF2-40B4-BE49-F238E27FC236}">
                <a16:creationId xmlns:a16="http://schemas.microsoft.com/office/drawing/2014/main" id="{5C8A3262-7A40-4F22-9606-C81F2C4A35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63482" y="2497382"/>
            <a:ext cx="2738737" cy="2054053"/>
          </a:xfrm>
          <a:prstGeom prst="rect">
            <a:avLst/>
          </a:prstGeom>
        </p:spPr>
      </p:pic>
      <p:pic>
        <p:nvPicPr>
          <p:cNvPr id="11" name="図 10" descr="カレンダー&#10;&#10;自動的に生成された説明">
            <a:extLst>
              <a:ext uri="{FF2B5EF4-FFF2-40B4-BE49-F238E27FC236}">
                <a16:creationId xmlns:a16="http://schemas.microsoft.com/office/drawing/2014/main" id="{50B9839A-C04E-4595-99F1-EAF6ABC4D7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86277" y="2355425"/>
            <a:ext cx="2862865" cy="2147149"/>
          </a:xfrm>
          <a:prstGeom prst="rect">
            <a:avLst/>
          </a:prstGeom>
        </p:spPr>
      </p:pic>
      <p:pic>
        <p:nvPicPr>
          <p:cNvPr id="13" name="図 12" descr="テキスト, カレンダー&#10;&#10;自動的に生成された説明">
            <a:extLst>
              <a:ext uri="{FF2B5EF4-FFF2-40B4-BE49-F238E27FC236}">
                <a16:creationId xmlns:a16="http://schemas.microsoft.com/office/drawing/2014/main" id="{5827958A-EC36-44EB-986E-DCF17A8223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89037" y="2471527"/>
            <a:ext cx="2531895" cy="189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0250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ワイド画面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和田　満寛</dc:creator>
  <cp:lastModifiedBy>和田　満寛</cp:lastModifiedBy>
  <cp:revision>1</cp:revision>
  <dcterms:created xsi:type="dcterms:W3CDTF">2022-04-13T09:10:42Z</dcterms:created>
  <dcterms:modified xsi:type="dcterms:W3CDTF">2022-04-13T09:15:08Z</dcterms:modified>
</cp:coreProperties>
</file>