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21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7T07:25:17.90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 52 24575,'51'1'0,"-17"1"0,54-6 0,-86 4 0,1-1 0,-1 0 0,1 0 0,-1 0 0,0 0 0,1 0 0,-1 0 0,0 0 0,0-1 0,0 1 0,4-4 0,-6 4 0,0 1 0,1-1 0,-1 1 0,1 0 0,-1-1 0,0 1 0,0-1 0,1 1 0,-1-1 0,0 1 0,0-1 0,1 1 0,-1-1 0,0 1 0,0-1 0,0 0 0,0 1 0,0-1 0,0 1 0,0-1 0,0 1 0,0-1 0,-1 0 0,1 0 0,-1 1 0,1-1 0,-1 0 0,1 1 0,-1-1 0,1 1 0,-1-1 0,0 1 0,1-1 0,-1 1 0,0-1 0,1 1 0,-1 0 0,0-1 0,0 1 0,0 0 0,1 0 0,-1 0 0,-1-1 0,-28-4-88,0 1 1,0 2-1,-51 1 0,49 1-926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92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49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490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8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167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46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435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81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6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95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427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96252-D6A6-4116-A145-7F411446E4DB}" type="datetimeFigureOut">
              <a:rPr kumimoji="1" lang="ja-JP" altLang="en-US" smtClean="0"/>
              <a:t>2023/3/1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5D41B-A67C-4423-B6E1-3B816B7500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8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png"/><Relationship Id="rId18" Type="http://schemas.openxmlformats.org/officeDocument/2006/relationships/image" Target="../media/image15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17" Type="http://schemas.openxmlformats.org/officeDocument/2006/relationships/image" Target="../media/image14.jpg"/><Relationship Id="rId2" Type="http://schemas.openxmlformats.org/officeDocument/2006/relationships/image" Target="../media/image1.png"/><Relationship Id="rId16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jpg"/><Relationship Id="rId14" Type="http://schemas.openxmlformats.org/officeDocument/2006/relationships/customXml" Target="../ink/ink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6DDC86C-0503-EF52-7665-C40F248CFAFD}"/>
              </a:ext>
            </a:extLst>
          </p:cNvPr>
          <p:cNvSpPr/>
          <p:nvPr/>
        </p:nvSpPr>
        <p:spPr>
          <a:xfrm>
            <a:off x="-2955" y="3291494"/>
            <a:ext cx="6858000" cy="6614506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246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9DA23E4-4E58-F280-6799-3D8002B7CCF0}"/>
              </a:ext>
            </a:extLst>
          </p:cNvPr>
          <p:cNvSpPr/>
          <p:nvPr/>
        </p:nvSpPr>
        <p:spPr>
          <a:xfrm>
            <a:off x="-2955" y="1008076"/>
            <a:ext cx="6858000" cy="226800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246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7B37799-80CA-5F6B-A957-9F420249577F}"/>
              </a:ext>
            </a:extLst>
          </p:cNvPr>
          <p:cNvSpPr/>
          <p:nvPr/>
        </p:nvSpPr>
        <p:spPr>
          <a:xfrm>
            <a:off x="-2955" y="1008076"/>
            <a:ext cx="540000" cy="54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85" dirty="0"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022356C-9B94-8F07-BCB8-3B418F5194C7}"/>
              </a:ext>
            </a:extLst>
          </p:cNvPr>
          <p:cNvSpPr/>
          <p:nvPr/>
        </p:nvSpPr>
        <p:spPr>
          <a:xfrm>
            <a:off x="-2955" y="3276711"/>
            <a:ext cx="540000" cy="54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5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2CBE5F2-AE5B-747B-6EF7-233A9F09E374}"/>
              </a:ext>
            </a:extLst>
          </p:cNvPr>
          <p:cNvSpPr txBox="1"/>
          <p:nvPr/>
        </p:nvSpPr>
        <p:spPr>
          <a:xfrm>
            <a:off x="537045" y="1003629"/>
            <a:ext cx="6320955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スマートフォンのカメラを起動し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コードを読み込んでください。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読み込みがうまくいかない場合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Google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カメラで読み取り頂くか、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お近くのスタッフまでお声掛けください。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F32D4C7E-AE09-4F6C-C3A0-182B79340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738" y="1992585"/>
            <a:ext cx="1378317" cy="105288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DDF98CD-FC10-1B4E-E6C2-2E9640A78435}"/>
              </a:ext>
            </a:extLst>
          </p:cNvPr>
          <p:cNvSpPr txBox="1"/>
          <p:nvPr/>
        </p:nvSpPr>
        <p:spPr>
          <a:xfrm>
            <a:off x="183307" y="1873892"/>
            <a:ext cx="2880000" cy="1260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カメラアイコン例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7" name="グラフィックス 26" descr="戻る">
            <a:extLst>
              <a:ext uri="{FF2B5EF4-FFF2-40B4-BE49-F238E27FC236}">
                <a16:creationId xmlns:a16="http://schemas.microsoft.com/office/drawing/2014/main" id="{F34B91B5-107C-5DC2-177E-0A7860B2B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223188">
            <a:off x="2958206" y="2699853"/>
            <a:ext cx="694952" cy="694952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B3488F7-91FE-62FF-22FD-06DFB6D3C249}"/>
              </a:ext>
            </a:extLst>
          </p:cNvPr>
          <p:cNvSpPr/>
          <p:nvPr/>
        </p:nvSpPr>
        <p:spPr>
          <a:xfrm>
            <a:off x="26252" y="52570"/>
            <a:ext cx="6804000" cy="900000"/>
          </a:xfrm>
          <a:prstGeom prst="roundRect">
            <a:avLst>
              <a:gd name="adj" fmla="val 29936"/>
            </a:avLst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Wi-Fi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ID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　 　　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Password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ご自由にお使いください。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7371CB5-7337-AE7D-CE3E-002DDE430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14" y="2212197"/>
            <a:ext cx="936000" cy="82479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769A3E9-9F0A-CBDD-75AE-C1474989D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567" y="2221977"/>
            <a:ext cx="792000" cy="7920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316277C9-4037-D63E-B84B-A3259D9893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0" y="2217603"/>
            <a:ext cx="792000" cy="79200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571751A5-1C24-05C0-266A-2565035700F2}"/>
              </a:ext>
            </a:extLst>
          </p:cNvPr>
          <p:cNvSpPr/>
          <p:nvPr/>
        </p:nvSpPr>
        <p:spPr>
          <a:xfrm>
            <a:off x="4846578" y="1889025"/>
            <a:ext cx="1800000" cy="1260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こちらからも読み込めます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4A31E02-F565-DA71-356E-9738DD44D262}"/>
              </a:ext>
            </a:extLst>
          </p:cNvPr>
          <p:cNvSpPr txBox="1"/>
          <p:nvPr/>
        </p:nvSpPr>
        <p:spPr>
          <a:xfrm>
            <a:off x="537045" y="3387724"/>
            <a:ext cx="632095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メニューが表示されます、お好きなメニューを選び注文してください。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0C527B10-25D2-8B8E-E8D4-A85524B8E7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650" y="3887917"/>
            <a:ext cx="1357116" cy="28773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F842DDAE-7E11-1651-827A-B7D972F54EA6}"/>
              </a:ext>
            </a:extLst>
          </p:cNvPr>
          <p:cNvGrpSpPr/>
          <p:nvPr/>
        </p:nvGrpSpPr>
        <p:grpSpPr>
          <a:xfrm>
            <a:off x="450039" y="3878445"/>
            <a:ext cx="1368000" cy="2880000"/>
            <a:chOff x="-8293122" y="439884"/>
            <a:chExt cx="1974844" cy="4526830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1EAC2966-BA38-9899-7FD0-1567B41E4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293122" y="439884"/>
              <a:ext cx="1974844" cy="452683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9E9A8763-4F7A-6230-CD10-017A01AA227C}"/>
                </a:ext>
              </a:extLst>
            </p:cNvPr>
            <p:cNvSpPr/>
            <p:nvPr/>
          </p:nvSpPr>
          <p:spPr>
            <a:xfrm>
              <a:off x="-8221211" y="1921304"/>
              <a:ext cx="576000" cy="900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90" name="グラフィックス 89" descr="右向き指示マーク">
              <a:extLst>
                <a:ext uri="{FF2B5EF4-FFF2-40B4-BE49-F238E27FC236}">
                  <a16:creationId xmlns:a16="http://schemas.microsoft.com/office/drawing/2014/main" id="{168CD345-F83A-C17A-90F4-6F25824B1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5019836">
              <a:off x="-7988563" y="2727968"/>
              <a:ext cx="589496" cy="571588"/>
            </a:xfrm>
            <a:prstGeom prst="rect">
              <a:avLst/>
            </a:prstGeom>
          </p:spPr>
        </p:pic>
        <p:sp>
          <p:nvSpPr>
            <p:cNvPr id="84" name="フローチャート: 処理 83">
              <a:extLst>
                <a:ext uri="{FF2B5EF4-FFF2-40B4-BE49-F238E27FC236}">
                  <a16:creationId xmlns:a16="http://schemas.microsoft.com/office/drawing/2014/main" id="{C1129C9E-FACA-53E2-EC2A-842C0E076CDE}"/>
                </a:ext>
              </a:extLst>
            </p:cNvPr>
            <p:cNvSpPr/>
            <p:nvPr/>
          </p:nvSpPr>
          <p:spPr>
            <a:xfrm>
              <a:off x="-7843164" y="2941065"/>
              <a:ext cx="854500" cy="265965"/>
            </a:xfrm>
            <a:prstGeom prst="flowChartProcess">
              <a:avLst/>
            </a:prstGeom>
            <a:noFill/>
            <a:ln w="127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effectLst>
                    <a:glow rad="127000">
                      <a:schemeClr val="bg1"/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タップ</a:t>
              </a:r>
              <a:r>
                <a:rPr kumimoji="1" lang="en-US" altLang="ja-JP" sz="900" dirty="0">
                  <a:effectLst>
                    <a:glow rad="127000">
                      <a:schemeClr val="bg1"/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!!</a:t>
              </a:r>
              <a:endParaRPr kumimoji="1" lang="ja-JP" altLang="en-US" sz="9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18B8212C-9423-6EA1-C421-253CD92D9985}"/>
              </a:ext>
            </a:extLst>
          </p:cNvPr>
          <p:cNvGrpSpPr/>
          <p:nvPr/>
        </p:nvGrpSpPr>
        <p:grpSpPr>
          <a:xfrm>
            <a:off x="2255061" y="3883962"/>
            <a:ext cx="1367983" cy="2877315"/>
            <a:chOff x="-4947685" y="5203843"/>
            <a:chExt cx="1387592" cy="2952857"/>
          </a:xfrm>
        </p:grpSpPr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AB9B3C36-CC3E-8DD2-6EDB-847C8E45037C}"/>
                </a:ext>
              </a:extLst>
            </p:cNvPr>
            <p:cNvGrpSpPr/>
            <p:nvPr/>
          </p:nvGrpSpPr>
          <p:grpSpPr>
            <a:xfrm>
              <a:off x="-4947685" y="5203843"/>
              <a:ext cx="1387592" cy="2952857"/>
              <a:chOff x="-5297451" y="426170"/>
              <a:chExt cx="2052924" cy="4526830"/>
            </a:xfrm>
          </p:grpSpPr>
          <p:pic>
            <p:nvPicPr>
              <p:cNvPr id="100" name="図 99">
                <a:extLst>
                  <a:ext uri="{FF2B5EF4-FFF2-40B4-BE49-F238E27FC236}">
                    <a16:creationId xmlns:a16="http://schemas.microsoft.com/office/drawing/2014/main" id="{04CF6A1A-C1F6-87AC-66B9-D6FEC850EB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297451" y="426170"/>
                <a:ext cx="2036718" cy="452683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pic>
            <p:nvPicPr>
              <p:cNvPr id="101" name="グラフィックス 100" descr="右向き指示マーク">
                <a:extLst>
                  <a:ext uri="{FF2B5EF4-FFF2-40B4-BE49-F238E27FC236}">
                    <a16:creationId xmlns:a16="http://schemas.microsoft.com/office/drawing/2014/main" id="{9D4025F0-1BE0-9BF7-6370-86D5B6566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15019836">
                <a:off x="-3825068" y="4216457"/>
                <a:ext cx="589496" cy="571587"/>
              </a:xfrm>
              <a:prstGeom prst="rect">
                <a:avLst/>
              </a:prstGeom>
            </p:spPr>
          </p:pic>
          <p:pic>
            <p:nvPicPr>
              <p:cNvPr id="102" name="図 101">
                <a:extLst>
                  <a:ext uri="{FF2B5EF4-FFF2-40B4-BE49-F238E27FC236}">
                    <a16:creationId xmlns:a16="http://schemas.microsoft.com/office/drawing/2014/main" id="{1B5C51EC-E5B5-2AE6-E0A0-9A5E7152D8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-5297349" y="807301"/>
                <a:ext cx="2036616" cy="1415478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3" name="インク 102">
                  <a:extLst>
                    <a:ext uri="{FF2B5EF4-FFF2-40B4-BE49-F238E27FC236}">
                      <a16:creationId xmlns:a16="http://schemas.microsoft.com/office/drawing/2014/main" id="{A6836D91-8C84-4991-2A56-0D867B2346BB}"/>
                    </a:ext>
                  </a:extLst>
                </p14:cNvPr>
                <p14:cNvContentPartPr/>
                <p14:nvPr/>
              </p14:nvContentPartPr>
              <p14:xfrm>
                <a:off x="-4693858" y="5255330"/>
                <a:ext cx="80280" cy="20160"/>
              </p14:xfrm>
            </p:contentPart>
          </mc:Choice>
          <mc:Fallback xmlns="">
            <p:pic>
              <p:nvPicPr>
                <p:cNvPr id="103" name="インク 102">
                  <a:extLst>
                    <a:ext uri="{FF2B5EF4-FFF2-40B4-BE49-F238E27FC236}">
                      <a16:creationId xmlns:a16="http://schemas.microsoft.com/office/drawing/2014/main" id="{A6836D91-8C84-4991-2A56-0D867B2346B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-4711820" y="5237369"/>
                  <a:ext cx="116571" cy="56448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8" name="フローチャート: 処理 87">
            <a:extLst>
              <a:ext uri="{FF2B5EF4-FFF2-40B4-BE49-F238E27FC236}">
                <a16:creationId xmlns:a16="http://schemas.microsoft.com/office/drawing/2014/main" id="{576E9188-08C9-ED78-003E-434F4F290353}"/>
              </a:ext>
            </a:extLst>
          </p:cNvPr>
          <p:cNvSpPr/>
          <p:nvPr/>
        </p:nvSpPr>
        <p:spPr>
          <a:xfrm>
            <a:off x="3358055" y="6369010"/>
            <a:ext cx="589006" cy="394952"/>
          </a:xfrm>
          <a:prstGeom prst="flowChartProcess">
            <a:avLst/>
          </a:prstGeom>
          <a:noFill/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タップ</a:t>
            </a:r>
            <a:r>
              <a:rPr kumimoji="1" lang="en-US" altLang="ja-JP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!!</a:t>
            </a:r>
            <a:endParaRPr kumimoji="1" lang="ja-JP" altLang="en-US" sz="1000" dirty="0">
              <a:effectLst>
                <a:glow rad="127000">
                  <a:schemeClr val="bg1"/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8" name="図 107">
            <a:extLst>
              <a:ext uri="{FF2B5EF4-FFF2-40B4-BE49-F238E27FC236}">
                <a16:creationId xmlns:a16="http://schemas.microsoft.com/office/drawing/2014/main" id="{A8B9C9F9-A547-2B86-0787-423A51B863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593" y="6850959"/>
            <a:ext cx="1367999" cy="288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0" name="図 109">
            <a:extLst>
              <a:ext uri="{FF2B5EF4-FFF2-40B4-BE49-F238E27FC236}">
                <a16:creationId xmlns:a16="http://schemas.microsoft.com/office/drawing/2014/main" id="{701DF09A-8668-F9A7-DB4F-9779CC26980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11" y="6850959"/>
            <a:ext cx="1368000" cy="288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pSp>
        <p:nvGrpSpPr>
          <p:cNvPr id="113" name="グループ化 112">
            <a:extLst>
              <a:ext uri="{FF2B5EF4-FFF2-40B4-BE49-F238E27FC236}">
                <a16:creationId xmlns:a16="http://schemas.microsoft.com/office/drawing/2014/main" id="{1E2740D4-C8A1-339A-1DD9-1D0AE8A956B8}"/>
              </a:ext>
            </a:extLst>
          </p:cNvPr>
          <p:cNvGrpSpPr/>
          <p:nvPr/>
        </p:nvGrpSpPr>
        <p:grpSpPr>
          <a:xfrm>
            <a:off x="3264157" y="6844862"/>
            <a:ext cx="1368000" cy="2880000"/>
            <a:chOff x="-5369212" y="1176512"/>
            <a:chExt cx="2037605" cy="4528800"/>
          </a:xfrm>
        </p:grpSpPr>
        <p:pic>
          <p:nvPicPr>
            <p:cNvPr id="109" name="図 108">
              <a:extLst>
                <a:ext uri="{FF2B5EF4-FFF2-40B4-BE49-F238E27FC236}">
                  <a16:creationId xmlns:a16="http://schemas.microsoft.com/office/drawing/2014/main" id="{585958E8-090C-B4A4-6B47-0729047A8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369212" y="1176512"/>
              <a:ext cx="2037605" cy="45288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1" name="グラフィックス 110" descr="右向き指示マーク">
              <a:extLst>
                <a:ext uri="{FF2B5EF4-FFF2-40B4-BE49-F238E27FC236}">
                  <a16:creationId xmlns:a16="http://schemas.microsoft.com/office/drawing/2014/main" id="{64A83A8C-4D77-4709-FC9F-4D5ABB70D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5019836">
              <a:off x="-4820530" y="3591824"/>
              <a:ext cx="589496" cy="571587"/>
            </a:xfrm>
            <a:prstGeom prst="rect">
              <a:avLst/>
            </a:prstGeom>
          </p:spPr>
        </p:pic>
        <p:sp>
          <p:nvSpPr>
            <p:cNvPr id="112" name="フローチャート: 処理 111">
              <a:extLst>
                <a:ext uri="{FF2B5EF4-FFF2-40B4-BE49-F238E27FC236}">
                  <a16:creationId xmlns:a16="http://schemas.microsoft.com/office/drawing/2014/main" id="{613714BF-5E0B-AC99-1B55-6A634D6AED29}"/>
                </a:ext>
              </a:extLst>
            </p:cNvPr>
            <p:cNvSpPr/>
            <p:nvPr/>
          </p:nvSpPr>
          <p:spPr>
            <a:xfrm>
              <a:off x="-4683156" y="3899319"/>
              <a:ext cx="808570" cy="405321"/>
            </a:xfrm>
            <a:prstGeom prst="flowChartProcess">
              <a:avLst/>
            </a:prstGeom>
            <a:noFill/>
            <a:ln w="127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>
                  <a:effectLst>
                    <a:glow rad="127000">
                      <a:schemeClr val="bg1"/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タップ</a:t>
              </a:r>
              <a:r>
                <a:rPr kumimoji="1" lang="en-US" altLang="ja-JP" sz="900" dirty="0">
                  <a:effectLst>
                    <a:glow rad="127000">
                      <a:schemeClr val="bg1"/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!!</a:t>
              </a:r>
              <a:endParaRPr kumimoji="1" lang="ja-JP" altLang="en-US" sz="9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83D08F3A-FD81-F43C-C440-9161AF5FB683}"/>
              </a:ext>
            </a:extLst>
          </p:cNvPr>
          <p:cNvSpPr/>
          <p:nvPr/>
        </p:nvSpPr>
        <p:spPr>
          <a:xfrm>
            <a:off x="948374" y="3859827"/>
            <a:ext cx="360000" cy="36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85" dirty="0"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C8C280DE-BFC0-78A6-B095-93C820BE837A}"/>
              </a:ext>
            </a:extLst>
          </p:cNvPr>
          <p:cNvSpPr/>
          <p:nvPr/>
        </p:nvSpPr>
        <p:spPr>
          <a:xfrm>
            <a:off x="2748865" y="3876945"/>
            <a:ext cx="360000" cy="36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5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endParaRPr kumimoji="1" lang="ja-JP" altLang="en-US" sz="1385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8916E439-030B-CDE4-A31F-90C8E02F3D21}"/>
              </a:ext>
            </a:extLst>
          </p:cNvPr>
          <p:cNvSpPr/>
          <p:nvPr/>
        </p:nvSpPr>
        <p:spPr>
          <a:xfrm>
            <a:off x="4553208" y="3880895"/>
            <a:ext cx="360000" cy="36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5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endParaRPr kumimoji="1" lang="ja-JP" altLang="en-US" sz="1385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87612D70-2343-A333-C556-EB62F66A2545}"/>
              </a:ext>
            </a:extLst>
          </p:cNvPr>
          <p:cNvSpPr/>
          <p:nvPr/>
        </p:nvSpPr>
        <p:spPr>
          <a:xfrm>
            <a:off x="1932623" y="6835803"/>
            <a:ext cx="360000" cy="36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5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endParaRPr kumimoji="1" lang="ja-JP" altLang="en-US" sz="1385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D75F80F9-A87F-E794-4E9E-7459E56BEC6D}"/>
              </a:ext>
            </a:extLst>
          </p:cNvPr>
          <p:cNvSpPr/>
          <p:nvPr/>
        </p:nvSpPr>
        <p:spPr>
          <a:xfrm>
            <a:off x="3765703" y="6839469"/>
            <a:ext cx="360000" cy="36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5" dirty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endParaRPr kumimoji="1" lang="ja-JP" altLang="en-US" sz="1385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6A168CA6-4324-74B7-D7B7-D5DBC5A727CE}"/>
              </a:ext>
            </a:extLst>
          </p:cNvPr>
          <p:cNvSpPr/>
          <p:nvPr/>
        </p:nvSpPr>
        <p:spPr>
          <a:xfrm>
            <a:off x="5577669" y="6849394"/>
            <a:ext cx="360000" cy="36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85" dirty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endParaRPr kumimoji="1" lang="ja-JP" altLang="en-US" sz="1385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1" name="円: 塗りつぶしなし 150">
            <a:extLst>
              <a:ext uri="{FF2B5EF4-FFF2-40B4-BE49-F238E27FC236}">
                <a16:creationId xmlns:a16="http://schemas.microsoft.com/office/drawing/2014/main" id="{5F783327-440F-708F-5428-F27D626ED79C}"/>
              </a:ext>
            </a:extLst>
          </p:cNvPr>
          <p:cNvSpPr/>
          <p:nvPr/>
        </p:nvSpPr>
        <p:spPr>
          <a:xfrm>
            <a:off x="5059594" y="6027622"/>
            <a:ext cx="360000" cy="360000"/>
          </a:xfrm>
          <a:prstGeom prst="donut">
            <a:avLst>
              <a:gd name="adj" fmla="val 645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53" name="グラフィックス 152" descr="右向き指示マーク">
            <a:extLst>
              <a:ext uri="{FF2B5EF4-FFF2-40B4-BE49-F238E27FC236}">
                <a16:creationId xmlns:a16="http://schemas.microsoft.com/office/drawing/2014/main" id="{DA6BBF9B-94E1-EF12-011F-A5E6C6A1B8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5019836">
            <a:off x="5198609" y="6211964"/>
            <a:ext cx="374692" cy="380882"/>
          </a:xfrm>
          <a:prstGeom prst="rect">
            <a:avLst/>
          </a:prstGeom>
        </p:spPr>
      </p:pic>
      <p:sp>
        <p:nvSpPr>
          <p:cNvPr id="152" name="フローチャート: 処理 151">
            <a:extLst>
              <a:ext uri="{FF2B5EF4-FFF2-40B4-BE49-F238E27FC236}">
                <a16:creationId xmlns:a16="http://schemas.microsoft.com/office/drawing/2014/main" id="{B9874379-DC64-C363-471F-9FF895214B87}"/>
              </a:ext>
            </a:extLst>
          </p:cNvPr>
          <p:cNvSpPr/>
          <p:nvPr/>
        </p:nvSpPr>
        <p:spPr>
          <a:xfrm>
            <a:off x="1770592" y="8019408"/>
            <a:ext cx="720000" cy="360000"/>
          </a:xfrm>
          <a:prstGeom prst="flowChartProcess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注文確認</a:t>
            </a:r>
          </a:p>
        </p:txBody>
      </p:sp>
      <p:sp>
        <p:nvSpPr>
          <p:cNvPr id="155" name="フローチャート: 処理 154">
            <a:extLst>
              <a:ext uri="{FF2B5EF4-FFF2-40B4-BE49-F238E27FC236}">
                <a16:creationId xmlns:a16="http://schemas.microsoft.com/office/drawing/2014/main" id="{03EAA28B-690D-2776-183C-7EA1155A6399}"/>
              </a:ext>
            </a:extLst>
          </p:cNvPr>
          <p:cNvSpPr/>
          <p:nvPr/>
        </p:nvSpPr>
        <p:spPr>
          <a:xfrm>
            <a:off x="5348663" y="6241363"/>
            <a:ext cx="589006" cy="394952"/>
          </a:xfrm>
          <a:prstGeom prst="flowChartProcess">
            <a:avLst/>
          </a:prstGeom>
          <a:noFill/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タップ</a:t>
            </a:r>
            <a:r>
              <a:rPr kumimoji="1" lang="en-US" altLang="ja-JP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!!</a:t>
            </a:r>
            <a:endParaRPr kumimoji="1" lang="ja-JP" altLang="en-US" sz="1000" dirty="0">
              <a:effectLst>
                <a:glow rad="127000">
                  <a:schemeClr val="bg1"/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6" name="正方形/長方形 155">
            <a:extLst>
              <a:ext uri="{FF2B5EF4-FFF2-40B4-BE49-F238E27FC236}">
                <a16:creationId xmlns:a16="http://schemas.microsoft.com/office/drawing/2014/main" id="{B85718DD-E9BE-6A32-1DC4-61CAD14B0D47}"/>
              </a:ext>
            </a:extLst>
          </p:cNvPr>
          <p:cNvSpPr/>
          <p:nvPr/>
        </p:nvSpPr>
        <p:spPr>
          <a:xfrm>
            <a:off x="3513499" y="8282348"/>
            <a:ext cx="432000" cy="180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7" name="円: 塗りつぶしなし 156">
            <a:extLst>
              <a:ext uri="{FF2B5EF4-FFF2-40B4-BE49-F238E27FC236}">
                <a16:creationId xmlns:a16="http://schemas.microsoft.com/office/drawing/2014/main" id="{0B3A8937-B803-6941-1149-F99A83F4A449}"/>
              </a:ext>
            </a:extLst>
          </p:cNvPr>
          <p:cNvSpPr/>
          <p:nvPr/>
        </p:nvSpPr>
        <p:spPr>
          <a:xfrm>
            <a:off x="2460942" y="8996500"/>
            <a:ext cx="360000" cy="360000"/>
          </a:xfrm>
          <a:prstGeom prst="donut">
            <a:avLst>
              <a:gd name="adj" fmla="val 645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58" name="グラフィックス 157" descr="右向き指示マーク">
            <a:extLst>
              <a:ext uri="{FF2B5EF4-FFF2-40B4-BE49-F238E27FC236}">
                <a16:creationId xmlns:a16="http://schemas.microsoft.com/office/drawing/2014/main" id="{5FCB115F-5073-A373-4269-82064AC1C1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5019836">
            <a:off x="2599957" y="9180842"/>
            <a:ext cx="374692" cy="380882"/>
          </a:xfrm>
          <a:prstGeom prst="rect">
            <a:avLst/>
          </a:prstGeom>
        </p:spPr>
      </p:pic>
      <p:sp>
        <p:nvSpPr>
          <p:cNvPr id="159" name="フローチャート: 処理 158">
            <a:extLst>
              <a:ext uri="{FF2B5EF4-FFF2-40B4-BE49-F238E27FC236}">
                <a16:creationId xmlns:a16="http://schemas.microsoft.com/office/drawing/2014/main" id="{6BF8851B-6E79-797C-76A2-CD2E2E3933C8}"/>
              </a:ext>
            </a:extLst>
          </p:cNvPr>
          <p:cNvSpPr/>
          <p:nvPr/>
        </p:nvSpPr>
        <p:spPr>
          <a:xfrm>
            <a:off x="2750011" y="9210241"/>
            <a:ext cx="589006" cy="394952"/>
          </a:xfrm>
          <a:prstGeom prst="flowChartProcess">
            <a:avLst/>
          </a:prstGeom>
          <a:noFill/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タップ</a:t>
            </a:r>
            <a:r>
              <a:rPr kumimoji="1" lang="en-US" altLang="ja-JP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!!</a:t>
            </a:r>
            <a:endParaRPr kumimoji="1" lang="ja-JP" altLang="en-US" sz="1000" dirty="0">
              <a:effectLst>
                <a:glow rad="127000">
                  <a:schemeClr val="bg1"/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0" name="フローチャート: 処理 159">
            <a:extLst>
              <a:ext uri="{FF2B5EF4-FFF2-40B4-BE49-F238E27FC236}">
                <a16:creationId xmlns:a16="http://schemas.microsoft.com/office/drawing/2014/main" id="{6F2B0EC4-51CF-310E-5786-77A129DA7267}"/>
              </a:ext>
            </a:extLst>
          </p:cNvPr>
          <p:cNvSpPr/>
          <p:nvPr/>
        </p:nvSpPr>
        <p:spPr>
          <a:xfrm>
            <a:off x="4893669" y="8587662"/>
            <a:ext cx="1728000" cy="432000"/>
          </a:xfrm>
          <a:prstGeom prst="flowChartProcess">
            <a:avLst/>
          </a:prstGeom>
          <a:noFill/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注文完了です！</a:t>
            </a:r>
            <a:endParaRPr kumimoji="1" lang="en-US" altLang="ja-JP" sz="1000" dirty="0">
              <a:effectLst>
                <a:glow rad="127000">
                  <a:schemeClr val="bg1"/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料理の提供までお待ちください</a:t>
            </a:r>
          </a:p>
        </p:txBody>
      </p:sp>
      <p:sp>
        <p:nvSpPr>
          <p:cNvPr id="7" name="フローチャート: 処理 6">
            <a:extLst>
              <a:ext uri="{FF2B5EF4-FFF2-40B4-BE49-F238E27FC236}">
                <a16:creationId xmlns:a16="http://schemas.microsoft.com/office/drawing/2014/main" id="{4A59DFF7-CECA-9146-EECE-3C211B974461}"/>
              </a:ext>
            </a:extLst>
          </p:cNvPr>
          <p:cNvSpPr/>
          <p:nvPr/>
        </p:nvSpPr>
        <p:spPr>
          <a:xfrm>
            <a:off x="2908420" y="2722766"/>
            <a:ext cx="589006" cy="394952"/>
          </a:xfrm>
          <a:prstGeom prst="flowChartProcess">
            <a:avLst/>
          </a:prstGeom>
          <a:noFill/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タップ</a:t>
            </a:r>
            <a:r>
              <a:rPr kumimoji="1" lang="en-US" altLang="ja-JP" sz="1000" dirty="0">
                <a:effectLst>
                  <a:glow rad="1270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!!</a:t>
            </a:r>
            <a:endParaRPr kumimoji="1" lang="ja-JP" altLang="en-US" sz="1000" dirty="0">
              <a:effectLst>
                <a:glow rad="127000">
                  <a:schemeClr val="bg1"/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CBB5F4E-D482-C915-9003-39B26DBCB0FC}"/>
              </a:ext>
            </a:extLst>
          </p:cNvPr>
          <p:cNvSpPr txBox="1"/>
          <p:nvPr/>
        </p:nvSpPr>
        <p:spPr>
          <a:xfrm>
            <a:off x="0" y="9644390"/>
            <a:ext cx="15600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画像はデモ画面です。</a:t>
            </a:r>
          </a:p>
        </p:txBody>
      </p:sp>
    </p:spTree>
    <p:extLst>
      <p:ext uri="{BB962C8B-B14F-4D97-AF65-F5344CB8AC3E}">
        <p14:creationId xmlns:p14="http://schemas.microsoft.com/office/powerpoint/2010/main" val="930434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18005</TotalTime>
  <Words>102</Words>
  <Application>Microsoft Office PowerPoint</Application>
  <PresentationFormat>A4 210 x 297 mm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m.mitsugi@agent-gr.co.jp</dc:creator>
  <cp:lastModifiedBy>m.mitsugi@agent-gr.co.jp</cp:lastModifiedBy>
  <cp:revision>5</cp:revision>
  <dcterms:created xsi:type="dcterms:W3CDTF">2023-01-31T03:35:33Z</dcterms:created>
  <dcterms:modified xsi:type="dcterms:W3CDTF">2023-03-02T01:33:50Z</dcterms:modified>
</cp:coreProperties>
</file>