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sldIdLst>
    <p:sldId id="256" r:id="rId2"/>
    <p:sldId id="265" r:id="rId3"/>
    <p:sldId id="264" r:id="rId4"/>
    <p:sldId id="263" r:id="rId5"/>
    <p:sldId id="257" r:id="rId6"/>
    <p:sldId id="259" r:id="rId7"/>
    <p:sldId id="260" r:id="rId8"/>
    <p:sldId id="261" r:id="rId9"/>
    <p:sldId id="262" r:id="rId1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55457E-296A-443B-BC8A-0E33A5EB8D45}" v="103" dt="2024-02-14T06:48:45.54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32" autoAdjust="0"/>
    <p:restoredTop sz="94660"/>
  </p:normalViewPr>
  <p:slideViewPr>
    <p:cSldViewPr snapToGrid="0">
      <p:cViewPr varScale="1">
        <p:scale>
          <a:sx n="108" d="100"/>
          <a:sy n="108" d="100"/>
        </p:scale>
        <p:origin x="11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光男 梶" userId="662cafb970ef1fab" providerId="LiveId" clId="{BF55457E-296A-443B-BC8A-0E33A5EB8D45}"/>
    <pc:docChg chg="undo custSel addSld delSld modSld">
      <pc:chgData name="光男 梶" userId="662cafb970ef1fab" providerId="LiveId" clId="{BF55457E-296A-443B-BC8A-0E33A5EB8D45}" dt="2024-02-14T06:50:02.290" v="6173" actId="1076"/>
      <pc:docMkLst>
        <pc:docMk/>
      </pc:docMkLst>
      <pc:sldChg chg="addSp delSp modSp mod delDesignElem">
        <pc:chgData name="光男 梶" userId="662cafb970ef1fab" providerId="LiveId" clId="{BF55457E-296A-443B-BC8A-0E33A5EB8D45}" dt="2024-02-14T06:50:02.290" v="6173" actId="1076"/>
        <pc:sldMkLst>
          <pc:docMk/>
          <pc:sldMk cId="280205325" sldId="256"/>
        </pc:sldMkLst>
        <pc:spChg chg="mod">
          <ac:chgData name="光男 梶" userId="662cafb970ef1fab" providerId="LiveId" clId="{BF55457E-296A-443B-BC8A-0E33A5EB8D45}" dt="2024-02-14T06:49:59.165" v="6172" actId="1076"/>
          <ac:spMkLst>
            <pc:docMk/>
            <pc:sldMk cId="280205325" sldId="256"/>
            <ac:spMk id="2" creationId="{C0ABC888-0966-7648-36C5-1F5108F734CA}"/>
          </ac:spMkLst>
        </pc:spChg>
        <pc:spChg chg="mod">
          <ac:chgData name="光男 梶" userId="662cafb970ef1fab" providerId="LiveId" clId="{BF55457E-296A-443B-BC8A-0E33A5EB8D45}" dt="2024-02-14T06:48:33.609" v="6061" actId="1076"/>
          <ac:spMkLst>
            <pc:docMk/>
            <pc:sldMk cId="280205325" sldId="256"/>
            <ac:spMk id="3" creationId="{FDBBA950-CAA7-4B1A-F3F0-BDD88AF319B7}"/>
          </ac:spMkLst>
        </pc:spChg>
        <pc:spChg chg="add mod">
          <ac:chgData name="光男 梶" userId="662cafb970ef1fab" providerId="LiveId" clId="{BF55457E-296A-443B-BC8A-0E33A5EB8D45}" dt="2024-02-14T06:50:02.290" v="6173" actId="1076"/>
          <ac:spMkLst>
            <pc:docMk/>
            <pc:sldMk cId="280205325" sldId="256"/>
            <ac:spMk id="7" creationId="{10091A93-3C53-849F-0D81-860A34F8B103}"/>
          </ac:spMkLst>
        </pc:spChg>
        <pc:spChg chg="del">
          <ac:chgData name="光男 梶" userId="662cafb970ef1fab" providerId="LiveId" clId="{BF55457E-296A-443B-BC8A-0E33A5EB8D45}" dt="2024-02-14T04:48:14.272" v="1759"/>
          <ac:spMkLst>
            <pc:docMk/>
            <pc:sldMk cId="280205325" sldId="256"/>
            <ac:spMk id="16" creationId="{A1D7EC86-7CB9-431D-8AC3-8AAF0440B162}"/>
          </ac:spMkLst>
        </pc:spChg>
        <pc:spChg chg="del">
          <ac:chgData name="光男 梶" userId="662cafb970ef1fab" providerId="LiveId" clId="{BF55457E-296A-443B-BC8A-0E33A5EB8D45}" dt="2024-02-14T04:48:14.272" v="1759"/>
          <ac:spMkLst>
            <pc:docMk/>
            <pc:sldMk cId="280205325" sldId="256"/>
            <ac:spMk id="18" creationId="{D4B9777F-B610-419B-9193-80306388F3E2}"/>
          </ac:spMkLst>
        </pc:spChg>
        <pc:spChg chg="del">
          <ac:chgData name="光男 梶" userId="662cafb970ef1fab" providerId="LiveId" clId="{BF55457E-296A-443B-BC8A-0E33A5EB8D45}" dt="2024-02-14T04:48:14.272" v="1759"/>
          <ac:spMkLst>
            <pc:docMk/>
            <pc:sldMk cId="280205325" sldId="256"/>
            <ac:spMk id="20" creationId="{311F016A-A753-449B-9EA6-322199B7119E}"/>
          </ac:spMkLst>
        </pc:spChg>
        <pc:spChg chg="del">
          <ac:chgData name="光男 梶" userId="662cafb970ef1fab" providerId="LiveId" clId="{BF55457E-296A-443B-BC8A-0E33A5EB8D45}" dt="2024-02-14T04:48:14.272" v="1759"/>
          <ac:spMkLst>
            <pc:docMk/>
            <pc:sldMk cId="280205325" sldId="256"/>
            <ac:spMk id="22" creationId="{95106A28-883A-4993-BF9E-C403B81A8D66}"/>
          </ac:spMkLst>
        </pc:spChg>
        <pc:spChg chg="del">
          <ac:chgData name="光男 梶" userId="662cafb970ef1fab" providerId="LiveId" clId="{BF55457E-296A-443B-BC8A-0E33A5EB8D45}" dt="2024-02-14T04:48:14.272" v="1759"/>
          <ac:spMkLst>
            <pc:docMk/>
            <pc:sldMk cId="280205325" sldId="256"/>
            <ac:spMk id="24" creationId="{F5AE4E4F-9F4C-43ED-8299-9BD63B74E8F0}"/>
          </ac:spMkLst>
        </pc:spChg>
        <pc:picChg chg="ord">
          <ac:chgData name="光男 梶" userId="662cafb970ef1fab" providerId="LiveId" clId="{BF55457E-296A-443B-BC8A-0E33A5EB8D45}" dt="2024-02-14T04:49:27.116" v="1766" actId="167"/>
          <ac:picMkLst>
            <pc:docMk/>
            <pc:sldMk cId="280205325" sldId="256"/>
            <ac:picMk id="4" creationId="{57D899EE-EB21-DB55-B766-1009C9ADBA52}"/>
          </ac:picMkLst>
        </pc:picChg>
        <pc:picChg chg="add mod">
          <ac:chgData name="光男 梶" userId="662cafb970ef1fab" providerId="LiveId" clId="{BF55457E-296A-443B-BC8A-0E33A5EB8D45}" dt="2024-02-14T05:02:35.165" v="1965" actId="1076"/>
          <ac:picMkLst>
            <pc:docMk/>
            <pc:sldMk cId="280205325" sldId="256"/>
            <ac:picMk id="6" creationId="{8C901CA5-94E2-A248-1C46-C4E4DB5636CA}"/>
          </ac:picMkLst>
        </pc:picChg>
        <pc:picChg chg="add del mod">
          <ac:chgData name="光男 梶" userId="662cafb970ef1fab" providerId="LiveId" clId="{BF55457E-296A-443B-BC8A-0E33A5EB8D45}" dt="2024-02-14T03:22:13.137" v="10" actId="21"/>
          <ac:picMkLst>
            <pc:docMk/>
            <pc:sldMk cId="280205325" sldId="256"/>
            <ac:picMk id="1026" creationId="{77D46892-6C77-D509-10B3-7144DE9735EE}"/>
          </ac:picMkLst>
        </pc:picChg>
      </pc:sldChg>
      <pc:sldChg chg="addSp delSp modSp new mod">
        <pc:chgData name="光男 梶" userId="662cafb970ef1fab" providerId="LiveId" clId="{BF55457E-296A-443B-BC8A-0E33A5EB8D45}" dt="2024-02-14T05:26:56.543" v="2438" actId="20577"/>
        <pc:sldMkLst>
          <pc:docMk/>
          <pc:sldMk cId="22619826" sldId="257"/>
        </pc:sldMkLst>
        <pc:spChg chg="mod">
          <ac:chgData name="光男 梶" userId="662cafb970ef1fab" providerId="LiveId" clId="{BF55457E-296A-443B-BC8A-0E33A5EB8D45}" dt="2024-02-14T05:04:26.593" v="2018" actId="113"/>
          <ac:spMkLst>
            <pc:docMk/>
            <pc:sldMk cId="22619826" sldId="257"/>
            <ac:spMk id="2" creationId="{2C851017-36E1-83B6-AAAD-C607C7AACD64}"/>
          </ac:spMkLst>
        </pc:spChg>
        <pc:spChg chg="del mod">
          <ac:chgData name="光男 梶" userId="662cafb970ef1fab" providerId="LiveId" clId="{BF55457E-296A-443B-BC8A-0E33A5EB8D45}" dt="2024-02-14T03:25:24.773" v="56" actId="478"/>
          <ac:spMkLst>
            <pc:docMk/>
            <pc:sldMk cId="22619826" sldId="257"/>
            <ac:spMk id="3" creationId="{9615F6F3-3DA4-CFEE-34E9-2201BC653B93}"/>
          </ac:spMkLst>
        </pc:spChg>
        <pc:spChg chg="add mod">
          <ac:chgData name="光男 梶" userId="662cafb970ef1fab" providerId="LiveId" clId="{BF55457E-296A-443B-BC8A-0E33A5EB8D45}" dt="2024-02-14T04:09:56.191" v="1143" actId="164"/>
          <ac:spMkLst>
            <pc:docMk/>
            <pc:sldMk cId="22619826" sldId="257"/>
            <ac:spMk id="4" creationId="{D169EFD8-0B3A-DDE9-D956-7A724E11225C}"/>
          </ac:spMkLst>
        </pc:spChg>
        <pc:spChg chg="add mod">
          <ac:chgData name="光男 梶" userId="662cafb970ef1fab" providerId="LiveId" clId="{BF55457E-296A-443B-BC8A-0E33A5EB8D45}" dt="2024-02-14T04:09:56.191" v="1143" actId="164"/>
          <ac:spMkLst>
            <pc:docMk/>
            <pc:sldMk cId="22619826" sldId="257"/>
            <ac:spMk id="6" creationId="{E85DF13C-FE0A-C8E8-56E7-673A33BE94E0}"/>
          </ac:spMkLst>
        </pc:spChg>
        <pc:spChg chg="add mod topLvl">
          <ac:chgData name="光男 梶" userId="662cafb970ef1fab" providerId="LiveId" clId="{BF55457E-296A-443B-BC8A-0E33A5EB8D45}" dt="2024-02-14T05:23:30.917" v="2248" actId="20577"/>
          <ac:spMkLst>
            <pc:docMk/>
            <pc:sldMk cId="22619826" sldId="257"/>
            <ac:spMk id="11" creationId="{1C9C5C89-3ABF-C3DD-EF5A-0F75FF6CF582}"/>
          </ac:spMkLst>
        </pc:spChg>
        <pc:spChg chg="add mod topLvl">
          <ac:chgData name="光男 梶" userId="662cafb970ef1fab" providerId="LiveId" clId="{BF55457E-296A-443B-BC8A-0E33A5EB8D45}" dt="2024-02-14T05:23:21.687" v="2244" actId="20577"/>
          <ac:spMkLst>
            <pc:docMk/>
            <pc:sldMk cId="22619826" sldId="257"/>
            <ac:spMk id="12" creationId="{C2D3220A-049C-DFBC-01AE-387A5E68EB0F}"/>
          </ac:spMkLst>
        </pc:spChg>
        <pc:spChg chg="add mod">
          <ac:chgData name="光男 梶" userId="662cafb970ef1fab" providerId="LiveId" clId="{BF55457E-296A-443B-BC8A-0E33A5EB8D45}" dt="2024-02-14T04:54:07.752" v="1944" actId="164"/>
          <ac:spMkLst>
            <pc:docMk/>
            <pc:sldMk cId="22619826" sldId="257"/>
            <ac:spMk id="17" creationId="{1BB56FBB-1BE0-96F9-DFC9-0E427250C169}"/>
          </ac:spMkLst>
        </pc:spChg>
        <pc:spChg chg="add mod">
          <ac:chgData name="光男 梶" userId="662cafb970ef1fab" providerId="LiveId" clId="{BF55457E-296A-443B-BC8A-0E33A5EB8D45}" dt="2024-02-14T04:54:07.752" v="1944" actId="164"/>
          <ac:spMkLst>
            <pc:docMk/>
            <pc:sldMk cId="22619826" sldId="257"/>
            <ac:spMk id="18" creationId="{5DF38B2E-711C-6DC5-0FF3-D844A7E8474D}"/>
          </ac:spMkLst>
        </pc:spChg>
        <pc:spChg chg="add mod">
          <ac:chgData name="光男 梶" userId="662cafb970ef1fab" providerId="LiveId" clId="{BF55457E-296A-443B-BC8A-0E33A5EB8D45}" dt="2024-02-14T04:52:06.446" v="1794" actId="164"/>
          <ac:spMkLst>
            <pc:docMk/>
            <pc:sldMk cId="22619826" sldId="257"/>
            <ac:spMk id="19" creationId="{DA6C73CE-E646-E4CD-F48F-841C0C8E38A1}"/>
          </ac:spMkLst>
        </pc:spChg>
        <pc:spChg chg="add mod">
          <ac:chgData name="光男 梶" userId="662cafb970ef1fab" providerId="LiveId" clId="{BF55457E-296A-443B-BC8A-0E33A5EB8D45}" dt="2024-02-14T04:52:06.446" v="1794" actId="164"/>
          <ac:spMkLst>
            <pc:docMk/>
            <pc:sldMk cId="22619826" sldId="257"/>
            <ac:spMk id="20" creationId="{B74E0798-E5AC-F321-AAC1-1F6AD2F2244E}"/>
          </ac:spMkLst>
        </pc:spChg>
        <pc:spChg chg="add mod">
          <ac:chgData name="光男 梶" userId="662cafb970ef1fab" providerId="LiveId" clId="{BF55457E-296A-443B-BC8A-0E33A5EB8D45}" dt="2024-02-14T05:26:56.543" v="2438" actId="20577"/>
          <ac:spMkLst>
            <pc:docMk/>
            <pc:sldMk cId="22619826" sldId="257"/>
            <ac:spMk id="27" creationId="{D57760BB-3F97-9377-E413-F8437BE51E59}"/>
          </ac:spMkLst>
        </pc:spChg>
        <pc:spChg chg="add mod">
          <ac:chgData name="光男 梶" userId="662cafb970ef1fab" providerId="LiveId" clId="{BF55457E-296A-443B-BC8A-0E33A5EB8D45}" dt="2024-02-14T05:23:25.393" v="2246" actId="20577"/>
          <ac:spMkLst>
            <pc:docMk/>
            <pc:sldMk cId="22619826" sldId="257"/>
            <ac:spMk id="28" creationId="{F6D0E06E-D5BA-7C64-F779-C8F9487BD2BA}"/>
          </ac:spMkLst>
        </pc:spChg>
        <pc:grpChg chg="add del mod">
          <ac:chgData name="光男 梶" userId="662cafb970ef1fab" providerId="LiveId" clId="{BF55457E-296A-443B-BC8A-0E33A5EB8D45}" dt="2024-02-14T05:19:58.848" v="2165" actId="165"/>
          <ac:grpSpMkLst>
            <pc:docMk/>
            <pc:sldMk cId="22619826" sldId="257"/>
            <ac:grpSpMk id="15" creationId="{0DC091AA-628D-5BFA-36B2-7CDA7B99A085}"/>
          </ac:grpSpMkLst>
        </pc:grpChg>
        <pc:grpChg chg="add mod">
          <ac:chgData name="光男 梶" userId="662cafb970ef1fab" providerId="LiveId" clId="{BF55457E-296A-443B-BC8A-0E33A5EB8D45}" dt="2024-02-14T05:19:43.083" v="2161" actId="1076"/>
          <ac:grpSpMkLst>
            <pc:docMk/>
            <pc:sldMk cId="22619826" sldId="257"/>
            <ac:grpSpMk id="16" creationId="{515EE671-5E6D-37F9-21EB-41A2491EF807}"/>
          </ac:grpSpMkLst>
        </pc:grpChg>
        <pc:grpChg chg="add mod">
          <ac:chgData name="光男 梶" userId="662cafb970ef1fab" providerId="LiveId" clId="{BF55457E-296A-443B-BC8A-0E33A5EB8D45}" dt="2024-02-14T05:19:52.297" v="2164" actId="1076"/>
          <ac:grpSpMkLst>
            <pc:docMk/>
            <pc:sldMk cId="22619826" sldId="257"/>
            <ac:grpSpMk id="23" creationId="{218378D5-BC26-2C69-6ED0-B6FA085D801E}"/>
          </ac:grpSpMkLst>
        </pc:grpChg>
        <pc:grpChg chg="add mod">
          <ac:chgData name="光男 梶" userId="662cafb970ef1fab" providerId="LiveId" clId="{BF55457E-296A-443B-BC8A-0E33A5EB8D45}" dt="2024-02-14T05:19:45.132" v="2162" actId="1076"/>
          <ac:grpSpMkLst>
            <pc:docMk/>
            <pc:sldMk cId="22619826" sldId="257"/>
            <ac:grpSpMk id="24" creationId="{3B71CB31-19EA-A52A-E425-EBA2809730F9}"/>
          </ac:grpSpMkLst>
        </pc:grpChg>
        <pc:picChg chg="add mod ord">
          <ac:chgData name="光男 梶" userId="662cafb970ef1fab" providerId="LiveId" clId="{BF55457E-296A-443B-BC8A-0E33A5EB8D45}" dt="2024-02-14T04:09:56.191" v="1143" actId="164"/>
          <ac:picMkLst>
            <pc:docMk/>
            <pc:sldMk cId="22619826" sldId="257"/>
            <ac:picMk id="5" creationId="{F07F74A8-0784-BC14-C2D2-F57AA020F408}"/>
          </ac:picMkLst>
        </pc:picChg>
        <pc:picChg chg="add del mod">
          <ac:chgData name="光男 梶" userId="662cafb970ef1fab" providerId="LiveId" clId="{BF55457E-296A-443B-BC8A-0E33A5EB8D45}" dt="2024-02-14T03:52:57.381" v="520" actId="478"/>
          <ac:picMkLst>
            <pc:docMk/>
            <pc:sldMk cId="22619826" sldId="257"/>
            <ac:picMk id="8" creationId="{1B549E06-35A7-CF4E-2628-BD84431A0E33}"/>
          </ac:picMkLst>
        </pc:picChg>
        <pc:picChg chg="add mod topLvl">
          <ac:chgData name="光男 梶" userId="662cafb970ef1fab" providerId="LiveId" clId="{BF55457E-296A-443B-BC8A-0E33A5EB8D45}" dt="2024-02-14T05:20:43.103" v="2171" actId="1076"/>
          <ac:picMkLst>
            <pc:docMk/>
            <pc:sldMk cId="22619826" sldId="257"/>
            <ac:picMk id="10" creationId="{27A4CA38-55CD-46AA-E291-0147C04C8E70}"/>
          </ac:picMkLst>
        </pc:picChg>
        <pc:picChg chg="add mod">
          <ac:chgData name="光男 梶" userId="662cafb970ef1fab" providerId="LiveId" clId="{BF55457E-296A-443B-BC8A-0E33A5EB8D45}" dt="2024-02-14T04:54:07.752" v="1944" actId="164"/>
          <ac:picMkLst>
            <pc:docMk/>
            <pc:sldMk cId="22619826" sldId="257"/>
            <ac:picMk id="14" creationId="{40ADA1DA-DE82-ED43-8030-55FEA6423F06}"/>
          </ac:picMkLst>
        </pc:picChg>
        <pc:picChg chg="add mod">
          <ac:chgData name="光男 梶" userId="662cafb970ef1fab" providerId="LiveId" clId="{BF55457E-296A-443B-BC8A-0E33A5EB8D45}" dt="2024-02-14T04:52:06.446" v="1794" actId="164"/>
          <ac:picMkLst>
            <pc:docMk/>
            <pc:sldMk cId="22619826" sldId="257"/>
            <ac:picMk id="22" creationId="{812A1086-450D-1624-7EC3-170D0663A3C8}"/>
          </ac:picMkLst>
        </pc:picChg>
        <pc:picChg chg="add mod ord">
          <ac:chgData name="光男 梶" userId="662cafb970ef1fab" providerId="LiveId" clId="{BF55457E-296A-443B-BC8A-0E33A5EB8D45}" dt="2024-02-14T05:00:41.733" v="1961" actId="1076"/>
          <ac:picMkLst>
            <pc:docMk/>
            <pc:sldMk cId="22619826" sldId="257"/>
            <ac:picMk id="26" creationId="{5EDBABAC-C856-11F2-1D28-41EFFE27793B}"/>
          </ac:picMkLst>
        </pc:picChg>
      </pc:sldChg>
      <pc:sldChg chg="new del">
        <pc:chgData name="光男 梶" userId="662cafb970ef1fab" providerId="LiveId" clId="{BF55457E-296A-443B-BC8A-0E33A5EB8D45}" dt="2024-02-14T05:03:14.153" v="1967" actId="2696"/>
        <pc:sldMkLst>
          <pc:docMk/>
          <pc:sldMk cId="2919813976" sldId="258"/>
        </pc:sldMkLst>
      </pc:sldChg>
      <pc:sldChg chg="addSp delSp modSp mod">
        <pc:chgData name="光男 梶" userId="662cafb970ef1fab" providerId="LiveId" clId="{BF55457E-296A-443B-BC8A-0E33A5EB8D45}" dt="2024-02-14T05:46:40.344" v="3780" actId="14100"/>
        <pc:sldMkLst>
          <pc:docMk/>
          <pc:sldMk cId="1307528691" sldId="259"/>
        </pc:sldMkLst>
        <pc:spChg chg="mod">
          <ac:chgData name="光男 梶" userId="662cafb970ef1fab" providerId="LiveId" clId="{BF55457E-296A-443B-BC8A-0E33A5EB8D45}" dt="2024-02-14T05:04:34.238" v="2022"/>
          <ac:spMkLst>
            <pc:docMk/>
            <pc:sldMk cId="1307528691" sldId="259"/>
            <ac:spMk id="2" creationId="{2C851017-36E1-83B6-AAAD-C607C7AACD64}"/>
          </ac:spMkLst>
        </pc:spChg>
        <pc:spChg chg="add mod">
          <ac:chgData name="光男 梶" userId="662cafb970ef1fab" providerId="LiveId" clId="{BF55457E-296A-443B-BC8A-0E33A5EB8D45}" dt="2024-02-14T05:07:24.316" v="2098" actId="20577"/>
          <ac:spMkLst>
            <pc:docMk/>
            <pc:sldMk cId="1307528691" sldId="259"/>
            <ac:spMk id="7" creationId="{F190416A-AF60-EE6D-EBE3-6124C37A51AA}"/>
          </ac:spMkLst>
        </pc:spChg>
        <pc:grpChg chg="del">
          <ac:chgData name="光男 梶" userId="662cafb970ef1fab" providerId="LiveId" clId="{BF55457E-296A-443B-BC8A-0E33A5EB8D45}" dt="2024-02-14T05:04:48.425" v="2025" actId="478"/>
          <ac:grpSpMkLst>
            <pc:docMk/>
            <pc:sldMk cId="1307528691" sldId="259"/>
            <ac:grpSpMk id="15" creationId="{0DC091AA-628D-5BFA-36B2-7CDA7B99A085}"/>
          </ac:grpSpMkLst>
        </pc:grpChg>
        <pc:grpChg chg="del">
          <ac:chgData name="光男 梶" userId="662cafb970ef1fab" providerId="LiveId" clId="{BF55457E-296A-443B-BC8A-0E33A5EB8D45}" dt="2024-02-14T05:04:46.922" v="2023" actId="478"/>
          <ac:grpSpMkLst>
            <pc:docMk/>
            <pc:sldMk cId="1307528691" sldId="259"/>
            <ac:grpSpMk id="16" creationId="{515EE671-5E6D-37F9-21EB-41A2491EF807}"/>
          </ac:grpSpMkLst>
        </pc:grpChg>
        <pc:grpChg chg="del">
          <ac:chgData name="光男 梶" userId="662cafb970ef1fab" providerId="LiveId" clId="{BF55457E-296A-443B-BC8A-0E33A5EB8D45}" dt="2024-02-14T05:04:50.050" v="2027" actId="478"/>
          <ac:grpSpMkLst>
            <pc:docMk/>
            <pc:sldMk cId="1307528691" sldId="259"/>
            <ac:grpSpMk id="23" creationId="{218378D5-BC26-2C69-6ED0-B6FA085D801E}"/>
          </ac:grpSpMkLst>
        </pc:grpChg>
        <pc:grpChg chg="del">
          <ac:chgData name="光男 梶" userId="662cafb970ef1fab" providerId="LiveId" clId="{BF55457E-296A-443B-BC8A-0E33A5EB8D45}" dt="2024-02-14T05:04:47.683" v="2024" actId="478"/>
          <ac:grpSpMkLst>
            <pc:docMk/>
            <pc:sldMk cId="1307528691" sldId="259"/>
            <ac:grpSpMk id="24" creationId="{3B71CB31-19EA-A52A-E425-EBA2809730F9}"/>
          </ac:grpSpMkLst>
        </pc:grpChg>
        <pc:graphicFrameChg chg="add mod modGraphic">
          <ac:chgData name="光男 梶" userId="662cafb970ef1fab" providerId="LiveId" clId="{BF55457E-296A-443B-BC8A-0E33A5EB8D45}" dt="2024-02-14T05:46:40.344" v="3780" actId="14100"/>
          <ac:graphicFrameMkLst>
            <pc:docMk/>
            <pc:sldMk cId="1307528691" sldId="259"/>
            <ac:graphicFrameMk id="8" creationId="{429EB4A9-E96B-D121-0A1B-329DC3F1F0AC}"/>
          </ac:graphicFrameMkLst>
        </pc:graphicFrameChg>
        <pc:picChg chg="del">
          <ac:chgData name="光男 梶" userId="662cafb970ef1fab" providerId="LiveId" clId="{BF55457E-296A-443B-BC8A-0E33A5EB8D45}" dt="2024-02-14T05:04:49.424" v="2026" actId="478"/>
          <ac:picMkLst>
            <pc:docMk/>
            <pc:sldMk cId="1307528691" sldId="259"/>
            <ac:picMk id="26" creationId="{5EDBABAC-C856-11F2-1D28-41EFFE27793B}"/>
          </ac:picMkLst>
        </pc:picChg>
      </pc:sldChg>
      <pc:sldChg chg="addSp delSp modSp mod">
        <pc:chgData name="光男 梶" userId="662cafb970ef1fab" providerId="LiveId" clId="{BF55457E-296A-443B-BC8A-0E33A5EB8D45}" dt="2024-02-14T06:15:08.512" v="4761" actId="207"/>
        <pc:sldMkLst>
          <pc:docMk/>
          <pc:sldMk cId="3322088310" sldId="260"/>
        </pc:sldMkLst>
        <pc:spChg chg="mod">
          <ac:chgData name="光男 梶" userId="662cafb970ef1fab" providerId="LiveId" clId="{BF55457E-296A-443B-BC8A-0E33A5EB8D45}" dt="2024-02-14T05:53:30.902" v="3865" actId="20577"/>
          <ac:spMkLst>
            <pc:docMk/>
            <pc:sldMk cId="3322088310" sldId="260"/>
            <ac:spMk id="2" creationId="{2C851017-36E1-83B6-AAAD-C607C7AACD64}"/>
          </ac:spMkLst>
        </pc:spChg>
        <pc:spChg chg="add del mod">
          <ac:chgData name="光男 梶" userId="662cafb970ef1fab" providerId="LiveId" clId="{BF55457E-296A-443B-BC8A-0E33A5EB8D45}" dt="2024-02-14T05:51:02.654" v="3819" actId="478"/>
          <ac:spMkLst>
            <pc:docMk/>
            <pc:sldMk cId="3322088310" sldId="260"/>
            <ac:spMk id="7" creationId="{547EA049-AB6B-70CF-B4FB-558524D068D7}"/>
          </ac:spMkLst>
        </pc:spChg>
        <pc:spChg chg="add mod">
          <ac:chgData name="光男 梶" userId="662cafb970ef1fab" providerId="LiveId" clId="{BF55457E-296A-443B-BC8A-0E33A5EB8D45}" dt="2024-02-14T06:12:57.007" v="4688" actId="1035"/>
          <ac:spMkLst>
            <pc:docMk/>
            <pc:sldMk cId="3322088310" sldId="260"/>
            <ac:spMk id="8" creationId="{4C563EF0-03C7-F588-9DE7-35BEC7EE6CA0}"/>
          </ac:spMkLst>
        </pc:spChg>
        <pc:spChg chg="add mod">
          <ac:chgData name="光男 梶" userId="662cafb970ef1fab" providerId="LiveId" clId="{BF55457E-296A-443B-BC8A-0E33A5EB8D45}" dt="2024-02-14T06:15:08.512" v="4761" actId="207"/>
          <ac:spMkLst>
            <pc:docMk/>
            <pc:sldMk cId="3322088310" sldId="260"/>
            <ac:spMk id="9" creationId="{9DBAB5DF-5DA7-F13E-DF48-D2D661EEA888}"/>
          </ac:spMkLst>
        </pc:spChg>
        <pc:spChg chg="del">
          <ac:chgData name="光男 梶" userId="662cafb970ef1fab" providerId="LiveId" clId="{BF55457E-296A-443B-BC8A-0E33A5EB8D45}" dt="2024-02-14T05:47:48.628" v="3804" actId="478"/>
          <ac:spMkLst>
            <pc:docMk/>
            <pc:sldMk cId="3322088310" sldId="260"/>
            <ac:spMk id="11" creationId="{1C9C5C89-3ABF-C3DD-EF5A-0F75FF6CF582}"/>
          </ac:spMkLst>
        </pc:spChg>
        <pc:spChg chg="del">
          <ac:chgData name="光男 梶" userId="662cafb970ef1fab" providerId="LiveId" clId="{BF55457E-296A-443B-BC8A-0E33A5EB8D45}" dt="2024-02-14T05:47:46.662" v="3802" actId="478"/>
          <ac:spMkLst>
            <pc:docMk/>
            <pc:sldMk cId="3322088310" sldId="260"/>
            <ac:spMk id="12" creationId="{C2D3220A-049C-DFBC-01AE-387A5E68EB0F}"/>
          </ac:spMkLst>
        </pc:spChg>
        <pc:spChg chg="add mod">
          <ac:chgData name="光男 梶" userId="662cafb970ef1fab" providerId="LiveId" clId="{BF55457E-296A-443B-BC8A-0E33A5EB8D45}" dt="2024-02-14T06:12:57.007" v="4688" actId="1035"/>
          <ac:spMkLst>
            <pc:docMk/>
            <pc:sldMk cId="3322088310" sldId="260"/>
            <ac:spMk id="13" creationId="{D249D1EB-095D-60EC-0B81-3C1A3949722B}"/>
          </ac:spMkLst>
        </pc:spChg>
        <pc:spChg chg="add mod">
          <ac:chgData name="光男 梶" userId="662cafb970ef1fab" providerId="LiveId" clId="{BF55457E-296A-443B-BC8A-0E33A5EB8D45}" dt="2024-02-14T06:14:52.140" v="4760" actId="207"/>
          <ac:spMkLst>
            <pc:docMk/>
            <pc:sldMk cId="3322088310" sldId="260"/>
            <ac:spMk id="15" creationId="{BD62607E-40C4-9233-8929-D40FE4952DAB}"/>
          </ac:spMkLst>
        </pc:spChg>
        <pc:spChg chg="add mod">
          <ac:chgData name="光男 梶" userId="662cafb970ef1fab" providerId="LiveId" clId="{BF55457E-296A-443B-BC8A-0E33A5EB8D45}" dt="2024-02-14T06:12:57.007" v="4688" actId="1035"/>
          <ac:spMkLst>
            <pc:docMk/>
            <pc:sldMk cId="3322088310" sldId="260"/>
            <ac:spMk id="21" creationId="{DF628306-BD11-2136-4CB3-F06CFD7661A1}"/>
          </ac:spMkLst>
        </pc:spChg>
        <pc:spChg chg="add mod">
          <ac:chgData name="光男 梶" userId="662cafb970ef1fab" providerId="LiveId" clId="{BF55457E-296A-443B-BC8A-0E33A5EB8D45}" dt="2024-02-14T06:14:18.212" v="4729" actId="207"/>
          <ac:spMkLst>
            <pc:docMk/>
            <pc:sldMk cId="3322088310" sldId="260"/>
            <ac:spMk id="25" creationId="{D45F0077-567F-B282-11EE-16C9F3BD25C4}"/>
          </ac:spMkLst>
        </pc:spChg>
        <pc:spChg chg="del">
          <ac:chgData name="光男 梶" userId="662cafb970ef1fab" providerId="LiveId" clId="{BF55457E-296A-443B-BC8A-0E33A5EB8D45}" dt="2024-02-14T05:47:50.110" v="3805" actId="478"/>
          <ac:spMkLst>
            <pc:docMk/>
            <pc:sldMk cId="3322088310" sldId="260"/>
            <ac:spMk id="27" creationId="{D57760BB-3F97-9377-E413-F8437BE51E59}"/>
          </ac:spMkLst>
        </pc:spChg>
        <pc:spChg chg="del">
          <ac:chgData name="光男 梶" userId="662cafb970ef1fab" providerId="LiveId" clId="{BF55457E-296A-443B-BC8A-0E33A5EB8D45}" dt="2024-02-14T05:47:51.325" v="3806" actId="478"/>
          <ac:spMkLst>
            <pc:docMk/>
            <pc:sldMk cId="3322088310" sldId="260"/>
            <ac:spMk id="28" creationId="{F6D0E06E-D5BA-7C64-F779-C8F9487BD2BA}"/>
          </ac:spMkLst>
        </pc:spChg>
        <pc:spChg chg="add mod">
          <ac:chgData name="光男 梶" userId="662cafb970ef1fab" providerId="LiveId" clId="{BF55457E-296A-443B-BC8A-0E33A5EB8D45}" dt="2024-02-14T06:12:57.007" v="4688" actId="1035"/>
          <ac:spMkLst>
            <pc:docMk/>
            <pc:sldMk cId="3322088310" sldId="260"/>
            <ac:spMk id="31" creationId="{26A22918-5994-B288-715B-869E2892BD26}"/>
          </ac:spMkLst>
        </pc:spChg>
        <pc:spChg chg="add mod">
          <ac:chgData name="光男 梶" userId="662cafb970ef1fab" providerId="LiveId" clId="{BF55457E-296A-443B-BC8A-0E33A5EB8D45}" dt="2024-02-14T06:13:56.685" v="4728" actId="207"/>
          <ac:spMkLst>
            <pc:docMk/>
            <pc:sldMk cId="3322088310" sldId="260"/>
            <ac:spMk id="32" creationId="{E0DF1063-F1DC-0EC7-ECCC-BB0FF18D54BC}"/>
          </ac:spMkLst>
        </pc:spChg>
        <pc:spChg chg="add mod">
          <ac:chgData name="光男 梶" userId="662cafb970ef1fab" providerId="LiveId" clId="{BF55457E-296A-443B-BC8A-0E33A5EB8D45}" dt="2024-02-14T06:12:57.007" v="4688" actId="1035"/>
          <ac:spMkLst>
            <pc:docMk/>
            <pc:sldMk cId="3322088310" sldId="260"/>
            <ac:spMk id="35" creationId="{3253CFB0-C08D-91A1-7357-A468BD33136A}"/>
          </ac:spMkLst>
        </pc:spChg>
        <pc:spChg chg="add mod">
          <ac:chgData name="光男 梶" userId="662cafb970ef1fab" providerId="LiveId" clId="{BF55457E-296A-443B-BC8A-0E33A5EB8D45}" dt="2024-02-14T06:13:09.064" v="4689" actId="207"/>
          <ac:spMkLst>
            <pc:docMk/>
            <pc:sldMk cId="3322088310" sldId="260"/>
            <ac:spMk id="36" creationId="{04909DF6-5996-8077-5D70-71991D7779A7}"/>
          </ac:spMkLst>
        </pc:spChg>
        <pc:grpChg chg="del">
          <ac:chgData name="光男 梶" userId="662cafb970ef1fab" providerId="LiveId" clId="{BF55457E-296A-443B-BC8A-0E33A5EB8D45}" dt="2024-02-14T05:47:43.529" v="3800" actId="478"/>
          <ac:grpSpMkLst>
            <pc:docMk/>
            <pc:sldMk cId="3322088310" sldId="260"/>
            <ac:grpSpMk id="16" creationId="{515EE671-5E6D-37F9-21EB-41A2491EF807}"/>
          </ac:grpSpMkLst>
        </pc:grpChg>
        <pc:grpChg chg="del">
          <ac:chgData name="光男 梶" userId="662cafb970ef1fab" providerId="LiveId" clId="{BF55457E-296A-443B-BC8A-0E33A5EB8D45}" dt="2024-02-14T05:47:53.175" v="3807" actId="478"/>
          <ac:grpSpMkLst>
            <pc:docMk/>
            <pc:sldMk cId="3322088310" sldId="260"/>
            <ac:grpSpMk id="23" creationId="{218378D5-BC26-2C69-6ED0-B6FA085D801E}"/>
          </ac:grpSpMkLst>
        </pc:grpChg>
        <pc:grpChg chg="del">
          <ac:chgData name="光男 梶" userId="662cafb970ef1fab" providerId="LiveId" clId="{BF55457E-296A-443B-BC8A-0E33A5EB8D45}" dt="2024-02-14T05:47:45.297" v="3801" actId="478"/>
          <ac:grpSpMkLst>
            <pc:docMk/>
            <pc:sldMk cId="3322088310" sldId="260"/>
            <ac:grpSpMk id="24" creationId="{3B71CB31-19EA-A52A-E425-EBA2809730F9}"/>
          </ac:grpSpMkLst>
        </pc:grpChg>
        <pc:grpChg chg="add mod">
          <ac:chgData name="光男 梶" userId="662cafb970ef1fab" providerId="LiveId" clId="{BF55457E-296A-443B-BC8A-0E33A5EB8D45}" dt="2024-02-14T06:12:57.007" v="4688" actId="1035"/>
          <ac:grpSpMkLst>
            <pc:docMk/>
            <pc:sldMk cId="3322088310" sldId="260"/>
            <ac:grpSpMk id="37" creationId="{7CF5DBA0-D560-255D-C8EB-C797CE190900}"/>
          </ac:grpSpMkLst>
        </pc:grpChg>
        <pc:grpChg chg="add mod">
          <ac:chgData name="光男 梶" userId="662cafb970ef1fab" providerId="LiveId" clId="{BF55457E-296A-443B-BC8A-0E33A5EB8D45}" dt="2024-02-14T06:12:57.007" v="4688" actId="1035"/>
          <ac:grpSpMkLst>
            <pc:docMk/>
            <pc:sldMk cId="3322088310" sldId="260"/>
            <ac:grpSpMk id="38" creationId="{1AE75C42-27A5-F111-D8AE-84F1BE5F6E60}"/>
          </ac:grpSpMkLst>
        </pc:grpChg>
        <pc:grpChg chg="add mod">
          <ac:chgData name="光男 梶" userId="662cafb970ef1fab" providerId="LiveId" clId="{BF55457E-296A-443B-BC8A-0E33A5EB8D45}" dt="2024-02-14T06:12:57.007" v="4688" actId="1035"/>
          <ac:grpSpMkLst>
            <pc:docMk/>
            <pc:sldMk cId="3322088310" sldId="260"/>
            <ac:grpSpMk id="39" creationId="{365EA871-A298-6B2E-86CC-737894525E55}"/>
          </ac:grpSpMkLst>
        </pc:grpChg>
        <pc:grpChg chg="add mod">
          <ac:chgData name="光男 梶" userId="662cafb970ef1fab" providerId="LiveId" clId="{BF55457E-296A-443B-BC8A-0E33A5EB8D45}" dt="2024-02-14T06:12:57.007" v="4688" actId="1035"/>
          <ac:grpSpMkLst>
            <pc:docMk/>
            <pc:sldMk cId="3322088310" sldId="260"/>
            <ac:grpSpMk id="40" creationId="{1DB3B1F6-377D-0402-8E1F-BE0D42C77219}"/>
          </ac:grpSpMkLst>
        </pc:grpChg>
        <pc:grpChg chg="add mod">
          <ac:chgData name="光男 梶" userId="662cafb970ef1fab" providerId="LiveId" clId="{BF55457E-296A-443B-BC8A-0E33A5EB8D45}" dt="2024-02-14T06:12:57.007" v="4688" actId="1035"/>
          <ac:grpSpMkLst>
            <pc:docMk/>
            <pc:sldMk cId="3322088310" sldId="260"/>
            <ac:grpSpMk id="41" creationId="{00C71E46-E265-2A33-A040-CACCC4F951C4}"/>
          </ac:grpSpMkLst>
        </pc:grpChg>
        <pc:picChg chg="del">
          <ac:chgData name="光男 梶" userId="662cafb970ef1fab" providerId="LiveId" clId="{BF55457E-296A-443B-BC8A-0E33A5EB8D45}" dt="2024-02-14T05:47:47.733" v="3803" actId="478"/>
          <ac:picMkLst>
            <pc:docMk/>
            <pc:sldMk cId="3322088310" sldId="260"/>
            <ac:picMk id="10" creationId="{27A4CA38-55CD-46AA-E291-0147C04C8E70}"/>
          </ac:picMkLst>
        </pc:picChg>
        <pc:picChg chg="del">
          <ac:chgData name="光男 梶" userId="662cafb970ef1fab" providerId="LiveId" clId="{BF55457E-296A-443B-BC8A-0E33A5EB8D45}" dt="2024-02-14T05:51:55.087" v="3827" actId="478"/>
          <ac:picMkLst>
            <pc:docMk/>
            <pc:sldMk cId="3322088310" sldId="260"/>
            <ac:picMk id="26" creationId="{5EDBABAC-C856-11F2-1D28-41EFFE27793B}"/>
          </ac:picMkLst>
        </pc:picChg>
        <pc:picChg chg="add mod">
          <ac:chgData name="光男 梶" userId="662cafb970ef1fab" providerId="LiveId" clId="{BF55457E-296A-443B-BC8A-0E33A5EB8D45}" dt="2024-02-14T06:12:57.007" v="4688" actId="1035"/>
          <ac:picMkLst>
            <pc:docMk/>
            <pc:sldMk cId="3322088310" sldId="260"/>
            <ac:picMk id="30" creationId="{D84B81E3-0CAF-E43C-A813-8A39552FB7A2}"/>
          </ac:picMkLst>
        </pc:picChg>
        <pc:picChg chg="add mod">
          <ac:chgData name="光男 梶" userId="662cafb970ef1fab" providerId="LiveId" clId="{BF55457E-296A-443B-BC8A-0E33A5EB8D45}" dt="2024-02-14T06:12:57.007" v="4688" actId="1035"/>
          <ac:picMkLst>
            <pc:docMk/>
            <pc:sldMk cId="3322088310" sldId="260"/>
            <ac:picMk id="34" creationId="{B9C345D5-660F-E196-8181-6607BB97AE70}"/>
          </ac:picMkLst>
        </pc:picChg>
        <pc:picChg chg="add mod">
          <ac:chgData name="光男 梶" userId="662cafb970ef1fab" providerId="LiveId" clId="{BF55457E-296A-443B-BC8A-0E33A5EB8D45}" dt="2024-02-14T06:12:57.007" v="4688" actId="1035"/>
          <ac:picMkLst>
            <pc:docMk/>
            <pc:sldMk cId="3322088310" sldId="260"/>
            <ac:picMk id="2050" creationId="{45634E02-C371-9DEF-A192-DB7A1F0A0BC0}"/>
          </ac:picMkLst>
        </pc:picChg>
        <pc:picChg chg="add mod">
          <ac:chgData name="光男 梶" userId="662cafb970ef1fab" providerId="LiveId" clId="{BF55457E-296A-443B-BC8A-0E33A5EB8D45}" dt="2024-02-14T06:12:57.007" v="4688" actId="1035"/>
          <ac:picMkLst>
            <pc:docMk/>
            <pc:sldMk cId="3322088310" sldId="260"/>
            <ac:picMk id="2052" creationId="{B011579B-2BF1-4FEA-419C-8D1E0308E2E9}"/>
          </ac:picMkLst>
        </pc:picChg>
        <pc:picChg chg="add mod">
          <ac:chgData name="光男 梶" userId="662cafb970ef1fab" providerId="LiveId" clId="{BF55457E-296A-443B-BC8A-0E33A5EB8D45}" dt="2024-02-14T06:12:57.007" v="4688" actId="1035"/>
          <ac:picMkLst>
            <pc:docMk/>
            <pc:sldMk cId="3322088310" sldId="260"/>
            <ac:picMk id="2054" creationId="{CF00D6C0-5A9D-B80C-FB6B-03142846987C}"/>
          </ac:picMkLst>
        </pc:picChg>
        <pc:picChg chg="add del mod">
          <ac:chgData name="光男 梶" userId="662cafb970ef1fab" providerId="LiveId" clId="{BF55457E-296A-443B-BC8A-0E33A5EB8D45}" dt="2024-02-14T06:00:06.867" v="3978" actId="478"/>
          <ac:picMkLst>
            <pc:docMk/>
            <pc:sldMk cId="3322088310" sldId="260"/>
            <ac:picMk id="2056" creationId="{04489BE4-B6C0-9AE7-72AB-8589BF8398ED}"/>
          </ac:picMkLst>
        </pc:picChg>
      </pc:sldChg>
      <pc:sldChg chg="addSp delSp modSp mod">
        <pc:chgData name="光男 梶" userId="662cafb970ef1fab" providerId="LiveId" clId="{BF55457E-296A-443B-BC8A-0E33A5EB8D45}" dt="2024-02-14T06:47:23.187" v="6057" actId="255"/>
        <pc:sldMkLst>
          <pc:docMk/>
          <pc:sldMk cId="2560578747" sldId="261"/>
        </pc:sldMkLst>
        <pc:spChg chg="mod">
          <ac:chgData name="光男 梶" userId="662cafb970ef1fab" providerId="LiveId" clId="{BF55457E-296A-443B-BC8A-0E33A5EB8D45}" dt="2024-02-14T06:15:46.755" v="4778" actId="20577"/>
          <ac:spMkLst>
            <pc:docMk/>
            <pc:sldMk cId="2560578747" sldId="261"/>
            <ac:spMk id="2" creationId="{2C851017-36E1-83B6-AAAD-C607C7AACD64}"/>
          </ac:spMkLst>
        </pc:spChg>
        <pc:spChg chg="add mod">
          <ac:chgData name="光男 梶" userId="662cafb970ef1fab" providerId="LiveId" clId="{BF55457E-296A-443B-BC8A-0E33A5EB8D45}" dt="2024-02-14T06:42:59.737" v="5714" actId="20577"/>
          <ac:spMkLst>
            <pc:docMk/>
            <pc:sldMk cId="2560578747" sldId="261"/>
            <ac:spMk id="8" creationId="{149BE90B-2E8E-2F27-902B-560AC2BA0C56}"/>
          </ac:spMkLst>
        </pc:spChg>
        <pc:spChg chg="add mod">
          <ac:chgData name="光男 梶" userId="662cafb970ef1fab" providerId="LiveId" clId="{BF55457E-296A-443B-BC8A-0E33A5EB8D45}" dt="2024-02-14T06:47:23.187" v="6057" actId="255"/>
          <ac:spMkLst>
            <pc:docMk/>
            <pc:sldMk cId="2560578747" sldId="261"/>
            <ac:spMk id="9" creationId="{4134AF8A-F1D6-47F3-855E-CF31479ECB60}"/>
          </ac:spMkLst>
        </pc:spChg>
        <pc:spChg chg="del">
          <ac:chgData name="光男 梶" userId="662cafb970ef1fab" providerId="LiveId" clId="{BF55457E-296A-443B-BC8A-0E33A5EB8D45}" dt="2024-02-14T06:15:58.454" v="4785" actId="478"/>
          <ac:spMkLst>
            <pc:docMk/>
            <pc:sldMk cId="2560578747" sldId="261"/>
            <ac:spMk id="11" creationId="{1C9C5C89-3ABF-C3DD-EF5A-0F75FF6CF582}"/>
          </ac:spMkLst>
        </pc:spChg>
        <pc:spChg chg="del">
          <ac:chgData name="光男 梶" userId="662cafb970ef1fab" providerId="LiveId" clId="{BF55457E-296A-443B-BC8A-0E33A5EB8D45}" dt="2024-02-14T06:15:57.466" v="4784" actId="478"/>
          <ac:spMkLst>
            <pc:docMk/>
            <pc:sldMk cId="2560578747" sldId="261"/>
            <ac:spMk id="12" creationId="{C2D3220A-049C-DFBC-01AE-387A5E68EB0F}"/>
          </ac:spMkLst>
        </pc:spChg>
        <pc:spChg chg="add mod">
          <ac:chgData name="光男 梶" userId="662cafb970ef1fab" providerId="LiveId" clId="{BF55457E-296A-443B-BC8A-0E33A5EB8D45}" dt="2024-02-14T06:47:18.248" v="6056" actId="1076"/>
          <ac:spMkLst>
            <pc:docMk/>
            <pc:sldMk cId="2560578747" sldId="261"/>
            <ac:spMk id="13" creationId="{AF230D75-780A-AAAA-4163-BDEFE2FFC90D}"/>
          </ac:spMkLst>
        </pc:spChg>
        <pc:spChg chg="mod">
          <ac:chgData name="光男 梶" userId="662cafb970ef1fab" providerId="LiveId" clId="{BF55457E-296A-443B-BC8A-0E33A5EB8D45}" dt="2024-02-14T06:15:51.248" v="4780" actId="6549"/>
          <ac:spMkLst>
            <pc:docMk/>
            <pc:sldMk cId="2560578747" sldId="261"/>
            <ac:spMk id="17" creationId="{1BB56FBB-1BE0-96F9-DFC9-0E427250C169}"/>
          </ac:spMkLst>
        </pc:spChg>
        <pc:spChg chg="del">
          <ac:chgData name="光男 梶" userId="662cafb970ef1fab" providerId="LiveId" clId="{BF55457E-296A-443B-BC8A-0E33A5EB8D45}" dt="2024-02-14T06:15:59.822" v="4786" actId="478"/>
          <ac:spMkLst>
            <pc:docMk/>
            <pc:sldMk cId="2560578747" sldId="261"/>
            <ac:spMk id="27" creationId="{D57760BB-3F97-9377-E413-F8437BE51E59}"/>
          </ac:spMkLst>
        </pc:spChg>
        <pc:spChg chg="del">
          <ac:chgData name="光男 梶" userId="662cafb970ef1fab" providerId="LiveId" clId="{BF55457E-296A-443B-BC8A-0E33A5EB8D45}" dt="2024-02-14T06:16:00.745" v="4787" actId="478"/>
          <ac:spMkLst>
            <pc:docMk/>
            <pc:sldMk cId="2560578747" sldId="261"/>
            <ac:spMk id="28" creationId="{F6D0E06E-D5BA-7C64-F779-C8F9487BD2BA}"/>
          </ac:spMkLst>
        </pc:spChg>
        <pc:grpChg chg="del">
          <ac:chgData name="光男 梶" userId="662cafb970ef1fab" providerId="LiveId" clId="{BF55457E-296A-443B-BC8A-0E33A5EB8D45}" dt="2024-02-14T06:15:54.158" v="4782" actId="478"/>
          <ac:grpSpMkLst>
            <pc:docMk/>
            <pc:sldMk cId="2560578747" sldId="261"/>
            <ac:grpSpMk id="16" creationId="{515EE671-5E6D-37F9-21EB-41A2491EF807}"/>
          </ac:grpSpMkLst>
        </pc:grpChg>
        <pc:grpChg chg="del">
          <ac:chgData name="光男 梶" userId="662cafb970ef1fab" providerId="LiveId" clId="{BF55457E-296A-443B-BC8A-0E33A5EB8D45}" dt="2024-02-14T06:16:02.363" v="4788" actId="478"/>
          <ac:grpSpMkLst>
            <pc:docMk/>
            <pc:sldMk cId="2560578747" sldId="261"/>
            <ac:grpSpMk id="23" creationId="{218378D5-BC26-2C69-6ED0-B6FA085D801E}"/>
          </ac:grpSpMkLst>
        </pc:grpChg>
        <pc:grpChg chg="del">
          <ac:chgData name="光男 梶" userId="662cafb970ef1fab" providerId="LiveId" clId="{BF55457E-296A-443B-BC8A-0E33A5EB8D45}" dt="2024-02-14T06:15:52.655" v="4781" actId="478"/>
          <ac:grpSpMkLst>
            <pc:docMk/>
            <pc:sldMk cId="2560578747" sldId="261"/>
            <ac:grpSpMk id="24" creationId="{3B71CB31-19EA-A52A-E425-EBA2809730F9}"/>
          </ac:grpSpMkLst>
        </pc:grpChg>
        <pc:graphicFrameChg chg="add del mod">
          <ac:chgData name="光男 梶" userId="662cafb970ef1fab" providerId="LiveId" clId="{BF55457E-296A-443B-BC8A-0E33A5EB8D45}" dt="2024-02-14T06:23:32.216" v="4792" actId="478"/>
          <ac:graphicFrameMkLst>
            <pc:docMk/>
            <pc:sldMk cId="2560578747" sldId="261"/>
            <ac:graphicFrameMk id="3" creationId="{9681ADA9-F2CC-FE27-4769-401E6AEC48A9}"/>
          </ac:graphicFrameMkLst>
        </pc:graphicFrameChg>
        <pc:graphicFrameChg chg="add mod modGraphic">
          <ac:chgData name="光男 梶" userId="662cafb970ef1fab" providerId="LiveId" clId="{BF55457E-296A-443B-BC8A-0E33A5EB8D45}" dt="2024-02-14T06:41:37.237" v="5510" actId="1076"/>
          <ac:graphicFrameMkLst>
            <pc:docMk/>
            <pc:sldMk cId="2560578747" sldId="261"/>
            <ac:graphicFrameMk id="7" creationId="{22CC5DBA-1680-346E-CBFE-73B8EFCFD9CE}"/>
          </ac:graphicFrameMkLst>
        </pc:graphicFrameChg>
        <pc:picChg chg="del">
          <ac:chgData name="光男 梶" userId="662cafb970ef1fab" providerId="LiveId" clId="{BF55457E-296A-443B-BC8A-0E33A5EB8D45}" dt="2024-02-14T06:15:50.335" v="4779" actId="478"/>
          <ac:picMkLst>
            <pc:docMk/>
            <pc:sldMk cId="2560578747" sldId="261"/>
            <ac:picMk id="5" creationId="{F07F74A8-0784-BC14-C2D2-F57AA020F408}"/>
          </ac:picMkLst>
        </pc:picChg>
        <pc:picChg chg="del">
          <ac:chgData name="光男 梶" userId="662cafb970ef1fab" providerId="LiveId" clId="{BF55457E-296A-443B-BC8A-0E33A5EB8D45}" dt="2024-02-14T06:15:56.264" v="4783" actId="478"/>
          <ac:picMkLst>
            <pc:docMk/>
            <pc:sldMk cId="2560578747" sldId="261"/>
            <ac:picMk id="10" creationId="{27A4CA38-55CD-46AA-E291-0147C04C8E70}"/>
          </ac:picMkLst>
        </pc:picChg>
        <pc:picChg chg="del">
          <ac:chgData name="光男 梶" userId="662cafb970ef1fab" providerId="LiveId" clId="{BF55457E-296A-443B-BC8A-0E33A5EB8D45}" dt="2024-02-14T06:16:03.080" v="4789" actId="478"/>
          <ac:picMkLst>
            <pc:docMk/>
            <pc:sldMk cId="2560578747" sldId="261"/>
            <ac:picMk id="26" creationId="{5EDBABAC-C856-11F2-1D28-41EFFE27793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9171" y="-8468"/>
            <a:ext cx="993395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473194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513532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05363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4086262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3051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493225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283437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3959794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90197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350756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1907776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75825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09820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889923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3623126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2EDB8D0-98ED-4B86-9D5F-E61ADC70144D}" type="datetimeFigureOut">
              <a:rPr lang="en-US" smtClean="0"/>
              <a:pPr/>
              <a:t>7/24/24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1197412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172" y="-8468"/>
            <a:ext cx="993395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EDB8D0-98ED-4B86-9D5F-E61ADC70144D}" type="datetimeFigureOut">
              <a:rPr lang="en-US" smtClean="0"/>
              <a:pPr/>
              <a:t>7/24/24</a:t>
            </a:fld>
            <a:endParaRPr lang="en-US" dirty="0"/>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2699593892"/>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Lst>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7D899EE-EB21-DB55-B766-1009C9ADBA52}"/>
              </a:ext>
            </a:extLst>
          </p:cNvPr>
          <p:cNvPicPr>
            <a:picLocks noChangeAspect="1"/>
          </p:cNvPicPr>
          <p:nvPr/>
        </p:nvPicPr>
        <p:blipFill rotWithShape="1">
          <a:blip r:embed="rId2"/>
          <a:srcRect l="21513" r="15627" b="-2"/>
          <a:stretch/>
        </p:blipFill>
        <p:spPr>
          <a:xfrm>
            <a:off x="4580377" y="341468"/>
            <a:ext cx="6458232" cy="6858001"/>
          </a:xfrm>
          <a:custGeom>
            <a:avLst/>
            <a:gdLst/>
            <a:ahLst/>
            <a:cxnLst/>
            <a:rect l="l" t="t" r="r" b="b"/>
            <a:pathLst>
              <a:path w="6458232" h="6858001">
                <a:moveTo>
                  <a:pt x="2209000" y="0"/>
                </a:moveTo>
                <a:lnTo>
                  <a:pt x="6458232" y="0"/>
                </a:lnTo>
                <a:lnTo>
                  <a:pt x="6458232" y="6858001"/>
                </a:lnTo>
                <a:lnTo>
                  <a:pt x="651045" y="6858001"/>
                </a:lnTo>
                <a:lnTo>
                  <a:pt x="635146" y="6830200"/>
                </a:lnTo>
                <a:cubicBezTo>
                  <a:pt x="230085" y="6080469"/>
                  <a:pt x="0" y="5221296"/>
                  <a:pt x="0" y="4308089"/>
                </a:cubicBezTo>
                <a:cubicBezTo>
                  <a:pt x="0" y="2572997"/>
                  <a:pt x="830606" y="1032965"/>
                  <a:pt x="2113832" y="68046"/>
                </a:cubicBezTo>
                <a:close/>
              </a:path>
            </a:pathLst>
          </a:custGeom>
        </p:spPr>
      </p:pic>
      <p:sp>
        <p:nvSpPr>
          <p:cNvPr id="2" name="タイトル 1">
            <a:extLst>
              <a:ext uri="{FF2B5EF4-FFF2-40B4-BE49-F238E27FC236}">
                <a16:creationId xmlns:a16="http://schemas.microsoft.com/office/drawing/2014/main" id="{C0ABC888-0966-7648-36C5-1F5108F734CA}"/>
              </a:ext>
            </a:extLst>
          </p:cNvPr>
          <p:cNvSpPr>
            <a:spLocks noGrp="1"/>
          </p:cNvSpPr>
          <p:nvPr>
            <p:ph type="ctrTitle"/>
          </p:nvPr>
        </p:nvSpPr>
        <p:spPr>
          <a:xfrm>
            <a:off x="992559" y="2076827"/>
            <a:ext cx="4952229" cy="825257"/>
          </a:xfrm>
        </p:spPr>
        <p:txBody>
          <a:bodyPr>
            <a:normAutofit/>
          </a:bodyPr>
          <a:lstStyle/>
          <a:p>
            <a:pPr algn="l"/>
            <a:r>
              <a:rPr lang="ja-JP" altLang="en-US" sz="3600" b="1" dirty="0">
                <a:solidFill>
                  <a:schemeClr val="tx1"/>
                </a:solidFill>
                <a:latin typeface="+mj-ea"/>
              </a:rPr>
              <a:t>スマート採用ツール</a:t>
            </a:r>
            <a:endParaRPr kumimoji="1" lang="ja-JP" altLang="en-US" sz="3600" b="1" dirty="0">
              <a:solidFill>
                <a:schemeClr val="tx1"/>
              </a:solidFill>
              <a:latin typeface="+mj-ea"/>
            </a:endParaRPr>
          </a:p>
        </p:txBody>
      </p:sp>
      <p:sp>
        <p:nvSpPr>
          <p:cNvPr id="3" name="字幕 2">
            <a:extLst>
              <a:ext uri="{FF2B5EF4-FFF2-40B4-BE49-F238E27FC236}">
                <a16:creationId xmlns:a16="http://schemas.microsoft.com/office/drawing/2014/main" id="{FDBBA950-CAA7-4B1A-F3F0-BDD88AF319B7}"/>
              </a:ext>
            </a:extLst>
          </p:cNvPr>
          <p:cNvSpPr>
            <a:spLocks noGrp="1"/>
          </p:cNvSpPr>
          <p:nvPr>
            <p:ph type="subTitle" idx="1"/>
          </p:nvPr>
        </p:nvSpPr>
        <p:spPr>
          <a:xfrm>
            <a:off x="1131736" y="3043646"/>
            <a:ext cx="4425962" cy="2668385"/>
          </a:xfrm>
        </p:spPr>
        <p:txBody>
          <a:bodyPr>
            <a:normAutofit lnSpcReduction="10000"/>
          </a:bodyPr>
          <a:lstStyle/>
          <a:p>
            <a:pPr algn="l"/>
            <a:r>
              <a:rPr kumimoji="1" lang="ja-JP" altLang="en-US">
                <a:solidFill>
                  <a:schemeClr val="tx1"/>
                </a:solidFill>
                <a:latin typeface="+mn-ea"/>
              </a:rPr>
              <a:t>・こんな企業にお得</a:t>
            </a:r>
            <a:endParaRPr kumimoji="1" lang="en-US" altLang="ja-JP" dirty="0">
              <a:solidFill>
                <a:schemeClr val="tx1"/>
              </a:solidFill>
              <a:latin typeface="+mn-ea"/>
            </a:endParaRPr>
          </a:p>
          <a:p>
            <a:pPr algn="l"/>
            <a:r>
              <a:rPr kumimoji="1" lang="ja-JP" altLang="en-US">
                <a:solidFill>
                  <a:schemeClr val="tx1"/>
                </a:solidFill>
                <a:latin typeface="+mn-ea"/>
              </a:rPr>
              <a:t>・スマート採用ツールとは</a:t>
            </a:r>
            <a:endParaRPr kumimoji="1" lang="en-US" altLang="ja-JP" dirty="0">
              <a:solidFill>
                <a:schemeClr val="tx1"/>
              </a:solidFill>
              <a:latin typeface="+mn-ea"/>
            </a:endParaRPr>
          </a:p>
          <a:p>
            <a:pPr algn="l"/>
            <a:r>
              <a:rPr kumimoji="1" lang="ja-JP" altLang="en-US">
                <a:solidFill>
                  <a:schemeClr val="tx1"/>
                </a:solidFill>
                <a:latin typeface="+mn-ea"/>
              </a:rPr>
              <a:t>・</a:t>
            </a:r>
            <a:r>
              <a:rPr kumimoji="1" lang="en-US" altLang="ja-JP" dirty="0">
                <a:solidFill>
                  <a:schemeClr val="tx1"/>
                </a:solidFill>
                <a:latin typeface="+mn-ea"/>
              </a:rPr>
              <a:t>Indeed</a:t>
            </a:r>
            <a:r>
              <a:rPr kumimoji="1" lang="ja-JP" altLang="en-US">
                <a:solidFill>
                  <a:schemeClr val="tx1"/>
                </a:solidFill>
                <a:latin typeface="+mn-ea"/>
              </a:rPr>
              <a:t>に掲載される仕組み</a:t>
            </a:r>
            <a:endParaRPr kumimoji="1" lang="en-US" altLang="ja-JP" dirty="0">
              <a:solidFill>
                <a:schemeClr val="tx1"/>
              </a:solidFill>
              <a:latin typeface="+mn-ea"/>
            </a:endParaRPr>
          </a:p>
          <a:p>
            <a:pPr algn="l"/>
            <a:r>
              <a:rPr kumimoji="1" lang="ja-JP" altLang="en-US">
                <a:solidFill>
                  <a:schemeClr val="tx1"/>
                </a:solidFill>
                <a:latin typeface="+mn-ea"/>
              </a:rPr>
              <a:t>・</a:t>
            </a:r>
            <a:r>
              <a:rPr kumimoji="1" lang="ja-JP" altLang="en-US" dirty="0">
                <a:solidFill>
                  <a:schemeClr val="tx1"/>
                </a:solidFill>
                <a:latin typeface="+mn-ea"/>
              </a:rPr>
              <a:t>サービスの特徴</a:t>
            </a:r>
            <a:endParaRPr kumimoji="1" lang="en-US" altLang="ja-JP" dirty="0">
              <a:solidFill>
                <a:schemeClr val="tx1"/>
              </a:solidFill>
              <a:latin typeface="+mn-ea"/>
            </a:endParaRPr>
          </a:p>
          <a:p>
            <a:pPr algn="l"/>
            <a:r>
              <a:rPr kumimoji="1" lang="ja-JP" altLang="en-US" dirty="0">
                <a:solidFill>
                  <a:schemeClr val="tx1"/>
                </a:solidFill>
                <a:latin typeface="+mn-ea"/>
              </a:rPr>
              <a:t>・他サービスと</a:t>
            </a:r>
            <a:r>
              <a:rPr kumimoji="1" lang="ja-JP" altLang="en-US">
                <a:solidFill>
                  <a:schemeClr val="tx1"/>
                </a:solidFill>
                <a:latin typeface="+mn-ea"/>
              </a:rPr>
              <a:t>の比較</a:t>
            </a:r>
            <a:endParaRPr kumimoji="1" lang="en-US" altLang="ja-JP" dirty="0">
              <a:solidFill>
                <a:schemeClr val="tx1"/>
              </a:solidFill>
              <a:latin typeface="+mn-ea"/>
            </a:endParaRPr>
          </a:p>
          <a:p>
            <a:pPr algn="l"/>
            <a:r>
              <a:rPr kumimoji="1" lang="ja-JP" altLang="en-US">
                <a:solidFill>
                  <a:schemeClr val="tx1"/>
                </a:solidFill>
                <a:latin typeface="+mn-ea"/>
              </a:rPr>
              <a:t>・</a:t>
            </a:r>
            <a:r>
              <a:rPr kumimoji="1" lang="ja-JP" altLang="en-US" dirty="0">
                <a:solidFill>
                  <a:schemeClr val="tx1"/>
                </a:solidFill>
                <a:latin typeface="+mn-ea"/>
              </a:rPr>
              <a:t>お客様の声</a:t>
            </a:r>
            <a:endParaRPr kumimoji="1" lang="en-US" altLang="ja-JP" dirty="0">
              <a:solidFill>
                <a:schemeClr val="tx1"/>
              </a:solidFill>
              <a:latin typeface="+mn-ea"/>
            </a:endParaRPr>
          </a:p>
          <a:p>
            <a:pPr algn="l"/>
            <a:r>
              <a:rPr kumimoji="1" lang="ja-JP" altLang="en-US" dirty="0">
                <a:solidFill>
                  <a:schemeClr val="tx1"/>
                </a:solidFill>
                <a:latin typeface="+mn-ea"/>
              </a:rPr>
              <a:t>・サービス利用料金</a:t>
            </a:r>
          </a:p>
        </p:txBody>
      </p:sp>
      <p:sp>
        <p:nvSpPr>
          <p:cNvPr id="7" name="タイトル 1">
            <a:extLst>
              <a:ext uri="{FF2B5EF4-FFF2-40B4-BE49-F238E27FC236}">
                <a16:creationId xmlns:a16="http://schemas.microsoft.com/office/drawing/2014/main" id="{10091A93-3C53-849F-0D81-860A34F8B103}"/>
              </a:ext>
            </a:extLst>
          </p:cNvPr>
          <p:cNvSpPr txBox="1">
            <a:spLocks/>
          </p:cNvSpPr>
          <p:nvPr/>
        </p:nvSpPr>
        <p:spPr>
          <a:xfrm>
            <a:off x="992559" y="1803119"/>
            <a:ext cx="3319576" cy="386528"/>
          </a:xfrm>
          <a:prstGeom prst="rect">
            <a:avLst/>
          </a:prstGeom>
        </p:spPr>
        <p:txBody>
          <a:bodyPr vert="horz" lIns="91440" tIns="45720" rIns="91440" bIns="45720" rtlCol="0" anchor="b">
            <a:normAutofit/>
          </a:bodyPr>
          <a:lstStyle>
            <a:lvl1pPr algn="r" defTabSz="457200" rtl="0" eaLnBrk="1" latinLnBrk="0" hangingPunct="1">
              <a:spcBef>
                <a:spcPct val="0"/>
              </a:spcBef>
              <a:buNone/>
              <a:defRPr kumimoji="1" sz="54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a:r>
              <a:rPr lang="ja-JP" altLang="en-US" sz="1400" dirty="0">
                <a:solidFill>
                  <a:schemeClr val="tx1"/>
                </a:solidFill>
                <a:latin typeface="+mj-ea"/>
              </a:rPr>
              <a:t>ー貴社の採用課題をスマートに解決ー</a:t>
            </a:r>
          </a:p>
        </p:txBody>
      </p:sp>
      <p:pic>
        <p:nvPicPr>
          <p:cNvPr id="9" name="図 8" descr="ロゴ&#10;&#10;低い精度で自動的に生成された説明">
            <a:extLst>
              <a:ext uri="{FF2B5EF4-FFF2-40B4-BE49-F238E27FC236}">
                <a16:creationId xmlns:a16="http://schemas.microsoft.com/office/drawing/2014/main" id="{C9355DC8-E3E0-42E4-0960-18AB9EDA2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559" y="6096746"/>
            <a:ext cx="3319576" cy="480190"/>
          </a:xfrm>
          <a:prstGeom prst="rect">
            <a:avLst/>
          </a:prstGeom>
        </p:spPr>
      </p:pic>
      <p:sp>
        <p:nvSpPr>
          <p:cNvPr id="6" name="テキスト ボックス 5">
            <a:extLst>
              <a:ext uri="{FF2B5EF4-FFF2-40B4-BE49-F238E27FC236}">
                <a16:creationId xmlns:a16="http://schemas.microsoft.com/office/drawing/2014/main" id="{96627EE8-16BA-721E-8352-87E06AF9152C}"/>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spTree>
    <p:extLst>
      <p:ext uri="{BB962C8B-B14F-4D97-AF65-F5344CB8AC3E}">
        <p14:creationId xmlns:p14="http://schemas.microsoft.com/office/powerpoint/2010/main" val="280205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3629705" cy="465383"/>
          </a:xfrm>
        </p:spPr>
        <p:txBody>
          <a:bodyPr/>
          <a:lstStyle/>
          <a:p>
            <a:r>
              <a:rPr kumimoji="1" lang="ja-JP" altLang="en-US" sz="2400" b="1" u="sng">
                <a:solidFill>
                  <a:srgbClr val="008000"/>
                </a:solidFill>
              </a:rPr>
              <a:t>こんな企業がお得</a:t>
            </a:r>
            <a:endParaRPr kumimoji="1" lang="ja-JP" altLang="en-US" sz="2400" b="1" u="sng" dirty="0">
              <a:solidFill>
                <a:srgbClr val="008000"/>
              </a:solidFill>
            </a:endParaRPr>
          </a:p>
        </p:txBody>
      </p:sp>
      <p:sp>
        <p:nvSpPr>
          <p:cNvPr id="8" name="テキスト ボックス 7">
            <a:extLst>
              <a:ext uri="{FF2B5EF4-FFF2-40B4-BE49-F238E27FC236}">
                <a16:creationId xmlns:a16="http://schemas.microsoft.com/office/drawing/2014/main" id="{C2CA1E33-9B7E-A74F-980A-89A5BA99B1A1}"/>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pic>
        <p:nvPicPr>
          <p:cNvPr id="7" name="図 6" descr="アイコン が含まれている画像&#10;&#10;自動的に生成された説明">
            <a:extLst>
              <a:ext uri="{FF2B5EF4-FFF2-40B4-BE49-F238E27FC236}">
                <a16:creationId xmlns:a16="http://schemas.microsoft.com/office/drawing/2014/main" id="{C9DFAB68-5D0F-C97A-E56F-8613C7028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pic>
        <p:nvPicPr>
          <p:cNvPr id="3" name="図 2">
            <a:extLst>
              <a:ext uri="{FF2B5EF4-FFF2-40B4-BE49-F238E27FC236}">
                <a16:creationId xmlns:a16="http://schemas.microsoft.com/office/drawing/2014/main" id="{36F92ECE-ADD9-69DD-EC46-4FB1B313FCD1}"/>
              </a:ext>
            </a:extLst>
          </p:cNvPr>
          <p:cNvPicPr>
            <a:picLocks noChangeAspect="1"/>
          </p:cNvPicPr>
          <p:nvPr/>
        </p:nvPicPr>
        <p:blipFill>
          <a:blip r:embed="rId3"/>
          <a:stretch>
            <a:fillRect/>
          </a:stretch>
        </p:blipFill>
        <p:spPr>
          <a:xfrm>
            <a:off x="5792371" y="3329968"/>
            <a:ext cx="1914714" cy="1437860"/>
          </a:xfrm>
          <a:prstGeom prst="rect">
            <a:avLst/>
          </a:prstGeom>
        </p:spPr>
      </p:pic>
      <p:sp>
        <p:nvSpPr>
          <p:cNvPr id="9" name="テキスト ボックス 8">
            <a:extLst>
              <a:ext uri="{FF2B5EF4-FFF2-40B4-BE49-F238E27FC236}">
                <a16:creationId xmlns:a16="http://schemas.microsoft.com/office/drawing/2014/main" id="{3B52EC11-EBD9-6AF3-D7E0-F67AE2A5849D}"/>
              </a:ext>
            </a:extLst>
          </p:cNvPr>
          <p:cNvSpPr txBox="1"/>
          <p:nvPr/>
        </p:nvSpPr>
        <p:spPr>
          <a:xfrm>
            <a:off x="616590" y="830510"/>
            <a:ext cx="7090495" cy="523220"/>
          </a:xfrm>
          <a:prstGeom prst="rect">
            <a:avLst/>
          </a:prstGeom>
          <a:noFill/>
        </p:spPr>
        <p:txBody>
          <a:bodyPr wrap="square">
            <a:spAutoFit/>
          </a:bodyPr>
          <a:lstStyle/>
          <a:p>
            <a:r>
              <a:rPr lang="ja-JP" altLang="en-US" sz="1400" b="0" i="0">
                <a:solidFill>
                  <a:srgbClr val="333333"/>
                </a:solidFill>
                <a:effectLst/>
                <a:highlight>
                  <a:srgbClr val="FFFFFF"/>
                </a:highlight>
                <a:latin typeface="Hiragino Kaku Gothic ProN" panose="020B0300000000000000" pitchFamily="34" charset="-128"/>
                <a:ea typeface="Hiragino Kaku Gothic ProN" panose="020B0300000000000000" pitchFamily="34" charset="-128"/>
              </a:rPr>
              <a:t>以下に当てはまる場合は、スマート採用ツールの利用することで、</a:t>
            </a:r>
            <a:r>
              <a:rPr lang="ja-JP" altLang="en-US" sz="1400" b="0" i="0">
                <a:solidFill>
                  <a:srgbClr val="FF0000"/>
                </a:solidFill>
                <a:effectLst/>
                <a:highlight>
                  <a:srgbClr val="FFFFFF"/>
                </a:highlight>
                <a:latin typeface="Hiragino Kaku Gothic ProN" panose="020B0300000000000000" pitchFamily="34" charset="-128"/>
                <a:ea typeface="Hiragino Kaku Gothic ProN" panose="020B0300000000000000" pitchFamily="34" charset="-128"/>
              </a:rPr>
              <a:t>今よりも効果的な採用活動</a:t>
            </a:r>
            <a:r>
              <a:rPr lang="ja-JP" altLang="en-US" sz="1400" b="0" i="0">
                <a:solidFill>
                  <a:srgbClr val="333333"/>
                </a:solidFill>
                <a:effectLst/>
                <a:highlight>
                  <a:srgbClr val="FFFFFF"/>
                </a:highlight>
                <a:latin typeface="Hiragino Kaku Gothic ProN" panose="020B0300000000000000" pitchFamily="34" charset="-128"/>
                <a:ea typeface="Hiragino Kaku Gothic ProN" panose="020B0300000000000000" pitchFamily="34" charset="-128"/>
              </a:rPr>
              <a:t>を</a:t>
            </a:r>
            <a:r>
              <a:rPr lang="ja-JP" altLang="en-US" sz="1400" b="0" i="0">
                <a:solidFill>
                  <a:srgbClr val="FF0000"/>
                </a:solidFill>
                <a:effectLst/>
                <a:highlight>
                  <a:srgbClr val="FFFFFF"/>
                </a:highlight>
                <a:latin typeface="Hiragino Kaku Gothic ProN" panose="020B0300000000000000" pitchFamily="34" charset="-128"/>
                <a:ea typeface="Hiragino Kaku Gothic ProN" panose="020B0300000000000000" pitchFamily="34" charset="-128"/>
              </a:rPr>
              <a:t>今より安い費用</a:t>
            </a:r>
            <a:r>
              <a:rPr lang="ja-JP" altLang="en-US" sz="1400" b="0" i="0">
                <a:solidFill>
                  <a:srgbClr val="333333"/>
                </a:solidFill>
                <a:effectLst/>
                <a:highlight>
                  <a:srgbClr val="FFFFFF"/>
                </a:highlight>
                <a:latin typeface="Hiragino Kaku Gothic ProN" panose="020B0300000000000000" pitchFamily="34" charset="-128"/>
                <a:ea typeface="Hiragino Kaku Gothic ProN" panose="020B0300000000000000" pitchFamily="34" charset="-128"/>
              </a:rPr>
              <a:t>で実施できる可能性が高いです。</a:t>
            </a:r>
            <a:endParaRPr lang="en-US" altLang="ja-JP" sz="1400" b="0" i="0" dirty="0">
              <a:solidFill>
                <a:srgbClr val="333333"/>
              </a:solidFill>
              <a:effectLst/>
              <a:highlight>
                <a:srgbClr val="FFFFFF"/>
              </a:highlight>
              <a:latin typeface="Hiragino Kaku Gothic ProN" panose="020B0300000000000000" pitchFamily="34" charset="-128"/>
              <a:ea typeface="Hiragino Kaku Gothic ProN" panose="020B0300000000000000" pitchFamily="34" charset="-128"/>
            </a:endParaRPr>
          </a:p>
        </p:txBody>
      </p:sp>
      <p:sp>
        <p:nvSpPr>
          <p:cNvPr id="13" name="テキスト ボックス 12">
            <a:extLst>
              <a:ext uri="{FF2B5EF4-FFF2-40B4-BE49-F238E27FC236}">
                <a16:creationId xmlns:a16="http://schemas.microsoft.com/office/drawing/2014/main" id="{C88918E8-2D7F-2354-38C2-296B62FFD8DD}"/>
              </a:ext>
            </a:extLst>
          </p:cNvPr>
          <p:cNvSpPr txBox="1"/>
          <p:nvPr/>
        </p:nvSpPr>
        <p:spPr>
          <a:xfrm>
            <a:off x="1084217" y="1653345"/>
            <a:ext cx="6714308" cy="2862322"/>
          </a:xfrm>
          <a:prstGeom prst="rect">
            <a:avLst/>
          </a:prstGeom>
          <a:noFill/>
        </p:spPr>
        <p:txBody>
          <a:bodyPr wrap="square" rtlCol="0">
            <a:spAutoFit/>
          </a:bodyPr>
          <a:lstStyle/>
          <a:p>
            <a:r>
              <a:rPr kumimoji="1" lang="ja-JP" altLang="en-US" sz="2000"/>
              <a:t>・有料求人サイトを</a:t>
            </a:r>
            <a:r>
              <a:rPr kumimoji="1" lang="ja-JP" altLang="en-US" sz="2000" u="sng"/>
              <a:t>年１回以上</a:t>
            </a:r>
            <a:r>
              <a:rPr kumimoji="1" lang="ja-JP" altLang="en-US" sz="2000"/>
              <a:t>利用している企業</a:t>
            </a:r>
            <a:endParaRPr kumimoji="1" lang="en-US" altLang="ja-JP" sz="2000" dirty="0"/>
          </a:p>
          <a:p>
            <a:endParaRPr kumimoji="1" lang="en-US" altLang="ja-JP" sz="2000" dirty="0"/>
          </a:p>
          <a:p>
            <a:r>
              <a:rPr kumimoji="1" lang="ja-JP" altLang="en-US" sz="2000"/>
              <a:t>・</a:t>
            </a:r>
            <a:r>
              <a:rPr kumimoji="1" lang="ja-JP" altLang="en-US" sz="2000" u="sng"/>
              <a:t>人材紹介サービス</a:t>
            </a:r>
            <a:r>
              <a:rPr kumimoji="1" lang="ja-JP" altLang="en-US" sz="2000"/>
              <a:t>を利用している企業</a:t>
            </a:r>
            <a:endParaRPr kumimoji="1" lang="en-US" altLang="ja-JP" sz="2000" dirty="0"/>
          </a:p>
          <a:p>
            <a:endParaRPr kumimoji="1" lang="en-US" altLang="ja-JP" sz="2000" dirty="0"/>
          </a:p>
          <a:p>
            <a:r>
              <a:rPr kumimoji="1" lang="ja-JP" altLang="en-US" sz="2000"/>
              <a:t>・</a:t>
            </a:r>
            <a:r>
              <a:rPr kumimoji="1" lang="ja-JP" altLang="en-US" sz="2000" u="sng"/>
              <a:t>複数の店舗や営業所</a:t>
            </a:r>
            <a:r>
              <a:rPr kumimoji="1" lang="ja-JP" altLang="en-US" sz="2000"/>
              <a:t>で採用活動している企業</a:t>
            </a:r>
            <a:endParaRPr kumimoji="1" lang="en-US" altLang="ja-JP" sz="2000" dirty="0"/>
          </a:p>
          <a:p>
            <a:endParaRPr kumimoji="1" lang="en-US" altLang="ja-JP" sz="2000" dirty="0"/>
          </a:p>
          <a:p>
            <a:r>
              <a:rPr kumimoji="1" lang="ja-JP" altLang="en-US" sz="2000"/>
              <a:t>・</a:t>
            </a:r>
            <a:r>
              <a:rPr kumimoji="1" lang="ja-JP" altLang="en-US" sz="2000" u="sng"/>
              <a:t>複数の職種</a:t>
            </a:r>
            <a:r>
              <a:rPr kumimoji="1" lang="ja-JP" altLang="en-US" sz="2000"/>
              <a:t>で募集している企業</a:t>
            </a:r>
            <a:endParaRPr kumimoji="1" lang="en-US" altLang="ja-JP" sz="2000" dirty="0"/>
          </a:p>
          <a:p>
            <a:endParaRPr kumimoji="1" lang="en-US" altLang="ja-JP" sz="2000" dirty="0"/>
          </a:p>
          <a:p>
            <a:r>
              <a:rPr kumimoji="1" lang="ja-JP" altLang="en-US" sz="2000"/>
              <a:t>・</a:t>
            </a:r>
            <a:r>
              <a:rPr kumimoji="1" lang="ja-JP" altLang="en-US" sz="2000" u="sng"/>
              <a:t>自社で求人情報を作成</a:t>
            </a:r>
            <a:r>
              <a:rPr kumimoji="1" lang="ja-JP" altLang="en-US" sz="2000"/>
              <a:t>している企業</a:t>
            </a:r>
            <a:endParaRPr kumimoji="1" lang="en-US" altLang="ja-JP" sz="2000" dirty="0"/>
          </a:p>
        </p:txBody>
      </p:sp>
      <p:sp>
        <p:nvSpPr>
          <p:cNvPr id="15" name="テキスト ボックス 14">
            <a:extLst>
              <a:ext uri="{FF2B5EF4-FFF2-40B4-BE49-F238E27FC236}">
                <a16:creationId xmlns:a16="http://schemas.microsoft.com/office/drawing/2014/main" id="{59E86745-13BB-FDE3-F50A-E6B77497BDB0}"/>
              </a:ext>
            </a:extLst>
          </p:cNvPr>
          <p:cNvSpPr txBox="1"/>
          <p:nvPr/>
        </p:nvSpPr>
        <p:spPr>
          <a:xfrm>
            <a:off x="681038" y="5214480"/>
            <a:ext cx="6186309" cy="369332"/>
          </a:xfrm>
          <a:prstGeom prst="rect">
            <a:avLst/>
          </a:prstGeom>
          <a:noFill/>
        </p:spPr>
        <p:txBody>
          <a:bodyPr wrap="none" rtlCol="0">
            <a:spAutoFit/>
          </a:bodyPr>
          <a:lstStyle/>
          <a:p>
            <a:r>
              <a:rPr kumimoji="1" lang="ja-JP" altLang="en-US" b="1"/>
              <a:t>１つでも当てはまる場合は、</a:t>
            </a:r>
            <a:r>
              <a:rPr kumimoji="1" lang="ja-JP" altLang="en-US" b="1">
                <a:solidFill>
                  <a:srgbClr val="FF0000"/>
                </a:solidFill>
              </a:rPr>
              <a:t>無料相談</a:t>
            </a:r>
            <a:r>
              <a:rPr kumimoji="1" lang="ja-JP" altLang="en-US" b="1"/>
              <a:t>をお試しください。</a:t>
            </a:r>
            <a:endParaRPr kumimoji="1" lang="en-US" altLang="ja-JP" b="1" dirty="0"/>
          </a:p>
        </p:txBody>
      </p:sp>
      <p:sp>
        <p:nvSpPr>
          <p:cNvPr id="25" name="テキスト ボックス 24">
            <a:extLst>
              <a:ext uri="{FF2B5EF4-FFF2-40B4-BE49-F238E27FC236}">
                <a16:creationId xmlns:a16="http://schemas.microsoft.com/office/drawing/2014/main" id="{E4EAB8FA-4BA1-0805-52D1-76E15683F490}"/>
              </a:ext>
            </a:extLst>
          </p:cNvPr>
          <p:cNvSpPr txBox="1"/>
          <p:nvPr/>
        </p:nvSpPr>
        <p:spPr>
          <a:xfrm>
            <a:off x="798604" y="5678922"/>
            <a:ext cx="6529659" cy="523220"/>
          </a:xfrm>
          <a:prstGeom prst="rect">
            <a:avLst/>
          </a:prstGeom>
          <a:noFill/>
        </p:spPr>
        <p:txBody>
          <a:bodyPr wrap="square">
            <a:spAutoFit/>
          </a:bodyPr>
          <a:lstStyle/>
          <a:p>
            <a:r>
              <a:rPr kumimoji="1" lang="en-US" altLang="ja-JP" sz="2800" b="1" dirty="0">
                <a:solidFill>
                  <a:srgbClr val="008000"/>
                </a:solidFill>
              </a:rPr>
              <a:t>TEL</a:t>
            </a:r>
            <a:r>
              <a:rPr kumimoji="1" lang="ja-JP" altLang="en-US" sz="2800" b="1">
                <a:solidFill>
                  <a:srgbClr val="008000"/>
                </a:solidFill>
              </a:rPr>
              <a:t>：</a:t>
            </a:r>
            <a:r>
              <a:rPr kumimoji="1" lang="en-US" altLang="ja-JP" sz="2800" b="1" dirty="0">
                <a:solidFill>
                  <a:srgbClr val="008000"/>
                </a:solidFill>
              </a:rPr>
              <a:t>06-6152-5697 </a:t>
            </a:r>
            <a:r>
              <a:rPr kumimoji="1" lang="ja-JP" altLang="en-US" sz="2000" b="1">
                <a:solidFill>
                  <a:srgbClr val="008000"/>
                </a:solidFill>
              </a:rPr>
              <a:t>担当：梶（カジ）</a:t>
            </a:r>
            <a:endParaRPr kumimoji="1" lang="ja-JP" altLang="en-US" sz="2800" b="1">
              <a:solidFill>
                <a:srgbClr val="008000"/>
              </a:solidFill>
            </a:endParaRPr>
          </a:p>
        </p:txBody>
      </p:sp>
      <p:sp>
        <p:nvSpPr>
          <p:cNvPr id="29" name="テキスト ボックス 28">
            <a:extLst>
              <a:ext uri="{FF2B5EF4-FFF2-40B4-BE49-F238E27FC236}">
                <a16:creationId xmlns:a16="http://schemas.microsoft.com/office/drawing/2014/main" id="{03F915A8-148C-A23E-8EC8-AD7E9A2A5E4E}"/>
              </a:ext>
            </a:extLst>
          </p:cNvPr>
          <p:cNvSpPr txBox="1"/>
          <p:nvPr/>
        </p:nvSpPr>
        <p:spPr>
          <a:xfrm>
            <a:off x="850856" y="6158361"/>
            <a:ext cx="4805362" cy="307777"/>
          </a:xfrm>
          <a:prstGeom prst="rect">
            <a:avLst/>
          </a:prstGeom>
          <a:noFill/>
        </p:spPr>
        <p:txBody>
          <a:bodyPr wrap="square">
            <a:spAutoFit/>
          </a:bodyPr>
          <a:lstStyle/>
          <a:p>
            <a:r>
              <a:rPr lang="en-US" altLang="ja-JP" sz="1400" dirty="0">
                <a:solidFill>
                  <a:srgbClr val="333333"/>
                </a:solidFill>
                <a:highlight>
                  <a:srgbClr val="FFFFFF"/>
                </a:highlight>
                <a:latin typeface="Hiragino Kaku Gothic ProN" panose="020B0300000000000000" pitchFamily="34" charset="-128"/>
                <a:ea typeface="Hiragino Kaku Gothic ProN" panose="020B0300000000000000" pitchFamily="34" charset="-128"/>
              </a:rPr>
              <a:t>※</a:t>
            </a:r>
            <a:r>
              <a:rPr lang="ja-JP" altLang="en-US" sz="1400">
                <a:solidFill>
                  <a:srgbClr val="333333"/>
                </a:solidFill>
                <a:highlight>
                  <a:srgbClr val="FFFFFF"/>
                </a:highlight>
                <a:latin typeface="Hiragino Kaku Gothic ProN" panose="020B0300000000000000" pitchFamily="34" charset="-128"/>
                <a:ea typeface="Hiragino Kaku Gothic ProN" panose="020B0300000000000000" pitchFamily="34" charset="-128"/>
              </a:rPr>
              <a:t>別のスタッフが対応する場合がございます。</a:t>
            </a:r>
            <a:endParaRPr lang="en-US" altLang="ja-JP" sz="1400" b="0" i="0" dirty="0">
              <a:solidFill>
                <a:srgbClr val="333333"/>
              </a:solidFill>
              <a:effectLst/>
              <a:highlight>
                <a:srgbClr val="FFFFFF"/>
              </a:highlight>
              <a:latin typeface="Hiragino Kaku Gothic ProN" panose="020B0300000000000000" pitchFamily="34" charset="-128"/>
              <a:ea typeface="Hiragino Kaku Gothic ProN" panose="020B0300000000000000" pitchFamily="34" charset="-128"/>
            </a:endParaRPr>
          </a:p>
        </p:txBody>
      </p:sp>
    </p:spTree>
    <p:extLst>
      <p:ext uri="{BB962C8B-B14F-4D97-AF65-F5344CB8AC3E}">
        <p14:creationId xmlns:p14="http://schemas.microsoft.com/office/powerpoint/2010/main" val="3121867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正方形/長方形 80">
            <a:extLst>
              <a:ext uri="{FF2B5EF4-FFF2-40B4-BE49-F238E27FC236}">
                <a16:creationId xmlns:a16="http://schemas.microsoft.com/office/drawing/2014/main" id="{F571B4AD-DBE3-FA91-76FC-6D32D131FCF4}"/>
              </a:ext>
            </a:extLst>
          </p:cNvPr>
          <p:cNvSpPr/>
          <p:nvPr/>
        </p:nvSpPr>
        <p:spPr>
          <a:xfrm>
            <a:off x="1978689" y="5182630"/>
            <a:ext cx="7021619" cy="13251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a:extLst>
              <a:ext uri="{FF2B5EF4-FFF2-40B4-BE49-F238E27FC236}">
                <a16:creationId xmlns:a16="http://schemas.microsoft.com/office/drawing/2014/main" id="{E20449D0-147F-EFA5-9ADC-9F9E36C2D81B}"/>
              </a:ext>
            </a:extLst>
          </p:cNvPr>
          <p:cNvSpPr/>
          <p:nvPr/>
        </p:nvSpPr>
        <p:spPr>
          <a:xfrm>
            <a:off x="681038" y="1515443"/>
            <a:ext cx="8319270" cy="63873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8543925" cy="465383"/>
          </a:xfrm>
        </p:spPr>
        <p:txBody>
          <a:bodyPr/>
          <a:lstStyle/>
          <a:p>
            <a:r>
              <a:rPr kumimoji="1" lang="ja-JP" altLang="en-US" sz="2400" b="1" u="sng">
                <a:solidFill>
                  <a:srgbClr val="008000"/>
                </a:solidFill>
              </a:rPr>
              <a:t>スマート採用ツールとは</a:t>
            </a:r>
            <a:endParaRPr kumimoji="1" lang="ja-JP" altLang="en-US" sz="2400" b="1" u="sng" dirty="0">
              <a:solidFill>
                <a:srgbClr val="008000"/>
              </a:solidFill>
            </a:endParaRPr>
          </a:p>
        </p:txBody>
      </p:sp>
      <p:sp>
        <p:nvSpPr>
          <p:cNvPr id="8" name="テキスト ボックス 7">
            <a:extLst>
              <a:ext uri="{FF2B5EF4-FFF2-40B4-BE49-F238E27FC236}">
                <a16:creationId xmlns:a16="http://schemas.microsoft.com/office/drawing/2014/main" id="{C2CA1E33-9B7E-A74F-980A-89A5BA99B1A1}"/>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sp>
        <p:nvSpPr>
          <p:cNvPr id="7" name="テキスト ボックス 6">
            <a:extLst>
              <a:ext uri="{FF2B5EF4-FFF2-40B4-BE49-F238E27FC236}">
                <a16:creationId xmlns:a16="http://schemas.microsoft.com/office/drawing/2014/main" id="{21218924-2ACD-C5CC-D0F3-D8DC457D8AA7}"/>
              </a:ext>
            </a:extLst>
          </p:cNvPr>
          <p:cNvSpPr txBox="1"/>
          <p:nvPr/>
        </p:nvSpPr>
        <p:spPr>
          <a:xfrm>
            <a:off x="616591" y="830510"/>
            <a:ext cx="7076114" cy="307777"/>
          </a:xfrm>
          <a:prstGeom prst="rect">
            <a:avLst/>
          </a:prstGeom>
          <a:noFill/>
        </p:spPr>
        <p:txBody>
          <a:bodyPr wrap="square">
            <a:spAutoFit/>
          </a:bodyPr>
          <a:lstStyle/>
          <a:p>
            <a:r>
              <a:rPr lang="ja-JP" altLang="en-US" sz="1400" b="0" i="0">
                <a:solidFill>
                  <a:srgbClr val="333333"/>
                </a:solidFill>
                <a:effectLst/>
                <a:highlight>
                  <a:srgbClr val="FFFFFF"/>
                </a:highlight>
                <a:latin typeface="Hiragino Kaku Gothic ProN" panose="020B0300000000000000" pitchFamily="34" charset="-128"/>
                <a:ea typeface="Hiragino Kaku Gothic ProN" panose="020B0300000000000000" pitchFamily="34" charset="-128"/>
              </a:rPr>
              <a:t>スマート採用ツールは、</a:t>
            </a:r>
            <a:r>
              <a:rPr lang="ja-JP" altLang="en-US" sz="1400" b="1" i="0">
                <a:solidFill>
                  <a:srgbClr val="FF0000"/>
                </a:solidFill>
                <a:effectLst/>
                <a:highlight>
                  <a:srgbClr val="FFFFFF"/>
                </a:highlight>
                <a:latin typeface="Hiragino Kaku Gothic ProN" panose="020B0300000000000000" pitchFamily="34" charset="-128"/>
                <a:ea typeface="Hiragino Kaku Gothic ProN" panose="020B0300000000000000" pitchFamily="34" charset="-128"/>
              </a:rPr>
              <a:t>採用活動を行う中小企業に最適な求人募集ツール</a:t>
            </a:r>
            <a:r>
              <a:rPr lang="ja-JP" altLang="en-US" sz="1400" i="0">
                <a:effectLst/>
                <a:highlight>
                  <a:srgbClr val="FFFFFF"/>
                </a:highlight>
                <a:latin typeface="Hiragino Kaku Gothic ProN" panose="020B0300000000000000" pitchFamily="34" charset="-128"/>
                <a:ea typeface="Hiragino Kaku Gothic ProN" panose="020B0300000000000000" pitchFamily="34" charset="-128"/>
              </a:rPr>
              <a:t>です</a:t>
            </a:r>
            <a:r>
              <a:rPr lang="ja-JP" altLang="en-US" sz="1400" i="0">
                <a:solidFill>
                  <a:srgbClr val="333333"/>
                </a:solidFill>
                <a:effectLst/>
                <a:latin typeface="Hiragino Kaku Gothic ProN" panose="020B0300000000000000" pitchFamily="34" charset="-128"/>
                <a:ea typeface="Hiragino Kaku Gothic ProN" panose="020B0300000000000000" pitchFamily="34" charset="-128"/>
              </a:rPr>
              <a:t>。</a:t>
            </a:r>
            <a:endParaRPr lang="ja-JP" altLang="en-US" sz="1400" dirty="0">
              <a:latin typeface="+mn-ea"/>
            </a:endParaRPr>
          </a:p>
        </p:txBody>
      </p:sp>
      <p:pic>
        <p:nvPicPr>
          <p:cNvPr id="40" name="図 39" descr="アイコン が含まれている画像&#10;&#10;自動的に生成された説明">
            <a:extLst>
              <a:ext uri="{FF2B5EF4-FFF2-40B4-BE49-F238E27FC236}">
                <a16:creationId xmlns:a16="http://schemas.microsoft.com/office/drawing/2014/main" id="{89766586-F503-F285-4B78-EC04C9660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sp>
        <p:nvSpPr>
          <p:cNvPr id="3" name="テキスト ボックス 2">
            <a:extLst>
              <a:ext uri="{FF2B5EF4-FFF2-40B4-BE49-F238E27FC236}">
                <a16:creationId xmlns:a16="http://schemas.microsoft.com/office/drawing/2014/main" id="{84B8A2B5-2E81-32C8-7378-923916B9C5EF}"/>
              </a:ext>
            </a:extLst>
          </p:cNvPr>
          <p:cNvSpPr txBox="1"/>
          <p:nvPr/>
        </p:nvSpPr>
        <p:spPr>
          <a:xfrm>
            <a:off x="616591" y="1171498"/>
            <a:ext cx="1254640" cy="338554"/>
          </a:xfrm>
          <a:prstGeom prst="rect">
            <a:avLst/>
          </a:prstGeom>
          <a:noFill/>
        </p:spPr>
        <p:txBody>
          <a:bodyPr wrap="square">
            <a:spAutoFit/>
          </a:bodyPr>
          <a:lstStyle/>
          <a:p>
            <a:r>
              <a:rPr lang="ja-JP" altLang="en-US" sz="1600" b="1" i="0">
                <a:effectLst/>
                <a:highlight>
                  <a:srgbClr val="FFFFFF"/>
                </a:highlight>
                <a:latin typeface="Hiragino Kaku Gothic ProN" panose="020B0300000000000000" pitchFamily="34" charset="-128"/>
                <a:ea typeface="Hiragino Kaku Gothic ProN" panose="020B0300000000000000" pitchFamily="34" charset="-128"/>
              </a:rPr>
              <a:t>最適な</a:t>
            </a:r>
            <a:r>
              <a:rPr lang="ja-JP" altLang="en-US" sz="1600" b="1">
                <a:highlight>
                  <a:srgbClr val="FFFFFF"/>
                </a:highlight>
                <a:latin typeface="Hiragino Kaku Gothic ProN" panose="020B0300000000000000" pitchFamily="34" charset="-128"/>
                <a:ea typeface="Hiragino Kaku Gothic ProN" panose="020B0300000000000000" pitchFamily="34" charset="-128"/>
              </a:rPr>
              <a:t>理由</a:t>
            </a:r>
            <a:endParaRPr lang="ja-JP" altLang="en-US" sz="1600" dirty="0">
              <a:latin typeface="+mn-ea"/>
            </a:endParaRPr>
          </a:p>
        </p:txBody>
      </p:sp>
      <p:sp>
        <p:nvSpPr>
          <p:cNvPr id="4" name="テキスト ボックス 3">
            <a:extLst>
              <a:ext uri="{FF2B5EF4-FFF2-40B4-BE49-F238E27FC236}">
                <a16:creationId xmlns:a16="http://schemas.microsoft.com/office/drawing/2014/main" id="{DC1981C5-A8AD-095F-225D-7F0EE8933E88}"/>
              </a:ext>
            </a:extLst>
          </p:cNvPr>
          <p:cNvSpPr txBox="1"/>
          <p:nvPr/>
        </p:nvSpPr>
        <p:spPr>
          <a:xfrm>
            <a:off x="980298" y="1669821"/>
            <a:ext cx="7822015" cy="369332"/>
          </a:xfrm>
          <a:prstGeom prst="rect">
            <a:avLst/>
          </a:prstGeom>
          <a:noFill/>
        </p:spPr>
        <p:txBody>
          <a:bodyPr wrap="square">
            <a:spAutoFit/>
          </a:bodyPr>
          <a:lstStyle/>
          <a:p>
            <a:r>
              <a:rPr lang="ja-JP" altLang="en-US" i="0" u="sng">
                <a:solidFill>
                  <a:srgbClr val="333333"/>
                </a:solidFill>
                <a:effectLst/>
                <a:latin typeface="Hiragino Kaku Gothic ProN" panose="020B0300000000000000" pitchFamily="34" charset="-128"/>
                <a:ea typeface="Hiragino Kaku Gothic ProN" panose="020B0300000000000000" pitchFamily="34" charset="-128"/>
              </a:rPr>
              <a:t>求職者が</a:t>
            </a:r>
            <a:r>
              <a:rPr lang="ja-JP" altLang="en-US" i="0" u="sng">
                <a:solidFill>
                  <a:sysClr val="windowText" lastClr="000000"/>
                </a:solidFill>
                <a:effectLst/>
                <a:latin typeface="Hiragino Kaku Gothic ProN" panose="020B0300000000000000" pitchFamily="34" charset="-128"/>
                <a:ea typeface="Hiragino Kaku Gothic ProN" panose="020B0300000000000000" pitchFamily="34" charset="-128"/>
              </a:rPr>
              <a:t>一番使うサービス</a:t>
            </a:r>
            <a:r>
              <a:rPr lang="ja-JP" altLang="en-US" i="0">
                <a:solidFill>
                  <a:srgbClr val="333333"/>
                </a:solidFill>
                <a:effectLst/>
                <a:latin typeface="Hiragino Kaku Gothic ProN" panose="020B0300000000000000" pitchFamily="34" charset="-128"/>
                <a:ea typeface="Hiragino Kaku Gothic ProN" panose="020B0300000000000000" pitchFamily="34" charset="-128"/>
              </a:rPr>
              <a:t>で、</a:t>
            </a:r>
            <a:r>
              <a:rPr lang="ja-JP" altLang="en-US" i="0" u="sng">
                <a:solidFill>
                  <a:srgbClr val="333333"/>
                </a:solidFill>
                <a:effectLst/>
                <a:latin typeface="Hiragino Kaku Gothic ProN" panose="020B0300000000000000" pitchFamily="34" charset="-128"/>
                <a:ea typeface="Hiragino Kaku Gothic ProN" panose="020B0300000000000000" pitchFamily="34" charset="-128"/>
              </a:rPr>
              <a:t>一番お得に掲載することか可能</a:t>
            </a:r>
            <a:r>
              <a:rPr lang="ja-JP" altLang="en-US" i="0">
                <a:solidFill>
                  <a:srgbClr val="333333"/>
                </a:solidFill>
                <a:effectLst/>
                <a:latin typeface="Hiragino Kaku Gothic ProN" panose="020B0300000000000000" pitchFamily="34" charset="-128"/>
                <a:ea typeface="Hiragino Kaku Gothic ProN" panose="020B0300000000000000" pitchFamily="34" charset="-128"/>
              </a:rPr>
              <a:t>だからです。</a:t>
            </a:r>
            <a:endParaRPr lang="ja-JP" altLang="en-US" dirty="0">
              <a:latin typeface="+mn-ea"/>
            </a:endParaRPr>
          </a:p>
        </p:txBody>
      </p:sp>
      <p:sp>
        <p:nvSpPr>
          <p:cNvPr id="6" name="下矢印 5">
            <a:extLst>
              <a:ext uri="{FF2B5EF4-FFF2-40B4-BE49-F238E27FC236}">
                <a16:creationId xmlns:a16="http://schemas.microsoft.com/office/drawing/2014/main" id="{F13CBEB2-C82E-E0D1-FBF1-C2310CD334F3}"/>
              </a:ext>
            </a:extLst>
          </p:cNvPr>
          <p:cNvSpPr/>
          <p:nvPr/>
        </p:nvSpPr>
        <p:spPr>
          <a:xfrm>
            <a:off x="2090057" y="2071053"/>
            <a:ext cx="463138" cy="475013"/>
          </a:xfrm>
          <a:prstGeom prst="downArrow">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下矢印 9">
            <a:extLst>
              <a:ext uri="{FF2B5EF4-FFF2-40B4-BE49-F238E27FC236}">
                <a16:creationId xmlns:a16="http://schemas.microsoft.com/office/drawing/2014/main" id="{3BF49041-547D-4625-C745-F35B2E9CDEBF}"/>
              </a:ext>
            </a:extLst>
          </p:cNvPr>
          <p:cNvSpPr/>
          <p:nvPr/>
        </p:nvSpPr>
        <p:spPr>
          <a:xfrm>
            <a:off x="5733082" y="2039153"/>
            <a:ext cx="463138" cy="3137217"/>
          </a:xfrm>
          <a:prstGeom prst="downArrow">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5D8970E5-9C79-9708-5DE6-D03627A6FC58}"/>
              </a:ext>
            </a:extLst>
          </p:cNvPr>
          <p:cNvSpPr txBox="1"/>
          <p:nvPr/>
        </p:nvSpPr>
        <p:spPr>
          <a:xfrm>
            <a:off x="542934" y="2651921"/>
            <a:ext cx="3557384" cy="338554"/>
          </a:xfrm>
          <a:prstGeom prst="rect">
            <a:avLst/>
          </a:prstGeom>
          <a:noFill/>
        </p:spPr>
        <p:txBody>
          <a:bodyPr wrap="none" rtlCol="0">
            <a:spAutoFit/>
          </a:bodyPr>
          <a:lstStyle/>
          <a:p>
            <a:r>
              <a:rPr kumimoji="1" lang="ja-JP" altLang="en-US" sz="1200" b="1"/>
              <a:t>圧倒的なユーザー数を誇る</a:t>
            </a:r>
            <a:r>
              <a:rPr kumimoji="1" lang="ja-JP" altLang="en-US" sz="1600" b="1"/>
              <a:t>「</a:t>
            </a:r>
            <a:r>
              <a:rPr kumimoji="1" lang="en-US" altLang="ja-JP" sz="1600" b="1" dirty="0"/>
              <a:t>Indeed</a:t>
            </a:r>
            <a:r>
              <a:rPr kumimoji="1" lang="ja-JP" altLang="en-US" sz="1600" b="1"/>
              <a:t>」</a:t>
            </a:r>
            <a:r>
              <a:rPr kumimoji="1" lang="ja-JP" altLang="en-US" sz="1200" b="1"/>
              <a:t>に特化</a:t>
            </a:r>
            <a:endParaRPr lang="en-US" altLang="ja-JP" sz="1200" b="1" dirty="0"/>
          </a:p>
        </p:txBody>
      </p:sp>
      <p:grpSp>
        <p:nvGrpSpPr>
          <p:cNvPr id="77" name="グループ化 76">
            <a:extLst>
              <a:ext uri="{FF2B5EF4-FFF2-40B4-BE49-F238E27FC236}">
                <a16:creationId xmlns:a16="http://schemas.microsoft.com/office/drawing/2014/main" id="{1F6F183C-D6B6-6717-82E0-197B78F48BD7}"/>
              </a:ext>
            </a:extLst>
          </p:cNvPr>
          <p:cNvGrpSpPr/>
          <p:nvPr/>
        </p:nvGrpSpPr>
        <p:grpSpPr>
          <a:xfrm>
            <a:off x="622891" y="3648074"/>
            <a:ext cx="4715228" cy="1390385"/>
            <a:chOff x="1210725" y="3530507"/>
            <a:chExt cx="4715228" cy="1390385"/>
          </a:xfrm>
        </p:grpSpPr>
        <p:sp>
          <p:nvSpPr>
            <p:cNvPr id="14" name="正方形/長方形 13">
              <a:extLst>
                <a:ext uri="{FF2B5EF4-FFF2-40B4-BE49-F238E27FC236}">
                  <a16:creationId xmlns:a16="http://schemas.microsoft.com/office/drawing/2014/main" id="{23F843C0-1C13-D0D8-1178-A6B5D5706D74}"/>
                </a:ext>
              </a:extLst>
            </p:cNvPr>
            <p:cNvSpPr/>
            <p:nvPr/>
          </p:nvSpPr>
          <p:spPr>
            <a:xfrm>
              <a:off x="1210725" y="3764937"/>
              <a:ext cx="838200" cy="11559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A261EA8F-E0F7-3AEA-CDF9-390DC76B3A33}"/>
                </a:ext>
              </a:extLst>
            </p:cNvPr>
            <p:cNvSpPr txBox="1"/>
            <p:nvPr/>
          </p:nvSpPr>
          <p:spPr>
            <a:xfrm>
              <a:off x="1351639" y="3793475"/>
              <a:ext cx="590226" cy="261610"/>
            </a:xfrm>
            <a:prstGeom prst="rect">
              <a:avLst/>
            </a:prstGeom>
            <a:noFill/>
          </p:spPr>
          <p:txBody>
            <a:bodyPr wrap="none" rtlCol="0">
              <a:spAutoFit/>
            </a:bodyPr>
            <a:lstStyle/>
            <a:p>
              <a:r>
                <a:rPr kumimoji="1" lang="en-US" altLang="ja-JP" sz="1100" dirty="0"/>
                <a:t>Google</a:t>
              </a:r>
              <a:endParaRPr kumimoji="1" lang="ja-JP" altLang="en-US" sz="1100"/>
            </a:p>
          </p:txBody>
        </p:sp>
        <p:cxnSp>
          <p:nvCxnSpPr>
            <p:cNvPr id="17" name="直線矢印コネクタ 16">
              <a:extLst>
                <a:ext uri="{FF2B5EF4-FFF2-40B4-BE49-F238E27FC236}">
                  <a16:creationId xmlns:a16="http://schemas.microsoft.com/office/drawing/2014/main" id="{792AE28C-334D-17CE-9D2B-9053E0145FA1}"/>
                </a:ext>
              </a:extLst>
            </p:cNvPr>
            <p:cNvCxnSpPr/>
            <p:nvPr/>
          </p:nvCxnSpPr>
          <p:spPr>
            <a:xfrm>
              <a:off x="2123615" y="4336703"/>
              <a:ext cx="27305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正方形/長方形 27">
              <a:extLst>
                <a:ext uri="{FF2B5EF4-FFF2-40B4-BE49-F238E27FC236}">
                  <a16:creationId xmlns:a16="http://schemas.microsoft.com/office/drawing/2014/main" id="{05F86FEE-E4BC-25B2-2039-52A4E12E6B24}"/>
                </a:ext>
              </a:extLst>
            </p:cNvPr>
            <p:cNvSpPr/>
            <p:nvPr/>
          </p:nvSpPr>
          <p:spPr>
            <a:xfrm>
              <a:off x="2475826" y="3752237"/>
              <a:ext cx="838200" cy="11559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F4528D59-0B2E-8616-2597-20B1CE2FF8C1}"/>
                </a:ext>
              </a:extLst>
            </p:cNvPr>
            <p:cNvSpPr txBox="1"/>
            <p:nvPr/>
          </p:nvSpPr>
          <p:spPr>
            <a:xfrm>
              <a:off x="2616740" y="3780775"/>
              <a:ext cx="620683" cy="261610"/>
            </a:xfrm>
            <a:prstGeom prst="rect">
              <a:avLst/>
            </a:prstGeom>
            <a:noFill/>
          </p:spPr>
          <p:txBody>
            <a:bodyPr wrap="none" rtlCol="0">
              <a:spAutoFit/>
            </a:bodyPr>
            <a:lstStyle/>
            <a:p>
              <a:r>
                <a:rPr kumimoji="1" lang="en-US" altLang="ja-JP" sz="1100" dirty="0"/>
                <a:t>Google</a:t>
              </a:r>
              <a:endParaRPr kumimoji="1" lang="ja-JP" altLang="en-US" sz="1100"/>
            </a:p>
          </p:txBody>
        </p:sp>
        <p:sp>
          <p:nvSpPr>
            <p:cNvPr id="42" name="テキスト ボックス 41">
              <a:extLst>
                <a:ext uri="{FF2B5EF4-FFF2-40B4-BE49-F238E27FC236}">
                  <a16:creationId xmlns:a16="http://schemas.microsoft.com/office/drawing/2014/main" id="{E2DAF972-B57B-E79D-8D2F-AA15B67CC8C0}"/>
                </a:ext>
              </a:extLst>
            </p:cNvPr>
            <p:cNvSpPr txBox="1"/>
            <p:nvPr/>
          </p:nvSpPr>
          <p:spPr>
            <a:xfrm>
              <a:off x="2566524" y="4179971"/>
              <a:ext cx="633507" cy="200055"/>
            </a:xfrm>
            <a:prstGeom prst="rect">
              <a:avLst/>
            </a:prstGeom>
            <a:noFill/>
          </p:spPr>
          <p:txBody>
            <a:bodyPr wrap="none" rtlCol="0">
              <a:spAutoFit/>
            </a:bodyPr>
            <a:lstStyle/>
            <a:p>
              <a:r>
                <a:rPr kumimoji="1" lang="ja-JP" altLang="en-US" sz="700"/>
                <a:t>高額広告枠</a:t>
              </a:r>
            </a:p>
          </p:txBody>
        </p:sp>
        <p:sp>
          <p:nvSpPr>
            <p:cNvPr id="43" name="正方形/長方形 42">
              <a:extLst>
                <a:ext uri="{FF2B5EF4-FFF2-40B4-BE49-F238E27FC236}">
                  <a16:creationId xmlns:a16="http://schemas.microsoft.com/office/drawing/2014/main" id="{C321C727-2FB8-7905-0601-2BE54147F761}"/>
                </a:ext>
              </a:extLst>
            </p:cNvPr>
            <p:cNvSpPr/>
            <p:nvPr/>
          </p:nvSpPr>
          <p:spPr>
            <a:xfrm>
              <a:off x="2545416" y="4196065"/>
              <a:ext cx="699212" cy="16319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4" name="グループ化 43">
              <a:extLst>
                <a:ext uri="{FF2B5EF4-FFF2-40B4-BE49-F238E27FC236}">
                  <a16:creationId xmlns:a16="http://schemas.microsoft.com/office/drawing/2014/main" id="{63578D3A-5E61-2191-7614-26D55F9534F6}"/>
                </a:ext>
              </a:extLst>
            </p:cNvPr>
            <p:cNvGrpSpPr/>
            <p:nvPr/>
          </p:nvGrpSpPr>
          <p:grpSpPr>
            <a:xfrm>
              <a:off x="1233384" y="4044901"/>
              <a:ext cx="779821" cy="200055"/>
              <a:chOff x="506768" y="4343698"/>
              <a:chExt cx="779821" cy="200055"/>
            </a:xfrm>
          </p:grpSpPr>
          <p:pic>
            <p:nvPicPr>
              <p:cNvPr id="45" name="図 44" descr="図形, 四角形&#10;&#10;自動的に生成された説明">
                <a:extLst>
                  <a:ext uri="{FF2B5EF4-FFF2-40B4-BE49-F238E27FC236}">
                    <a16:creationId xmlns:a16="http://schemas.microsoft.com/office/drawing/2014/main" id="{716901E0-B00C-3997-1EEA-CEC5E3EACA92}"/>
                  </a:ext>
                </a:extLst>
              </p:cNvPr>
              <p:cNvPicPr>
                <a:picLocks noChangeAspect="1"/>
              </p:cNvPicPr>
              <p:nvPr/>
            </p:nvPicPr>
            <p:blipFill>
              <a:blip r:embed="rId3"/>
              <a:stretch>
                <a:fillRect/>
              </a:stretch>
            </p:blipFill>
            <p:spPr>
              <a:xfrm>
                <a:off x="506768" y="4353883"/>
                <a:ext cx="779821" cy="138978"/>
              </a:xfrm>
              <a:prstGeom prst="rect">
                <a:avLst/>
              </a:prstGeom>
            </p:spPr>
          </p:pic>
          <p:sp>
            <p:nvSpPr>
              <p:cNvPr id="46" name="テキスト ボックス 45">
                <a:extLst>
                  <a:ext uri="{FF2B5EF4-FFF2-40B4-BE49-F238E27FC236}">
                    <a16:creationId xmlns:a16="http://schemas.microsoft.com/office/drawing/2014/main" id="{08E496E5-FBC1-1006-9B6E-BBFB0C90DB6E}"/>
                  </a:ext>
                </a:extLst>
              </p:cNvPr>
              <p:cNvSpPr txBox="1"/>
              <p:nvPr/>
            </p:nvSpPr>
            <p:spPr>
              <a:xfrm>
                <a:off x="536052" y="4343698"/>
                <a:ext cx="654346" cy="200055"/>
              </a:xfrm>
              <a:prstGeom prst="rect">
                <a:avLst/>
              </a:prstGeom>
              <a:noFill/>
            </p:spPr>
            <p:txBody>
              <a:bodyPr wrap="none" rtlCol="0">
                <a:spAutoFit/>
              </a:bodyPr>
              <a:lstStyle/>
              <a:p>
                <a:r>
                  <a:rPr kumimoji="1" lang="ja-JP" altLang="en-US" sz="700">
                    <a:solidFill>
                      <a:sysClr val="windowText" lastClr="000000"/>
                    </a:solidFill>
                  </a:rPr>
                  <a:t>○○市</a:t>
                </a:r>
                <a:r>
                  <a:rPr kumimoji="1" lang="en-US" altLang="ja-JP" sz="700" dirty="0">
                    <a:solidFill>
                      <a:sysClr val="windowText" lastClr="000000"/>
                    </a:solidFill>
                  </a:rPr>
                  <a:t> </a:t>
                </a:r>
                <a:r>
                  <a:rPr kumimoji="1" lang="ja-JP" altLang="en-US" sz="700">
                    <a:solidFill>
                      <a:sysClr val="windowText" lastClr="000000"/>
                    </a:solidFill>
                  </a:rPr>
                  <a:t>営業</a:t>
                </a:r>
              </a:p>
            </p:txBody>
          </p:sp>
        </p:grpSp>
        <p:grpSp>
          <p:nvGrpSpPr>
            <p:cNvPr id="47" name="グループ化 46">
              <a:extLst>
                <a:ext uri="{FF2B5EF4-FFF2-40B4-BE49-F238E27FC236}">
                  <a16:creationId xmlns:a16="http://schemas.microsoft.com/office/drawing/2014/main" id="{F37A2376-5688-73A9-9FFF-F0325ADB4A0A}"/>
                </a:ext>
              </a:extLst>
            </p:cNvPr>
            <p:cNvGrpSpPr/>
            <p:nvPr/>
          </p:nvGrpSpPr>
          <p:grpSpPr>
            <a:xfrm>
              <a:off x="2493366" y="3994059"/>
              <a:ext cx="779821" cy="200055"/>
              <a:chOff x="506768" y="4343698"/>
              <a:chExt cx="779821" cy="200055"/>
            </a:xfrm>
          </p:grpSpPr>
          <p:pic>
            <p:nvPicPr>
              <p:cNvPr id="48" name="図 47" descr="図形, 四角形&#10;&#10;自動的に生成された説明">
                <a:extLst>
                  <a:ext uri="{FF2B5EF4-FFF2-40B4-BE49-F238E27FC236}">
                    <a16:creationId xmlns:a16="http://schemas.microsoft.com/office/drawing/2014/main" id="{27393699-25A8-7F98-3FFA-F164AC8F7863}"/>
                  </a:ext>
                </a:extLst>
              </p:cNvPr>
              <p:cNvPicPr>
                <a:picLocks noChangeAspect="1"/>
              </p:cNvPicPr>
              <p:nvPr/>
            </p:nvPicPr>
            <p:blipFill>
              <a:blip r:embed="rId3"/>
              <a:stretch>
                <a:fillRect/>
              </a:stretch>
            </p:blipFill>
            <p:spPr>
              <a:xfrm>
                <a:off x="506768" y="4353883"/>
                <a:ext cx="779821" cy="138978"/>
              </a:xfrm>
              <a:prstGeom prst="rect">
                <a:avLst/>
              </a:prstGeom>
            </p:spPr>
          </p:pic>
          <p:sp>
            <p:nvSpPr>
              <p:cNvPr id="49" name="テキスト ボックス 48">
                <a:extLst>
                  <a:ext uri="{FF2B5EF4-FFF2-40B4-BE49-F238E27FC236}">
                    <a16:creationId xmlns:a16="http://schemas.microsoft.com/office/drawing/2014/main" id="{A9971C97-90B7-C9DF-A71A-12C928D7F03A}"/>
                  </a:ext>
                </a:extLst>
              </p:cNvPr>
              <p:cNvSpPr txBox="1"/>
              <p:nvPr/>
            </p:nvSpPr>
            <p:spPr>
              <a:xfrm>
                <a:off x="536052" y="4343698"/>
                <a:ext cx="654346" cy="200055"/>
              </a:xfrm>
              <a:prstGeom prst="rect">
                <a:avLst/>
              </a:prstGeom>
              <a:noFill/>
            </p:spPr>
            <p:txBody>
              <a:bodyPr wrap="none" rtlCol="0">
                <a:spAutoFit/>
              </a:bodyPr>
              <a:lstStyle/>
              <a:p>
                <a:r>
                  <a:rPr kumimoji="1" lang="ja-JP" altLang="en-US" sz="700">
                    <a:solidFill>
                      <a:sysClr val="windowText" lastClr="000000"/>
                    </a:solidFill>
                  </a:rPr>
                  <a:t>○○市</a:t>
                </a:r>
                <a:r>
                  <a:rPr kumimoji="1" lang="en-US" altLang="ja-JP" sz="700" dirty="0">
                    <a:solidFill>
                      <a:sysClr val="windowText" lastClr="000000"/>
                    </a:solidFill>
                  </a:rPr>
                  <a:t> </a:t>
                </a:r>
                <a:r>
                  <a:rPr kumimoji="1" lang="ja-JP" altLang="en-US" sz="700">
                    <a:solidFill>
                      <a:sysClr val="windowText" lastClr="000000"/>
                    </a:solidFill>
                  </a:rPr>
                  <a:t>営業</a:t>
                </a:r>
              </a:p>
            </p:txBody>
          </p:sp>
        </p:grpSp>
        <p:sp>
          <p:nvSpPr>
            <p:cNvPr id="50" name="テキスト ボックス 49">
              <a:extLst>
                <a:ext uri="{FF2B5EF4-FFF2-40B4-BE49-F238E27FC236}">
                  <a16:creationId xmlns:a16="http://schemas.microsoft.com/office/drawing/2014/main" id="{45080327-298E-C2C6-2167-606539C95ACF}"/>
                </a:ext>
              </a:extLst>
            </p:cNvPr>
            <p:cNvSpPr txBox="1"/>
            <p:nvPr/>
          </p:nvSpPr>
          <p:spPr>
            <a:xfrm>
              <a:off x="2566524" y="4345071"/>
              <a:ext cx="633507" cy="200055"/>
            </a:xfrm>
            <a:prstGeom prst="rect">
              <a:avLst/>
            </a:prstGeom>
            <a:noFill/>
          </p:spPr>
          <p:txBody>
            <a:bodyPr wrap="none" rtlCol="0">
              <a:spAutoFit/>
            </a:bodyPr>
            <a:lstStyle/>
            <a:p>
              <a:r>
                <a:rPr kumimoji="1" lang="ja-JP" altLang="en-US" sz="700"/>
                <a:t>高額広告枠</a:t>
              </a:r>
            </a:p>
          </p:txBody>
        </p:sp>
        <p:sp>
          <p:nvSpPr>
            <p:cNvPr id="51" name="正方形/長方形 50">
              <a:extLst>
                <a:ext uri="{FF2B5EF4-FFF2-40B4-BE49-F238E27FC236}">
                  <a16:creationId xmlns:a16="http://schemas.microsoft.com/office/drawing/2014/main" id="{56EC10FA-504F-0F63-3D8D-497348F71392}"/>
                </a:ext>
              </a:extLst>
            </p:cNvPr>
            <p:cNvSpPr/>
            <p:nvPr/>
          </p:nvSpPr>
          <p:spPr>
            <a:xfrm>
              <a:off x="2545416" y="4361165"/>
              <a:ext cx="699212" cy="16319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AB179E3C-98EB-BC1B-2AE5-E846B68E8E47}"/>
                </a:ext>
              </a:extLst>
            </p:cNvPr>
            <p:cNvSpPr txBox="1"/>
            <p:nvPr/>
          </p:nvSpPr>
          <p:spPr>
            <a:xfrm>
              <a:off x="2490324" y="4599071"/>
              <a:ext cx="816249" cy="200055"/>
            </a:xfrm>
            <a:prstGeom prst="rect">
              <a:avLst/>
            </a:prstGeom>
            <a:noFill/>
          </p:spPr>
          <p:txBody>
            <a:bodyPr wrap="none" rtlCol="0">
              <a:spAutoFit/>
            </a:bodyPr>
            <a:lstStyle/>
            <a:p>
              <a:r>
                <a:rPr kumimoji="1" lang="en-US" altLang="ja-JP" sz="700" dirty="0">
                  <a:solidFill>
                    <a:srgbClr val="FF0000"/>
                  </a:solidFill>
                </a:rPr>
                <a:t>Indeed </a:t>
              </a:r>
              <a:r>
                <a:rPr kumimoji="1" lang="ja-JP" altLang="en-US" sz="700">
                  <a:solidFill>
                    <a:srgbClr val="FF0000"/>
                  </a:solidFill>
                </a:rPr>
                <a:t>求人入口</a:t>
              </a:r>
            </a:p>
          </p:txBody>
        </p:sp>
        <p:sp>
          <p:nvSpPr>
            <p:cNvPr id="53" name="正方形/長方形 52">
              <a:extLst>
                <a:ext uri="{FF2B5EF4-FFF2-40B4-BE49-F238E27FC236}">
                  <a16:creationId xmlns:a16="http://schemas.microsoft.com/office/drawing/2014/main" id="{4A9808D0-56A2-BA9E-0A5F-BE81E501A047}"/>
                </a:ext>
              </a:extLst>
            </p:cNvPr>
            <p:cNvSpPr/>
            <p:nvPr/>
          </p:nvSpPr>
          <p:spPr>
            <a:xfrm>
              <a:off x="2545416" y="4564365"/>
              <a:ext cx="699212" cy="2761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B5D96386-5F60-F928-B845-E7AA68F84FFB}"/>
                </a:ext>
              </a:extLst>
            </p:cNvPr>
            <p:cNvSpPr/>
            <p:nvPr/>
          </p:nvSpPr>
          <p:spPr>
            <a:xfrm>
              <a:off x="3764876" y="3739537"/>
              <a:ext cx="838200" cy="11559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4FE4E907-8120-F980-81BC-8C0AAE7CAAEB}"/>
                </a:ext>
              </a:extLst>
            </p:cNvPr>
            <p:cNvSpPr txBox="1"/>
            <p:nvPr/>
          </p:nvSpPr>
          <p:spPr>
            <a:xfrm>
              <a:off x="3905790" y="3768075"/>
              <a:ext cx="579005" cy="261610"/>
            </a:xfrm>
            <a:prstGeom prst="rect">
              <a:avLst/>
            </a:prstGeom>
            <a:noFill/>
          </p:spPr>
          <p:txBody>
            <a:bodyPr wrap="none" rtlCol="0">
              <a:spAutoFit/>
            </a:bodyPr>
            <a:lstStyle/>
            <a:p>
              <a:r>
                <a:rPr kumimoji="1" lang="en-US" altLang="ja-JP" sz="1100" dirty="0"/>
                <a:t>indeed</a:t>
              </a:r>
              <a:endParaRPr kumimoji="1" lang="ja-JP" altLang="en-US" sz="1100"/>
            </a:p>
          </p:txBody>
        </p:sp>
        <p:cxnSp>
          <p:nvCxnSpPr>
            <p:cNvPr id="56" name="直線矢印コネクタ 55">
              <a:extLst>
                <a:ext uri="{FF2B5EF4-FFF2-40B4-BE49-F238E27FC236}">
                  <a16:creationId xmlns:a16="http://schemas.microsoft.com/office/drawing/2014/main" id="{B7194962-A490-A837-9077-CCC55C869152}"/>
                </a:ext>
              </a:extLst>
            </p:cNvPr>
            <p:cNvCxnSpPr/>
            <p:nvPr/>
          </p:nvCxnSpPr>
          <p:spPr>
            <a:xfrm>
              <a:off x="3388716" y="4324003"/>
              <a:ext cx="27305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7" name="テキスト ボックス 56">
              <a:extLst>
                <a:ext uri="{FF2B5EF4-FFF2-40B4-BE49-F238E27FC236}">
                  <a16:creationId xmlns:a16="http://schemas.microsoft.com/office/drawing/2014/main" id="{15FB1F9B-E033-B98B-0622-A042EA9C9A39}"/>
                </a:ext>
              </a:extLst>
            </p:cNvPr>
            <p:cNvSpPr txBox="1"/>
            <p:nvPr/>
          </p:nvSpPr>
          <p:spPr>
            <a:xfrm>
              <a:off x="3855574" y="4167271"/>
              <a:ext cx="633507" cy="200055"/>
            </a:xfrm>
            <a:prstGeom prst="rect">
              <a:avLst/>
            </a:prstGeom>
            <a:noFill/>
          </p:spPr>
          <p:txBody>
            <a:bodyPr wrap="none" rtlCol="0">
              <a:spAutoFit/>
            </a:bodyPr>
            <a:lstStyle/>
            <a:p>
              <a:r>
                <a:rPr kumimoji="1" lang="ja-JP" altLang="en-US" sz="700"/>
                <a:t>高額広告枠</a:t>
              </a:r>
            </a:p>
          </p:txBody>
        </p:sp>
        <p:sp>
          <p:nvSpPr>
            <p:cNvPr id="58" name="正方形/長方形 57">
              <a:extLst>
                <a:ext uri="{FF2B5EF4-FFF2-40B4-BE49-F238E27FC236}">
                  <a16:creationId xmlns:a16="http://schemas.microsoft.com/office/drawing/2014/main" id="{A92E4D58-8B87-DED0-96E3-6FA910EC8BA9}"/>
                </a:ext>
              </a:extLst>
            </p:cNvPr>
            <p:cNvSpPr/>
            <p:nvPr/>
          </p:nvSpPr>
          <p:spPr>
            <a:xfrm>
              <a:off x="3834466" y="4183365"/>
              <a:ext cx="699212" cy="16319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9" name="グループ化 58">
              <a:extLst>
                <a:ext uri="{FF2B5EF4-FFF2-40B4-BE49-F238E27FC236}">
                  <a16:creationId xmlns:a16="http://schemas.microsoft.com/office/drawing/2014/main" id="{037D805E-9947-3EFE-F3F3-DBEE0BC359A4}"/>
                </a:ext>
              </a:extLst>
            </p:cNvPr>
            <p:cNvGrpSpPr/>
            <p:nvPr/>
          </p:nvGrpSpPr>
          <p:grpSpPr>
            <a:xfrm>
              <a:off x="3782416" y="3981359"/>
              <a:ext cx="779821" cy="200055"/>
              <a:chOff x="506768" y="4343698"/>
              <a:chExt cx="779821" cy="200055"/>
            </a:xfrm>
          </p:grpSpPr>
          <p:pic>
            <p:nvPicPr>
              <p:cNvPr id="60" name="図 59" descr="図形, 四角形&#10;&#10;自動的に生成された説明">
                <a:extLst>
                  <a:ext uri="{FF2B5EF4-FFF2-40B4-BE49-F238E27FC236}">
                    <a16:creationId xmlns:a16="http://schemas.microsoft.com/office/drawing/2014/main" id="{92358E21-7F41-70D8-213A-49209FAC8615}"/>
                  </a:ext>
                </a:extLst>
              </p:cNvPr>
              <p:cNvPicPr>
                <a:picLocks noChangeAspect="1"/>
              </p:cNvPicPr>
              <p:nvPr/>
            </p:nvPicPr>
            <p:blipFill>
              <a:blip r:embed="rId3"/>
              <a:stretch>
                <a:fillRect/>
              </a:stretch>
            </p:blipFill>
            <p:spPr>
              <a:xfrm>
                <a:off x="506768" y="4353883"/>
                <a:ext cx="779821" cy="138978"/>
              </a:xfrm>
              <a:prstGeom prst="rect">
                <a:avLst/>
              </a:prstGeom>
            </p:spPr>
          </p:pic>
          <p:sp>
            <p:nvSpPr>
              <p:cNvPr id="61" name="テキスト ボックス 60">
                <a:extLst>
                  <a:ext uri="{FF2B5EF4-FFF2-40B4-BE49-F238E27FC236}">
                    <a16:creationId xmlns:a16="http://schemas.microsoft.com/office/drawing/2014/main" id="{97388B75-59D1-CBC6-34AE-BB92179D982E}"/>
                  </a:ext>
                </a:extLst>
              </p:cNvPr>
              <p:cNvSpPr txBox="1"/>
              <p:nvPr/>
            </p:nvSpPr>
            <p:spPr>
              <a:xfrm>
                <a:off x="536052" y="4343698"/>
                <a:ext cx="654346" cy="200055"/>
              </a:xfrm>
              <a:prstGeom prst="rect">
                <a:avLst/>
              </a:prstGeom>
              <a:noFill/>
            </p:spPr>
            <p:txBody>
              <a:bodyPr wrap="none" rtlCol="0">
                <a:spAutoFit/>
              </a:bodyPr>
              <a:lstStyle/>
              <a:p>
                <a:r>
                  <a:rPr kumimoji="1" lang="ja-JP" altLang="en-US" sz="700">
                    <a:solidFill>
                      <a:sysClr val="windowText" lastClr="000000"/>
                    </a:solidFill>
                  </a:rPr>
                  <a:t>○○市</a:t>
                </a:r>
                <a:r>
                  <a:rPr kumimoji="1" lang="en-US" altLang="ja-JP" sz="700" dirty="0">
                    <a:solidFill>
                      <a:sysClr val="windowText" lastClr="000000"/>
                    </a:solidFill>
                  </a:rPr>
                  <a:t> </a:t>
                </a:r>
                <a:r>
                  <a:rPr kumimoji="1" lang="ja-JP" altLang="en-US" sz="700">
                    <a:solidFill>
                      <a:sysClr val="windowText" lastClr="000000"/>
                    </a:solidFill>
                  </a:rPr>
                  <a:t>営業</a:t>
                </a:r>
              </a:p>
            </p:txBody>
          </p:sp>
        </p:grpSp>
        <p:sp>
          <p:nvSpPr>
            <p:cNvPr id="62" name="テキスト ボックス 61">
              <a:extLst>
                <a:ext uri="{FF2B5EF4-FFF2-40B4-BE49-F238E27FC236}">
                  <a16:creationId xmlns:a16="http://schemas.microsoft.com/office/drawing/2014/main" id="{C6CD19BA-AB0B-4AB8-48A3-719655E7EAA1}"/>
                </a:ext>
              </a:extLst>
            </p:cNvPr>
            <p:cNvSpPr txBox="1"/>
            <p:nvPr/>
          </p:nvSpPr>
          <p:spPr>
            <a:xfrm>
              <a:off x="3855574" y="4332371"/>
              <a:ext cx="633507" cy="200055"/>
            </a:xfrm>
            <a:prstGeom prst="rect">
              <a:avLst/>
            </a:prstGeom>
            <a:noFill/>
          </p:spPr>
          <p:txBody>
            <a:bodyPr wrap="none" rtlCol="0">
              <a:spAutoFit/>
            </a:bodyPr>
            <a:lstStyle/>
            <a:p>
              <a:r>
                <a:rPr kumimoji="1" lang="ja-JP" altLang="en-US" sz="700"/>
                <a:t>高額広告枠</a:t>
              </a:r>
            </a:p>
          </p:txBody>
        </p:sp>
        <p:sp>
          <p:nvSpPr>
            <p:cNvPr id="63" name="正方形/長方形 62">
              <a:extLst>
                <a:ext uri="{FF2B5EF4-FFF2-40B4-BE49-F238E27FC236}">
                  <a16:creationId xmlns:a16="http://schemas.microsoft.com/office/drawing/2014/main" id="{C62C441D-F318-95CF-12FB-030DA3009BC9}"/>
                </a:ext>
              </a:extLst>
            </p:cNvPr>
            <p:cNvSpPr/>
            <p:nvPr/>
          </p:nvSpPr>
          <p:spPr>
            <a:xfrm>
              <a:off x="3834466" y="4348465"/>
              <a:ext cx="699212" cy="16319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4849C963-CF22-50DE-FDD4-9F36400EC6AF}"/>
                </a:ext>
              </a:extLst>
            </p:cNvPr>
            <p:cNvSpPr txBox="1"/>
            <p:nvPr/>
          </p:nvSpPr>
          <p:spPr>
            <a:xfrm>
              <a:off x="3817474" y="4586371"/>
              <a:ext cx="723275" cy="200055"/>
            </a:xfrm>
            <a:prstGeom prst="rect">
              <a:avLst/>
            </a:prstGeom>
            <a:noFill/>
          </p:spPr>
          <p:txBody>
            <a:bodyPr wrap="none" rtlCol="0">
              <a:spAutoFit/>
            </a:bodyPr>
            <a:lstStyle/>
            <a:p>
              <a:r>
                <a:rPr kumimoji="1" lang="ja-JP" altLang="en-US" sz="700">
                  <a:solidFill>
                    <a:srgbClr val="FF0000"/>
                  </a:solidFill>
                </a:rPr>
                <a:t>貴社求人情報</a:t>
              </a:r>
            </a:p>
          </p:txBody>
        </p:sp>
        <p:sp>
          <p:nvSpPr>
            <p:cNvPr id="65" name="正方形/長方形 64">
              <a:extLst>
                <a:ext uri="{FF2B5EF4-FFF2-40B4-BE49-F238E27FC236}">
                  <a16:creationId xmlns:a16="http://schemas.microsoft.com/office/drawing/2014/main" id="{BAE9EEBE-6D33-849D-51B6-A9578E8578FD}"/>
                </a:ext>
              </a:extLst>
            </p:cNvPr>
            <p:cNvSpPr/>
            <p:nvPr/>
          </p:nvSpPr>
          <p:spPr>
            <a:xfrm>
              <a:off x="3834466" y="4551665"/>
              <a:ext cx="699212" cy="2761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0C92A255-DBC7-067F-EF4A-79A54ACDD2D7}"/>
                </a:ext>
              </a:extLst>
            </p:cNvPr>
            <p:cNvSpPr/>
            <p:nvPr/>
          </p:nvSpPr>
          <p:spPr>
            <a:xfrm>
              <a:off x="5060276" y="3720487"/>
              <a:ext cx="838200" cy="11559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32D8EE93-2437-EEF0-FD1A-8B5CB7E73CFF}"/>
                </a:ext>
              </a:extLst>
            </p:cNvPr>
            <p:cNvSpPr txBox="1"/>
            <p:nvPr/>
          </p:nvSpPr>
          <p:spPr>
            <a:xfrm>
              <a:off x="5048790" y="3768075"/>
              <a:ext cx="877163" cy="230832"/>
            </a:xfrm>
            <a:prstGeom prst="rect">
              <a:avLst/>
            </a:prstGeom>
            <a:noFill/>
          </p:spPr>
          <p:txBody>
            <a:bodyPr wrap="none" rtlCol="0">
              <a:spAutoFit/>
            </a:bodyPr>
            <a:lstStyle/>
            <a:p>
              <a:r>
                <a:rPr kumimoji="1" lang="ja-JP" altLang="en-US" sz="900"/>
                <a:t>貴社求人情報</a:t>
              </a:r>
            </a:p>
          </p:txBody>
        </p:sp>
        <p:cxnSp>
          <p:nvCxnSpPr>
            <p:cNvPr id="68" name="直線矢印コネクタ 67">
              <a:extLst>
                <a:ext uri="{FF2B5EF4-FFF2-40B4-BE49-F238E27FC236}">
                  <a16:creationId xmlns:a16="http://schemas.microsoft.com/office/drawing/2014/main" id="{522BEAAF-2549-9B79-813F-2AF82EF5F2C8}"/>
                </a:ext>
              </a:extLst>
            </p:cNvPr>
            <p:cNvCxnSpPr/>
            <p:nvPr/>
          </p:nvCxnSpPr>
          <p:spPr>
            <a:xfrm>
              <a:off x="4684116" y="4304953"/>
              <a:ext cx="27305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9" name="正方形/長方形 68">
              <a:extLst>
                <a:ext uri="{FF2B5EF4-FFF2-40B4-BE49-F238E27FC236}">
                  <a16:creationId xmlns:a16="http://schemas.microsoft.com/office/drawing/2014/main" id="{BBD110DE-A794-8927-D83F-B30ACDEA25BC}"/>
                </a:ext>
              </a:extLst>
            </p:cNvPr>
            <p:cNvSpPr/>
            <p:nvPr/>
          </p:nvSpPr>
          <p:spPr>
            <a:xfrm>
              <a:off x="5129866" y="4634215"/>
              <a:ext cx="699212" cy="16319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a:extLst>
                <a:ext uri="{FF2B5EF4-FFF2-40B4-BE49-F238E27FC236}">
                  <a16:creationId xmlns:a16="http://schemas.microsoft.com/office/drawing/2014/main" id="{09105A8B-8206-0630-B98B-4DDEA0163659}"/>
                </a:ext>
              </a:extLst>
            </p:cNvPr>
            <p:cNvSpPr/>
            <p:nvPr/>
          </p:nvSpPr>
          <p:spPr>
            <a:xfrm>
              <a:off x="5129866" y="4029685"/>
              <a:ext cx="699212" cy="5346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rPr>
                <a:t>詳細情報</a:t>
              </a:r>
            </a:p>
          </p:txBody>
        </p:sp>
        <p:sp>
          <p:nvSpPr>
            <p:cNvPr id="71" name="テキスト ボックス 70">
              <a:extLst>
                <a:ext uri="{FF2B5EF4-FFF2-40B4-BE49-F238E27FC236}">
                  <a16:creationId xmlns:a16="http://schemas.microsoft.com/office/drawing/2014/main" id="{995D5DFA-87A7-D2AC-1AF1-FF9364CF4613}"/>
                </a:ext>
              </a:extLst>
            </p:cNvPr>
            <p:cNvSpPr txBox="1"/>
            <p:nvPr/>
          </p:nvSpPr>
          <p:spPr>
            <a:xfrm>
              <a:off x="5072854" y="4636584"/>
              <a:ext cx="813043" cy="200055"/>
            </a:xfrm>
            <a:prstGeom prst="rect">
              <a:avLst/>
            </a:prstGeom>
            <a:noFill/>
          </p:spPr>
          <p:txBody>
            <a:bodyPr wrap="none" rtlCol="0">
              <a:spAutoFit/>
            </a:bodyPr>
            <a:lstStyle/>
            <a:p>
              <a:r>
                <a:rPr kumimoji="1" lang="ja-JP" altLang="en-US" sz="700">
                  <a:solidFill>
                    <a:schemeClr val="bg1"/>
                  </a:solidFill>
                </a:rPr>
                <a:t>応募画面へ進む</a:t>
              </a:r>
            </a:p>
          </p:txBody>
        </p:sp>
        <p:sp>
          <p:nvSpPr>
            <p:cNvPr id="72" name="線吹き出し 1 (枠付き) 71">
              <a:extLst>
                <a:ext uri="{FF2B5EF4-FFF2-40B4-BE49-F238E27FC236}">
                  <a16:creationId xmlns:a16="http://schemas.microsoft.com/office/drawing/2014/main" id="{75A045BA-A346-93D6-9530-87AB37205992}"/>
                </a:ext>
              </a:extLst>
            </p:cNvPr>
            <p:cNvSpPr/>
            <p:nvPr/>
          </p:nvSpPr>
          <p:spPr>
            <a:xfrm>
              <a:off x="1262667" y="4449346"/>
              <a:ext cx="750538" cy="386790"/>
            </a:xfrm>
            <a:prstGeom prst="borderCallout1">
              <a:avLst>
                <a:gd name="adj1" fmla="val -8040"/>
                <a:gd name="adj2" fmla="val 15040"/>
                <a:gd name="adj3" fmla="val -52765"/>
                <a:gd name="adj4" fmla="val 45662"/>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700"/>
                <a:t>検索エンジンで検索する人が多い。</a:t>
              </a:r>
            </a:p>
          </p:txBody>
        </p:sp>
        <p:sp>
          <p:nvSpPr>
            <p:cNvPr id="73" name="線吹き出し 1 (枠付き) 72">
              <a:extLst>
                <a:ext uri="{FF2B5EF4-FFF2-40B4-BE49-F238E27FC236}">
                  <a16:creationId xmlns:a16="http://schemas.microsoft.com/office/drawing/2014/main" id="{89C4D4D4-6990-44C2-8D14-96E91C90CF05}"/>
                </a:ext>
              </a:extLst>
            </p:cNvPr>
            <p:cNvSpPr/>
            <p:nvPr/>
          </p:nvSpPr>
          <p:spPr>
            <a:xfrm>
              <a:off x="2508480" y="3560675"/>
              <a:ext cx="870712" cy="278771"/>
            </a:xfrm>
            <a:prstGeom prst="borderCallout1">
              <a:avLst>
                <a:gd name="adj1" fmla="val 110164"/>
                <a:gd name="adj2" fmla="val 20962"/>
                <a:gd name="adj3" fmla="val 160186"/>
                <a:gd name="adj4" fmla="val 28916"/>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700"/>
                <a:t>検索ワードが自動入力される。</a:t>
              </a:r>
            </a:p>
          </p:txBody>
        </p:sp>
        <p:sp>
          <p:nvSpPr>
            <p:cNvPr id="74" name="線吹き出し 1 (枠付き) 73">
              <a:extLst>
                <a:ext uri="{FF2B5EF4-FFF2-40B4-BE49-F238E27FC236}">
                  <a16:creationId xmlns:a16="http://schemas.microsoft.com/office/drawing/2014/main" id="{C6A1E768-4195-9F11-356D-A311C8919EF8}"/>
                </a:ext>
              </a:extLst>
            </p:cNvPr>
            <p:cNvSpPr/>
            <p:nvPr/>
          </p:nvSpPr>
          <p:spPr>
            <a:xfrm>
              <a:off x="3698123" y="3553941"/>
              <a:ext cx="870712" cy="336766"/>
            </a:xfrm>
            <a:prstGeom prst="borderCallout1">
              <a:avLst>
                <a:gd name="adj1" fmla="val 110164"/>
                <a:gd name="adj2" fmla="val 20962"/>
                <a:gd name="adj3" fmla="val 314675"/>
                <a:gd name="adj4" fmla="val 33292"/>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700"/>
                <a:t>上位に表示される確率を高める運用。</a:t>
              </a:r>
            </a:p>
          </p:txBody>
        </p:sp>
        <p:sp>
          <p:nvSpPr>
            <p:cNvPr id="75" name="線吹き出し 1 (枠付き) 74">
              <a:extLst>
                <a:ext uri="{FF2B5EF4-FFF2-40B4-BE49-F238E27FC236}">
                  <a16:creationId xmlns:a16="http://schemas.microsoft.com/office/drawing/2014/main" id="{D1483750-2226-A627-CFC3-B6285F14F14F}"/>
                </a:ext>
              </a:extLst>
            </p:cNvPr>
            <p:cNvSpPr/>
            <p:nvPr/>
          </p:nvSpPr>
          <p:spPr>
            <a:xfrm>
              <a:off x="4930509" y="3530507"/>
              <a:ext cx="932965" cy="278757"/>
            </a:xfrm>
            <a:prstGeom prst="borderCallout1">
              <a:avLst>
                <a:gd name="adj1" fmla="val 110164"/>
                <a:gd name="adj2" fmla="val 20962"/>
                <a:gd name="adj3" fmla="val 387971"/>
                <a:gd name="adj4" fmla="val 48607"/>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700"/>
                <a:t>スムーズに応募が可能なフロー。</a:t>
              </a:r>
            </a:p>
          </p:txBody>
        </p:sp>
      </p:grpSp>
      <p:sp>
        <p:nvSpPr>
          <p:cNvPr id="78" name="正方形/長方形 77">
            <a:extLst>
              <a:ext uri="{FF2B5EF4-FFF2-40B4-BE49-F238E27FC236}">
                <a16:creationId xmlns:a16="http://schemas.microsoft.com/office/drawing/2014/main" id="{1DF5C777-26EE-20B6-7CEA-AF9D7EDE7110}"/>
              </a:ext>
            </a:extLst>
          </p:cNvPr>
          <p:cNvSpPr/>
          <p:nvPr/>
        </p:nvSpPr>
        <p:spPr>
          <a:xfrm>
            <a:off x="5733082" y="3213463"/>
            <a:ext cx="463138" cy="3692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E9301137-9EB5-6DB4-3456-9E8E1C849DAC}"/>
              </a:ext>
            </a:extLst>
          </p:cNvPr>
          <p:cNvSpPr txBox="1"/>
          <p:nvPr/>
        </p:nvSpPr>
        <p:spPr>
          <a:xfrm>
            <a:off x="616590" y="2939576"/>
            <a:ext cx="7822015" cy="600164"/>
          </a:xfrm>
          <a:prstGeom prst="rect">
            <a:avLst/>
          </a:prstGeom>
          <a:noFill/>
        </p:spPr>
        <p:txBody>
          <a:bodyPr wrap="square" rtlCol="0">
            <a:spAutoFit/>
          </a:bodyPr>
          <a:lstStyle/>
          <a:p>
            <a:r>
              <a:rPr lang="en-US" altLang="ja-JP" sz="1100" dirty="0"/>
              <a:t>Indeed</a:t>
            </a:r>
            <a:r>
              <a:rPr lang="ja-JP" altLang="en-US" sz="1100" dirty="0"/>
              <a:t>は月間利用者数が</a:t>
            </a:r>
            <a:r>
              <a:rPr lang="en-US" altLang="ja-JP" sz="1100" dirty="0"/>
              <a:t>2700</a:t>
            </a:r>
            <a:r>
              <a:rPr lang="ja-JP" altLang="en-US" sz="1100" dirty="0"/>
              <a:t>万人以上、月間登録者数</a:t>
            </a:r>
            <a:endParaRPr lang="en-US" altLang="ja-JP" sz="1100" dirty="0"/>
          </a:p>
          <a:p>
            <a:r>
              <a:rPr lang="en-US" altLang="ja-JP" sz="1100" dirty="0"/>
              <a:t>540</a:t>
            </a:r>
            <a:r>
              <a:rPr lang="ja-JP" altLang="en-US" sz="1100" dirty="0"/>
              <a:t>万人の日本最大の求人情報検索サイトです。</a:t>
            </a:r>
            <a:endParaRPr lang="en-US" altLang="ja-JP" sz="1100" dirty="0"/>
          </a:p>
          <a:p>
            <a:r>
              <a:rPr kumimoji="1" lang="ja-JP" altLang="en-US" sz="1100"/>
              <a:t>多くの求職者が下図の流れで仕事探しをします。求職者がたどる筋道に貴社の求人情報を掲載することができます。</a:t>
            </a:r>
            <a:endParaRPr lang="en-US" altLang="ja-JP" sz="1100" dirty="0"/>
          </a:p>
        </p:txBody>
      </p:sp>
      <p:sp>
        <p:nvSpPr>
          <p:cNvPr id="79" name="テキスト ボックス 78">
            <a:extLst>
              <a:ext uri="{FF2B5EF4-FFF2-40B4-BE49-F238E27FC236}">
                <a16:creationId xmlns:a16="http://schemas.microsoft.com/office/drawing/2014/main" id="{ACAC2BCB-7E77-920D-C8F2-606625AF4809}"/>
              </a:ext>
            </a:extLst>
          </p:cNvPr>
          <p:cNvSpPr txBox="1"/>
          <p:nvPr/>
        </p:nvSpPr>
        <p:spPr>
          <a:xfrm>
            <a:off x="4068354" y="5300326"/>
            <a:ext cx="3877985" cy="276999"/>
          </a:xfrm>
          <a:prstGeom prst="rect">
            <a:avLst/>
          </a:prstGeom>
          <a:noFill/>
        </p:spPr>
        <p:txBody>
          <a:bodyPr wrap="none" rtlCol="0">
            <a:spAutoFit/>
          </a:bodyPr>
          <a:lstStyle/>
          <a:p>
            <a:r>
              <a:rPr kumimoji="1" lang="ja-JP" altLang="en-US" sz="1200" b="1"/>
              <a:t>何職種でも何店舗（営業所）でも掲載が可能なツール</a:t>
            </a:r>
            <a:endParaRPr lang="en-US" altLang="ja-JP" sz="1200" b="1" dirty="0"/>
          </a:p>
        </p:txBody>
      </p:sp>
      <p:sp>
        <p:nvSpPr>
          <p:cNvPr id="80" name="テキスト ボックス 79">
            <a:extLst>
              <a:ext uri="{FF2B5EF4-FFF2-40B4-BE49-F238E27FC236}">
                <a16:creationId xmlns:a16="http://schemas.microsoft.com/office/drawing/2014/main" id="{01601DA6-D8D1-B131-5972-25C618B383FC}"/>
              </a:ext>
            </a:extLst>
          </p:cNvPr>
          <p:cNvSpPr txBox="1"/>
          <p:nvPr/>
        </p:nvSpPr>
        <p:spPr>
          <a:xfrm>
            <a:off x="2028906" y="5562844"/>
            <a:ext cx="7822015" cy="938719"/>
          </a:xfrm>
          <a:prstGeom prst="rect">
            <a:avLst/>
          </a:prstGeom>
          <a:noFill/>
        </p:spPr>
        <p:txBody>
          <a:bodyPr wrap="square" rtlCol="0">
            <a:spAutoFit/>
          </a:bodyPr>
          <a:lstStyle/>
          <a:p>
            <a:r>
              <a:rPr kumimoji="1" lang="ja-JP" altLang="en-US" sz="1100"/>
              <a:t>一般的な有料求人サイトは１職種に対して広告を掲載するため、広告費が非常にかさみます。</a:t>
            </a:r>
            <a:endParaRPr kumimoji="1" lang="en-US" altLang="ja-JP" sz="1100" dirty="0"/>
          </a:p>
          <a:p>
            <a:r>
              <a:rPr kumimoji="1" lang="ja-JP" altLang="en-US" sz="1100"/>
              <a:t>また、無料での掲載は運用が難しいため、応募者を獲得できず時間と手間を無駄に費やすリスクが高い</a:t>
            </a:r>
            <a:endParaRPr kumimoji="1" lang="en-US" altLang="ja-JP" sz="1100" dirty="0"/>
          </a:p>
          <a:p>
            <a:r>
              <a:rPr kumimoji="1" lang="ja-JP" altLang="en-US" sz="1100"/>
              <a:t>のが事実です。</a:t>
            </a:r>
            <a:endParaRPr kumimoji="1" lang="en-US" altLang="ja-JP" sz="1100" dirty="0"/>
          </a:p>
          <a:p>
            <a:r>
              <a:rPr kumimoji="1" lang="ja-JP" altLang="en-US" sz="1100"/>
              <a:t>スマート採用ツールは、何職種でも掲載可能な方法で掲載できるシステムです。また運用は全てプロが</a:t>
            </a:r>
            <a:endParaRPr kumimoji="1" lang="en-US" altLang="ja-JP" sz="1100" dirty="0"/>
          </a:p>
          <a:p>
            <a:r>
              <a:rPr kumimoji="1" lang="ja-JP" altLang="en-US" sz="1100"/>
              <a:t>自動的に行うため、手間をかけず効果的な求人募集が可能です。</a:t>
            </a:r>
            <a:endParaRPr kumimoji="1" lang="en-US" altLang="ja-JP" sz="1100" dirty="0"/>
          </a:p>
        </p:txBody>
      </p:sp>
    </p:spTree>
    <p:extLst>
      <p:ext uri="{BB962C8B-B14F-4D97-AF65-F5344CB8AC3E}">
        <p14:creationId xmlns:p14="http://schemas.microsoft.com/office/powerpoint/2010/main" val="3913689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8543925" cy="465383"/>
          </a:xfrm>
        </p:spPr>
        <p:txBody>
          <a:bodyPr/>
          <a:lstStyle/>
          <a:p>
            <a:r>
              <a:rPr kumimoji="1" lang="en-US" altLang="ja-JP" sz="2400" b="1" u="sng" dirty="0">
                <a:solidFill>
                  <a:srgbClr val="008000"/>
                </a:solidFill>
              </a:rPr>
              <a:t>Indeed</a:t>
            </a:r>
            <a:r>
              <a:rPr kumimoji="1" lang="ja-JP" altLang="en-US" sz="2400" b="1" u="sng">
                <a:solidFill>
                  <a:srgbClr val="008000"/>
                </a:solidFill>
              </a:rPr>
              <a:t>に掲載される仕組み</a:t>
            </a:r>
            <a:endParaRPr kumimoji="1" lang="ja-JP" altLang="en-US" sz="2400" b="1" u="sng" dirty="0">
              <a:solidFill>
                <a:srgbClr val="008000"/>
              </a:solidFill>
            </a:endParaRPr>
          </a:p>
        </p:txBody>
      </p:sp>
      <p:sp>
        <p:nvSpPr>
          <p:cNvPr id="8" name="テキスト ボックス 7">
            <a:extLst>
              <a:ext uri="{FF2B5EF4-FFF2-40B4-BE49-F238E27FC236}">
                <a16:creationId xmlns:a16="http://schemas.microsoft.com/office/drawing/2014/main" id="{C2CA1E33-9B7E-A74F-980A-89A5BA99B1A1}"/>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sp>
        <p:nvSpPr>
          <p:cNvPr id="7" name="テキスト ボックス 6">
            <a:extLst>
              <a:ext uri="{FF2B5EF4-FFF2-40B4-BE49-F238E27FC236}">
                <a16:creationId xmlns:a16="http://schemas.microsoft.com/office/drawing/2014/main" id="{21218924-2ACD-C5CC-D0F3-D8DC457D8AA7}"/>
              </a:ext>
            </a:extLst>
          </p:cNvPr>
          <p:cNvSpPr txBox="1"/>
          <p:nvPr/>
        </p:nvSpPr>
        <p:spPr>
          <a:xfrm>
            <a:off x="616591" y="830510"/>
            <a:ext cx="7076114" cy="261610"/>
          </a:xfrm>
          <a:prstGeom prst="rect">
            <a:avLst/>
          </a:prstGeom>
          <a:noFill/>
        </p:spPr>
        <p:txBody>
          <a:bodyPr wrap="square">
            <a:spAutoFit/>
          </a:bodyPr>
          <a:lstStyle/>
          <a:p>
            <a:r>
              <a:rPr lang="ja-JP" altLang="en-US" sz="1100" b="0" i="0">
                <a:solidFill>
                  <a:srgbClr val="333333"/>
                </a:solidFill>
                <a:effectLst/>
                <a:highlight>
                  <a:srgbClr val="FFFFFF"/>
                </a:highlight>
                <a:latin typeface="Hiragino Kaku Gothic ProN" panose="020B0300000000000000" pitchFamily="34" charset="-128"/>
                <a:ea typeface="Hiragino Kaku Gothic ProN" panose="020B0300000000000000" pitchFamily="34" charset="-128"/>
              </a:rPr>
              <a:t>スマート採用ツールは、</a:t>
            </a:r>
            <a:r>
              <a:rPr lang="ja-JP" altLang="en-US" sz="1100" b="1" i="0">
                <a:solidFill>
                  <a:srgbClr val="FF0000"/>
                </a:solidFill>
                <a:effectLst/>
                <a:highlight>
                  <a:srgbClr val="FFFFFF"/>
                </a:highlight>
                <a:latin typeface="Hiragino Kaku Gothic ProN" panose="020B0300000000000000" pitchFamily="34" charset="-128"/>
                <a:ea typeface="Hiragino Kaku Gothic ProN" panose="020B0300000000000000" pitchFamily="34" charset="-128"/>
              </a:rPr>
              <a:t>求職者の応募をたくさん集めることに特化した</a:t>
            </a:r>
            <a:r>
              <a:rPr lang="en" altLang="ja-JP" sz="1100" b="1" i="0" dirty="0">
                <a:solidFill>
                  <a:srgbClr val="FF0000"/>
                </a:solidFill>
                <a:effectLst/>
                <a:highlight>
                  <a:srgbClr val="FFFFFF"/>
                </a:highlight>
                <a:latin typeface="Hiragino Kaku Gothic ProN" panose="020B0300000000000000" pitchFamily="34" charset="-128"/>
                <a:ea typeface="Hiragino Kaku Gothic ProN" panose="020B0300000000000000" pitchFamily="34" charset="-128"/>
              </a:rPr>
              <a:t>Indeed</a:t>
            </a:r>
            <a:r>
              <a:rPr lang="ja-JP" altLang="en-US" sz="1100" b="1" i="0">
                <a:solidFill>
                  <a:srgbClr val="FF0000"/>
                </a:solidFill>
                <a:effectLst/>
                <a:highlight>
                  <a:srgbClr val="FFFFFF"/>
                </a:highlight>
                <a:latin typeface="Hiragino Kaku Gothic ProN" panose="020B0300000000000000" pitchFamily="34" charset="-128"/>
                <a:ea typeface="Hiragino Kaku Gothic ProN" panose="020B0300000000000000" pitchFamily="34" charset="-128"/>
              </a:rPr>
              <a:t>最適化求人募集ツール</a:t>
            </a:r>
            <a:r>
              <a:rPr lang="ja-JP" altLang="en-US" sz="1100" i="0">
                <a:effectLst/>
                <a:highlight>
                  <a:srgbClr val="FFFFFF"/>
                </a:highlight>
                <a:latin typeface="Hiragino Kaku Gothic ProN" panose="020B0300000000000000" pitchFamily="34" charset="-128"/>
                <a:ea typeface="Hiragino Kaku Gothic ProN" panose="020B0300000000000000" pitchFamily="34" charset="-128"/>
              </a:rPr>
              <a:t>です</a:t>
            </a:r>
            <a:r>
              <a:rPr lang="ja-JP" altLang="en-US" sz="1100" i="0">
                <a:solidFill>
                  <a:srgbClr val="333333"/>
                </a:solidFill>
                <a:effectLst/>
                <a:latin typeface="Hiragino Kaku Gothic ProN" panose="020B0300000000000000" pitchFamily="34" charset="-128"/>
                <a:ea typeface="Hiragino Kaku Gothic ProN" panose="020B0300000000000000" pitchFamily="34" charset="-128"/>
              </a:rPr>
              <a:t>。</a:t>
            </a:r>
            <a:endParaRPr lang="ja-JP" altLang="en-US" sz="1100" dirty="0">
              <a:latin typeface="+mn-ea"/>
            </a:endParaRPr>
          </a:p>
        </p:txBody>
      </p:sp>
      <p:grpSp>
        <p:nvGrpSpPr>
          <p:cNvPr id="31" name="グループ化 30">
            <a:extLst>
              <a:ext uri="{FF2B5EF4-FFF2-40B4-BE49-F238E27FC236}">
                <a16:creationId xmlns:a16="http://schemas.microsoft.com/office/drawing/2014/main" id="{464C7E77-5122-9623-63AF-8F9F3B83C776}"/>
              </a:ext>
            </a:extLst>
          </p:cNvPr>
          <p:cNvGrpSpPr/>
          <p:nvPr/>
        </p:nvGrpSpPr>
        <p:grpSpPr>
          <a:xfrm>
            <a:off x="403759" y="1295893"/>
            <a:ext cx="2809699" cy="5196980"/>
            <a:chOff x="616588" y="1156563"/>
            <a:chExt cx="2905929" cy="5280104"/>
          </a:xfrm>
        </p:grpSpPr>
        <p:grpSp>
          <p:nvGrpSpPr>
            <p:cNvPr id="29" name="グループ化 28">
              <a:extLst>
                <a:ext uri="{FF2B5EF4-FFF2-40B4-BE49-F238E27FC236}">
                  <a16:creationId xmlns:a16="http://schemas.microsoft.com/office/drawing/2014/main" id="{CB3957B0-D0B1-40CA-F901-0A8B6844051F}"/>
                </a:ext>
              </a:extLst>
            </p:cNvPr>
            <p:cNvGrpSpPr/>
            <p:nvPr/>
          </p:nvGrpSpPr>
          <p:grpSpPr>
            <a:xfrm>
              <a:off x="616588" y="1156563"/>
              <a:ext cx="2905929" cy="5280104"/>
              <a:chOff x="616588" y="1156563"/>
              <a:chExt cx="2905929" cy="5280104"/>
            </a:xfrm>
          </p:grpSpPr>
          <p:grpSp>
            <p:nvGrpSpPr>
              <p:cNvPr id="25" name="グループ化 24">
                <a:extLst>
                  <a:ext uri="{FF2B5EF4-FFF2-40B4-BE49-F238E27FC236}">
                    <a16:creationId xmlns:a16="http://schemas.microsoft.com/office/drawing/2014/main" id="{D75F3EDC-F44E-AA32-AB0B-3F198D5027F8}"/>
                  </a:ext>
                </a:extLst>
              </p:cNvPr>
              <p:cNvGrpSpPr/>
              <p:nvPr/>
            </p:nvGrpSpPr>
            <p:grpSpPr>
              <a:xfrm>
                <a:off x="616589" y="1156563"/>
                <a:ext cx="2905928" cy="5280104"/>
                <a:chOff x="616589" y="1156563"/>
                <a:chExt cx="2905928" cy="5280104"/>
              </a:xfrm>
            </p:grpSpPr>
            <p:pic>
              <p:nvPicPr>
                <p:cNvPr id="9" name="図 8">
                  <a:extLst>
                    <a:ext uri="{FF2B5EF4-FFF2-40B4-BE49-F238E27FC236}">
                      <a16:creationId xmlns:a16="http://schemas.microsoft.com/office/drawing/2014/main" id="{C2BC94DD-D4A5-EB61-55A5-223D708227AC}"/>
                    </a:ext>
                  </a:extLst>
                </p:cNvPr>
                <p:cNvPicPr>
                  <a:picLocks noChangeAspect="1"/>
                </p:cNvPicPr>
                <p:nvPr/>
              </p:nvPicPr>
              <p:blipFill>
                <a:blip r:embed="rId2"/>
                <a:stretch>
                  <a:fillRect/>
                </a:stretch>
              </p:blipFill>
              <p:spPr>
                <a:xfrm>
                  <a:off x="616590" y="1156563"/>
                  <a:ext cx="2905927" cy="1809561"/>
                </a:xfrm>
                <a:prstGeom prst="rect">
                  <a:avLst/>
                </a:prstGeom>
              </p:spPr>
            </p:pic>
            <p:pic>
              <p:nvPicPr>
                <p:cNvPr id="13" name="図 12">
                  <a:extLst>
                    <a:ext uri="{FF2B5EF4-FFF2-40B4-BE49-F238E27FC236}">
                      <a16:creationId xmlns:a16="http://schemas.microsoft.com/office/drawing/2014/main" id="{C661CE6D-F0AE-5C7F-41D6-CCDF8AD4F088}"/>
                    </a:ext>
                  </a:extLst>
                </p:cNvPr>
                <p:cNvPicPr>
                  <a:picLocks noChangeAspect="1"/>
                </p:cNvPicPr>
                <p:nvPr/>
              </p:nvPicPr>
              <p:blipFill>
                <a:blip r:embed="rId3"/>
                <a:stretch>
                  <a:fillRect/>
                </a:stretch>
              </p:blipFill>
              <p:spPr>
                <a:xfrm>
                  <a:off x="616589" y="2958764"/>
                  <a:ext cx="2905927" cy="1733105"/>
                </a:xfrm>
                <a:prstGeom prst="rect">
                  <a:avLst/>
                </a:prstGeom>
              </p:spPr>
            </p:pic>
            <p:pic>
              <p:nvPicPr>
                <p:cNvPr id="15" name="図 14">
                  <a:extLst>
                    <a:ext uri="{FF2B5EF4-FFF2-40B4-BE49-F238E27FC236}">
                      <a16:creationId xmlns:a16="http://schemas.microsoft.com/office/drawing/2014/main" id="{6E9E31B8-FB1A-05F5-960E-80C8149CE008}"/>
                    </a:ext>
                  </a:extLst>
                </p:cNvPr>
                <p:cNvPicPr>
                  <a:picLocks noChangeAspect="1"/>
                </p:cNvPicPr>
                <p:nvPr/>
              </p:nvPicPr>
              <p:blipFill>
                <a:blip r:embed="rId4"/>
                <a:stretch>
                  <a:fillRect/>
                </a:stretch>
              </p:blipFill>
              <p:spPr>
                <a:xfrm>
                  <a:off x="636071" y="4832768"/>
                  <a:ext cx="2886445" cy="1603899"/>
                </a:xfrm>
                <a:prstGeom prst="rect">
                  <a:avLst/>
                </a:prstGeom>
              </p:spPr>
            </p:pic>
          </p:grpSp>
          <p:sp>
            <p:nvSpPr>
              <p:cNvPr id="21" name="フリーフォーム 20">
                <a:extLst>
                  <a:ext uri="{FF2B5EF4-FFF2-40B4-BE49-F238E27FC236}">
                    <a16:creationId xmlns:a16="http://schemas.microsoft.com/office/drawing/2014/main" id="{C1374B80-E454-A869-AD89-43E0919D1F20}"/>
                  </a:ext>
                </a:extLst>
              </p:cNvPr>
              <p:cNvSpPr/>
              <p:nvPr/>
            </p:nvSpPr>
            <p:spPr>
              <a:xfrm>
                <a:off x="616588" y="4730506"/>
                <a:ext cx="2905928" cy="101264"/>
              </a:xfrm>
              <a:custGeom>
                <a:avLst/>
                <a:gdLst>
                  <a:gd name="connsiteX0" fmla="*/ 0 w 3948545"/>
                  <a:gd name="connsiteY0" fmla="*/ 706582 h 727392"/>
                  <a:gd name="connsiteX1" fmla="*/ 332509 w 3948545"/>
                  <a:gd name="connsiteY1" fmla="*/ 20782 h 727392"/>
                  <a:gd name="connsiteX2" fmla="*/ 706582 w 3948545"/>
                  <a:gd name="connsiteY2" fmla="*/ 727364 h 727392"/>
                  <a:gd name="connsiteX3" fmla="*/ 1080654 w 3948545"/>
                  <a:gd name="connsiteY3" fmla="*/ 31173 h 727392"/>
                  <a:gd name="connsiteX4" fmla="*/ 1433945 w 3948545"/>
                  <a:gd name="connsiteY4" fmla="*/ 727364 h 727392"/>
                  <a:gd name="connsiteX5" fmla="*/ 1756063 w 3948545"/>
                  <a:gd name="connsiteY5" fmla="*/ 0 h 727392"/>
                  <a:gd name="connsiteX6" fmla="*/ 2140527 w 3948545"/>
                  <a:gd name="connsiteY6" fmla="*/ 727364 h 727392"/>
                  <a:gd name="connsiteX7" fmla="*/ 2483427 w 3948545"/>
                  <a:gd name="connsiteY7" fmla="*/ 10391 h 727392"/>
                  <a:gd name="connsiteX8" fmla="*/ 2867891 w 3948545"/>
                  <a:gd name="connsiteY8" fmla="*/ 727364 h 727392"/>
                  <a:gd name="connsiteX9" fmla="*/ 3221182 w 3948545"/>
                  <a:gd name="connsiteY9" fmla="*/ 10391 h 727392"/>
                  <a:gd name="connsiteX10" fmla="*/ 3595254 w 3948545"/>
                  <a:gd name="connsiteY10" fmla="*/ 716973 h 727392"/>
                  <a:gd name="connsiteX11" fmla="*/ 3948545 w 3948545"/>
                  <a:gd name="connsiteY11" fmla="*/ 20782 h 727392"/>
                  <a:gd name="connsiteX12" fmla="*/ 3948545 w 3948545"/>
                  <a:gd name="connsiteY12" fmla="*/ 20782 h 727392"/>
                  <a:gd name="connsiteX13" fmla="*/ 3948545 w 3948545"/>
                  <a:gd name="connsiteY13" fmla="*/ 20782 h 72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8545" h="727392">
                    <a:moveTo>
                      <a:pt x="0" y="706582"/>
                    </a:moveTo>
                    <a:cubicBezTo>
                      <a:pt x="107372" y="361950"/>
                      <a:pt x="214745" y="17318"/>
                      <a:pt x="332509" y="20782"/>
                    </a:cubicBezTo>
                    <a:cubicBezTo>
                      <a:pt x="450273" y="24246"/>
                      <a:pt x="581891" y="725632"/>
                      <a:pt x="706582" y="727364"/>
                    </a:cubicBezTo>
                    <a:cubicBezTo>
                      <a:pt x="831273" y="729096"/>
                      <a:pt x="959427" y="31173"/>
                      <a:pt x="1080654" y="31173"/>
                    </a:cubicBezTo>
                    <a:cubicBezTo>
                      <a:pt x="1201881" y="31173"/>
                      <a:pt x="1321377" y="732559"/>
                      <a:pt x="1433945" y="727364"/>
                    </a:cubicBezTo>
                    <a:cubicBezTo>
                      <a:pt x="1546513" y="722169"/>
                      <a:pt x="1638299" y="0"/>
                      <a:pt x="1756063" y="0"/>
                    </a:cubicBezTo>
                    <a:cubicBezTo>
                      <a:pt x="1873827" y="0"/>
                      <a:pt x="2019300" y="725632"/>
                      <a:pt x="2140527" y="727364"/>
                    </a:cubicBezTo>
                    <a:cubicBezTo>
                      <a:pt x="2261754" y="729096"/>
                      <a:pt x="2362200" y="10391"/>
                      <a:pt x="2483427" y="10391"/>
                    </a:cubicBezTo>
                    <a:cubicBezTo>
                      <a:pt x="2604654" y="10391"/>
                      <a:pt x="2744932" y="727364"/>
                      <a:pt x="2867891" y="727364"/>
                    </a:cubicBezTo>
                    <a:cubicBezTo>
                      <a:pt x="2990850" y="727364"/>
                      <a:pt x="3099955" y="12123"/>
                      <a:pt x="3221182" y="10391"/>
                    </a:cubicBezTo>
                    <a:cubicBezTo>
                      <a:pt x="3342409" y="8659"/>
                      <a:pt x="3474027" y="715241"/>
                      <a:pt x="3595254" y="716973"/>
                    </a:cubicBezTo>
                    <a:cubicBezTo>
                      <a:pt x="3716481" y="718705"/>
                      <a:pt x="3948545" y="20782"/>
                      <a:pt x="3948545" y="20782"/>
                    </a:cubicBezTo>
                    <a:lnTo>
                      <a:pt x="3948545" y="20782"/>
                    </a:lnTo>
                    <a:lnTo>
                      <a:pt x="3948545" y="20782"/>
                    </a:lnTo>
                  </a:path>
                </a:pathLst>
              </a:custGeom>
              <a:no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正方形/長方形 29">
              <a:extLst>
                <a:ext uri="{FF2B5EF4-FFF2-40B4-BE49-F238E27FC236}">
                  <a16:creationId xmlns:a16="http://schemas.microsoft.com/office/drawing/2014/main" id="{C53F5B51-3FC5-BA46-5758-052475A65B53}"/>
                </a:ext>
              </a:extLst>
            </p:cNvPr>
            <p:cNvSpPr/>
            <p:nvPr/>
          </p:nvSpPr>
          <p:spPr>
            <a:xfrm>
              <a:off x="636071" y="1156563"/>
              <a:ext cx="2886445" cy="5280104"/>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2" name="テキスト ボックス 31">
            <a:extLst>
              <a:ext uri="{FF2B5EF4-FFF2-40B4-BE49-F238E27FC236}">
                <a16:creationId xmlns:a16="http://schemas.microsoft.com/office/drawing/2014/main" id="{775B8858-B82D-ED25-8BB3-439CD681BECF}"/>
              </a:ext>
            </a:extLst>
          </p:cNvPr>
          <p:cNvSpPr txBox="1"/>
          <p:nvPr/>
        </p:nvSpPr>
        <p:spPr>
          <a:xfrm>
            <a:off x="1260086" y="6529506"/>
            <a:ext cx="992579" cy="230832"/>
          </a:xfrm>
          <a:prstGeom prst="rect">
            <a:avLst/>
          </a:prstGeom>
          <a:noFill/>
        </p:spPr>
        <p:txBody>
          <a:bodyPr wrap="none" rtlCol="0">
            <a:spAutoFit/>
          </a:bodyPr>
          <a:lstStyle/>
          <a:p>
            <a:r>
              <a:rPr kumimoji="1" lang="ja-JP" altLang="en-US" sz="900"/>
              <a:t>サイトイメージ</a:t>
            </a:r>
          </a:p>
        </p:txBody>
      </p:sp>
      <p:sp>
        <p:nvSpPr>
          <p:cNvPr id="34" name="テキスト ボックス 33">
            <a:extLst>
              <a:ext uri="{FF2B5EF4-FFF2-40B4-BE49-F238E27FC236}">
                <a16:creationId xmlns:a16="http://schemas.microsoft.com/office/drawing/2014/main" id="{C5AB0269-2BE4-9BDB-0E44-8BB178DB0ECD}"/>
              </a:ext>
            </a:extLst>
          </p:cNvPr>
          <p:cNvSpPr txBox="1"/>
          <p:nvPr/>
        </p:nvSpPr>
        <p:spPr>
          <a:xfrm>
            <a:off x="3292373" y="1572960"/>
            <a:ext cx="5681178" cy="938719"/>
          </a:xfrm>
          <a:prstGeom prst="rect">
            <a:avLst/>
          </a:prstGeom>
          <a:noFill/>
        </p:spPr>
        <p:txBody>
          <a:bodyPr wrap="square" rtlCol="0">
            <a:spAutoFit/>
          </a:bodyPr>
          <a:lstStyle/>
          <a:p>
            <a:r>
              <a:rPr lang="en-US" altLang="ja-JP" sz="1100" dirty="0"/>
              <a:t>Indeed</a:t>
            </a:r>
            <a:r>
              <a:rPr lang="ja-JP" altLang="en-US" sz="1100"/>
              <a:t>検索に特化した貴社の採用ホームページを作成して、</a:t>
            </a:r>
            <a:r>
              <a:rPr lang="en-US" altLang="ja-JP" sz="1100" dirty="0"/>
              <a:t>Indeed</a:t>
            </a:r>
            <a:r>
              <a:rPr lang="ja-JP" altLang="en-US" sz="1100"/>
              <a:t>内で</a:t>
            </a:r>
            <a:endParaRPr lang="en-US" altLang="ja-JP" sz="1100" dirty="0"/>
          </a:p>
          <a:p>
            <a:r>
              <a:rPr lang="ja-JP" altLang="en-US" sz="1100"/>
              <a:t>検索されるように表示をさせるシステムです。</a:t>
            </a:r>
            <a:endParaRPr lang="en-US" altLang="ja-JP" sz="1100" dirty="0"/>
          </a:p>
          <a:p>
            <a:endParaRPr lang="en-US" altLang="ja-JP" sz="1100" dirty="0"/>
          </a:p>
          <a:p>
            <a:r>
              <a:rPr lang="ja-JP" altLang="en-US" sz="1100">
                <a:solidFill>
                  <a:srgbClr val="FF0000"/>
                </a:solidFill>
              </a:rPr>
              <a:t>貴社の求人情報を求職者の目に留まりやすい位置に表示しやすいように</a:t>
            </a:r>
            <a:endParaRPr lang="en-US" altLang="ja-JP" sz="1100" dirty="0">
              <a:solidFill>
                <a:srgbClr val="FF0000"/>
              </a:solidFill>
            </a:endParaRPr>
          </a:p>
          <a:p>
            <a:r>
              <a:rPr lang="ja-JP" altLang="en-US" sz="1100">
                <a:solidFill>
                  <a:srgbClr val="FF0000"/>
                </a:solidFill>
              </a:rPr>
              <a:t>工夫されたシステム</a:t>
            </a:r>
            <a:r>
              <a:rPr lang="ja-JP" altLang="en-US" sz="1100"/>
              <a:t>です。</a:t>
            </a:r>
            <a:endParaRPr lang="en-US" altLang="ja-JP" sz="1100" dirty="0"/>
          </a:p>
        </p:txBody>
      </p:sp>
      <p:sp>
        <p:nvSpPr>
          <p:cNvPr id="35" name="テキスト ボックス 34">
            <a:extLst>
              <a:ext uri="{FF2B5EF4-FFF2-40B4-BE49-F238E27FC236}">
                <a16:creationId xmlns:a16="http://schemas.microsoft.com/office/drawing/2014/main" id="{DE7765FB-DD8D-F55F-9C76-45AC5987BE59}"/>
              </a:ext>
            </a:extLst>
          </p:cNvPr>
          <p:cNvSpPr txBox="1"/>
          <p:nvPr/>
        </p:nvSpPr>
        <p:spPr>
          <a:xfrm>
            <a:off x="3292373" y="1314728"/>
            <a:ext cx="3445174" cy="276999"/>
          </a:xfrm>
          <a:prstGeom prst="rect">
            <a:avLst/>
          </a:prstGeom>
          <a:noFill/>
        </p:spPr>
        <p:txBody>
          <a:bodyPr wrap="none" rtlCol="0">
            <a:spAutoFit/>
          </a:bodyPr>
          <a:lstStyle/>
          <a:p>
            <a:r>
              <a:rPr lang="ja-JP" altLang="en-US" sz="1200" b="1"/>
              <a:t>自社の採用サイトを作成し</a:t>
            </a:r>
            <a:r>
              <a:rPr lang="en-US" altLang="ja-JP" sz="1200" b="1" dirty="0"/>
              <a:t>Indeed</a:t>
            </a:r>
            <a:r>
              <a:rPr lang="ja-JP" altLang="en-US" sz="1200" b="1"/>
              <a:t>に反映させる</a:t>
            </a:r>
            <a:endParaRPr lang="en-US" altLang="ja-JP" sz="1200" b="1" dirty="0"/>
          </a:p>
        </p:txBody>
      </p:sp>
      <p:pic>
        <p:nvPicPr>
          <p:cNvPr id="36" name="図 35">
            <a:extLst>
              <a:ext uri="{FF2B5EF4-FFF2-40B4-BE49-F238E27FC236}">
                <a16:creationId xmlns:a16="http://schemas.microsoft.com/office/drawing/2014/main" id="{E6945044-D8E7-F426-2918-4B17E3FD53C2}"/>
              </a:ext>
            </a:extLst>
          </p:cNvPr>
          <p:cNvPicPr>
            <a:picLocks noChangeAspect="1"/>
          </p:cNvPicPr>
          <p:nvPr/>
        </p:nvPicPr>
        <p:blipFill>
          <a:blip r:embed="rId5"/>
          <a:stretch>
            <a:fillRect/>
          </a:stretch>
        </p:blipFill>
        <p:spPr>
          <a:xfrm>
            <a:off x="3801091" y="2889918"/>
            <a:ext cx="5139663" cy="3602955"/>
          </a:xfrm>
          <a:prstGeom prst="rect">
            <a:avLst/>
          </a:prstGeom>
        </p:spPr>
      </p:pic>
      <p:sp>
        <p:nvSpPr>
          <p:cNvPr id="37" name="右矢印 36">
            <a:extLst>
              <a:ext uri="{FF2B5EF4-FFF2-40B4-BE49-F238E27FC236}">
                <a16:creationId xmlns:a16="http://schemas.microsoft.com/office/drawing/2014/main" id="{C607742E-DCF7-9CA3-E5A0-42023CA3B11F}"/>
              </a:ext>
            </a:extLst>
          </p:cNvPr>
          <p:cNvSpPr/>
          <p:nvPr/>
        </p:nvSpPr>
        <p:spPr>
          <a:xfrm>
            <a:off x="3345999" y="4475974"/>
            <a:ext cx="417550" cy="3542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FA8D9A23-9470-8C9F-44FE-BB2FB8068749}"/>
              </a:ext>
            </a:extLst>
          </p:cNvPr>
          <p:cNvSpPr txBox="1"/>
          <p:nvPr/>
        </p:nvSpPr>
        <p:spPr>
          <a:xfrm>
            <a:off x="4923742" y="6492873"/>
            <a:ext cx="1455848" cy="230832"/>
          </a:xfrm>
          <a:prstGeom prst="rect">
            <a:avLst/>
          </a:prstGeom>
          <a:noFill/>
        </p:spPr>
        <p:txBody>
          <a:bodyPr wrap="none" rtlCol="0">
            <a:spAutoFit/>
          </a:bodyPr>
          <a:lstStyle/>
          <a:p>
            <a:r>
              <a:rPr kumimoji="1" lang="en-US" altLang="ja-JP" sz="900" dirty="0"/>
              <a:t>Indeed</a:t>
            </a:r>
            <a:r>
              <a:rPr kumimoji="1" lang="ja-JP" altLang="en-US" sz="900"/>
              <a:t>での表示イメージ</a:t>
            </a:r>
          </a:p>
        </p:txBody>
      </p:sp>
      <p:sp>
        <p:nvSpPr>
          <p:cNvPr id="39" name="正方形/長方形 38">
            <a:extLst>
              <a:ext uri="{FF2B5EF4-FFF2-40B4-BE49-F238E27FC236}">
                <a16:creationId xmlns:a16="http://schemas.microsoft.com/office/drawing/2014/main" id="{1D966207-6E78-F054-EA16-7356C611D191}"/>
              </a:ext>
            </a:extLst>
          </p:cNvPr>
          <p:cNvSpPr/>
          <p:nvPr/>
        </p:nvSpPr>
        <p:spPr>
          <a:xfrm>
            <a:off x="3801091" y="2889918"/>
            <a:ext cx="5139663" cy="3602955"/>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 name="図 39" descr="アイコン が含まれている画像&#10;&#10;自動的に生成された説明">
            <a:extLst>
              <a:ext uri="{FF2B5EF4-FFF2-40B4-BE49-F238E27FC236}">
                <a16:creationId xmlns:a16="http://schemas.microsoft.com/office/drawing/2014/main" id="{89766586-F503-F285-4B78-EC04C9660F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spTree>
    <p:extLst>
      <p:ext uri="{BB962C8B-B14F-4D97-AF65-F5344CB8AC3E}">
        <p14:creationId xmlns:p14="http://schemas.microsoft.com/office/powerpoint/2010/main" val="1671980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descr="ダイアグラム, 概略図&#10;&#10;自動的に生成された説明">
            <a:extLst>
              <a:ext uri="{FF2B5EF4-FFF2-40B4-BE49-F238E27FC236}">
                <a16:creationId xmlns:a16="http://schemas.microsoft.com/office/drawing/2014/main" id="{5EDBABAC-C856-11F2-1D28-41EFFE277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055" y="2447197"/>
            <a:ext cx="2665156" cy="2665156"/>
          </a:xfrm>
          <a:prstGeom prst="rect">
            <a:avLst/>
          </a:prstGeom>
        </p:spPr>
      </p:pic>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8543925" cy="465383"/>
          </a:xfrm>
        </p:spPr>
        <p:txBody>
          <a:bodyPr/>
          <a:lstStyle/>
          <a:p>
            <a:r>
              <a:rPr kumimoji="1" lang="ja-JP" altLang="en-US" sz="2400" b="1" u="sng" dirty="0">
                <a:solidFill>
                  <a:srgbClr val="008000"/>
                </a:solidFill>
              </a:rPr>
              <a:t>サービスの特徴</a:t>
            </a:r>
          </a:p>
        </p:txBody>
      </p:sp>
      <p:grpSp>
        <p:nvGrpSpPr>
          <p:cNvPr id="16" name="グループ化 15">
            <a:extLst>
              <a:ext uri="{FF2B5EF4-FFF2-40B4-BE49-F238E27FC236}">
                <a16:creationId xmlns:a16="http://schemas.microsoft.com/office/drawing/2014/main" id="{515EE671-5E6D-37F9-21EB-41A2491EF807}"/>
              </a:ext>
            </a:extLst>
          </p:cNvPr>
          <p:cNvGrpSpPr/>
          <p:nvPr/>
        </p:nvGrpSpPr>
        <p:grpSpPr>
          <a:xfrm>
            <a:off x="538425" y="977696"/>
            <a:ext cx="3986131" cy="1238299"/>
            <a:chOff x="449528" y="1255217"/>
            <a:chExt cx="3986131" cy="1238299"/>
          </a:xfrm>
        </p:grpSpPr>
        <p:pic>
          <p:nvPicPr>
            <p:cNvPr id="5" name="図 4">
              <a:extLst>
                <a:ext uri="{FF2B5EF4-FFF2-40B4-BE49-F238E27FC236}">
                  <a16:creationId xmlns:a16="http://schemas.microsoft.com/office/drawing/2014/main" id="{F07F74A8-0784-BC14-C2D2-F57AA020F408}"/>
                </a:ext>
              </a:extLst>
            </p:cNvPr>
            <p:cNvPicPr>
              <a:picLocks noChangeAspect="1"/>
            </p:cNvPicPr>
            <p:nvPr/>
          </p:nvPicPr>
          <p:blipFill>
            <a:blip r:embed="rId3"/>
            <a:stretch>
              <a:fillRect/>
            </a:stretch>
          </p:blipFill>
          <p:spPr>
            <a:xfrm>
              <a:off x="449528" y="1451512"/>
              <a:ext cx="1488329" cy="1042004"/>
            </a:xfrm>
            <a:prstGeom prst="rect">
              <a:avLst/>
            </a:prstGeom>
          </p:spPr>
        </p:pic>
        <p:sp>
          <p:nvSpPr>
            <p:cNvPr id="4" name="テキスト ボックス 3">
              <a:extLst>
                <a:ext uri="{FF2B5EF4-FFF2-40B4-BE49-F238E27FC236}">
                  <a16:creationId xmlns:a16="http://schemas.microsoft.com/office/drawing/2014/main" id="{D169EFD8-0B3A-DDE9-D956-7A724E11225C}"/>
                </a:ext>
              </a:extLst>
            </p:cNvPr>
            <p:cNvSpPr txBox="1"/>
            <p:nvPr/>
          </p:nvSpPr>
          <p:spPr>
            <a:xfrm>
              <a:off x="1686188" y="1451512"/>
              <a:ext cx="2749471" cy="553998"/>
            </a:xfrm>
            <a:prstGeom prst="rect">
              <a:avLst/>
            </a:prstGeom>
            <a:noFill/>
          </p:spPr>
          <p:txBody>
            <a:bodyPr wrap="none" rtlCol="0">
              <a:spAutoFit/>
            </a:bodyPr>
            <a:lstStyle/>
            <a:p>
              <a:r>
                <a:rPr lang="ja-JP" altLang="en-US" sz="1000" dirty="0"/>
                <a:t>今まで数百人の求職者支援を行ってきた</a:t>
              </a:r>
              <a:endParaRPr lang="en-US" altLang="ja-JP" sz="1000" dirty="0"/>
            </a:p>
            <a:p>
              <a:r>
                <a:rPr lang="ja-JP" altLang="en-US" sz="1000" dirty="0">
                  <a:solidFill>
                    <a:srgbClr val="FF0000"/>
                  </a:solidFill>
                </a:rPr>
                <a:t>国家資格キャリアコンサルタントのチームが</a:t>
              </a:r>
              <a:endParaRPr lang="en-US" altLang="ja-JP" sz="1000" dirty="0">
                <a:solidFill>
                  <a:srgbClr val="FF0000"/>
                </a:solidFill>
              </a:endParaRPr>
            </a:p>
            <a:p>
              <a:r>
                <a:rPr lang="ja-JP" altLang="en-US" sz="1000" dirty="0">
                  <a:solidFill>
                    <a:srgbClr val="FF0000"/>
                  </a:solidFill>
                </a:rPr>
                <a:t>求職者視点で原稿を作成しています。</a:t>
              </a:r>
              <a:endParaRPr lang="en-US" altLang="ja-JP" sz="1000" dirty="0">
                <a:solidFill>
                  <a:srgbClr val="FF0000"/>
                </a:solidFill>
              </a:endParaRPr>
            </a:p>
          </p:txBody>
        </p:sp>
        <p:sp>
          <p:nvSpPr>
            <p:cNvPr id="6" name="テキスト ボックス 5">
              <a:extLst>
                <a:ext uri="{FF2B5EF4-FFF2-40B4-BE49-F238E27FC236}">
                  <a16:creationId xmlns:a16="http://schemas.microsoft.com/office/drawing/2014/main" id="{E85DF13C-FE0A-C8E8-56E7-673A33BE94E0}"/>
                </a:ext>
              </a:extLst>
            </p:cNvPr>
            <p:cNvSpPr txBox="1"/>
            <p:nvPr/>
          </p:nvSpPr>
          <p:spPr>
            <a:xfrm>
              <a:off x="1686188" y="1255217"/>
              <a:ext cx="1838965" cy="261610"/>
            </a:xfrm>
            <a:prstGeom prst="rect">
              <a:avLst/>
            </a:prstGeom>
            <a:noFill/>
          </p:spPr>
          <p:txBody>
            <a:bodyPr wrap="none" rtlCol="0">
              <a:spAutoFit/>
            </a:bodyPr>
            <a:lstStyle/>
            <a:p>
              <a:r>
                <a:rPr lang="ja-JP" altLang="en-US" sz="1100" b="1" dirty="0"/>
                <a:t>求職者視点で求人原稿作成</a:t>
              </a:r>
              <a:endParaRPr kumimoji="1" lang="ja-JP" altLang="en-US" sz="1100" b="1" dirty="0"/>
            </a:p>
          </p:txBody>
        </p:sp>
      </p:grpSp>
      <p:pic>
        <p:nvPicPr>
          <p:cNvPr id="10" name="図 9">
            <a:extLst>
              <a:ext uri="{FF2B5EF4-FFF2-40B4-BE49-F238E27FC236}">
                <a16:creationId xmlns:a16="http://schemas.microsoft.com/office/drawing/2014/main" id="{27A4CA38-55CD-46AA-E291-0147C04C8E70}"/>
              </a:ext>
            </a:extLst>
          </p:cNvPr>
          <p:cNvPicPr>
            <a:picLocks noChangeAspect="1"/>
          </p:cNvPicPr>
          <p:nvPr/>
        </p:nvPicPr>
        <p:blipFill>
          <a:blip r:embed="rId4"/>
          <a:stretch>
            <a:fillRect/>
          </a:stretch>
        </p:blipFill>
        <p:spPr>
          <a:xfrm>
            <a:off x="2960597" y="3385893"/>
            <a:ext cx="1610165" cy="1388852"/>
          </a:xfrm>
          <a:prstGeom prst="rect">
            <a:avLst/>
          </a:prstGeom>
        </p:spPr>
      </p:pic>
      <p:sp>
        <p:nvSpPr>
          <p:cNvPr id="11" name="テキスト ボックス 10">
            <a:extLst>
              <a:ext uri="{FF2B5EF4-FFF2-40B4-BE49-F238E27FC236}">
                <a16:creationId xmlns:a16="http://schemas.microsoft.com/office/drawing/2014/main" id="{1C9C5C89-3ABF-C3DD-EF5A-0F75FF6CF582}"/>
              </a:ext>
            </a:extLst>
          </p:cNvPr>
          <p:cNvSpPr txBox="1"/>
          <p:nvPr/>
        </p:nvSpPr>
        <p:spPr>
          <a:xfrm>
            <a:off x="4497682" y="3385893"/>
            <a:ext cx="3283271" cy="861774"/>
          </a:xfrm>
          <a:prstGeom prst="rect">
            <a:avLst/>
          </a:prstGeom>
          <a:noFill/>
        </p:spPr>
        <p:txBody>
          <a:bodyPr wrap="none" rtlCol="0">
            <a:spAutoFit/>
          </a:bodyPr>
          <a:lstStyle/>
          <a:p>
            <a:r>
              <a:rPr lang="en-US" altLang="ja-JP" sz="1000" dirty="0"/>
              <a:t>Indeed</a:t>
            </a:r>
            <a:r>
              <a:rPr lang="ja-JP" altLang="en-US" sz="1000" dirty="0"/>
              <a:t>は月間利用者数が</a:t>
            </a:r>
            <a:r>
              <a:rPr lang="en-US" altLang="ja-JP" sz="1000" dirty="0"/>
              <a:t>2700</a:t>
            </a:r>
            <a:r>
              <a:rPr lang="ja-JP" altLang="en-US" sz="1000" dirty="0"/>
              <a:t>万人以上、月間登録者数</a:t>
            </a:r>
            <a:endParaRPr lang="en-US" altLang="ja-JP" sz="1000" dirty="0"/>
          </a:p>
          <a:p>
            <a:r>
              <a:rPr lang="en-US" altLang="ja-JP" sz="1000" dirty="0"/>
              <a:t>540</a:t>
            </a:r>
            <a:r>
              <a:rPr lang="ja-JP" altLang="en-US" sz="1000" dirty="0"/>
              <a:t>万人の日本最大の求人情報検索サイトです。</a:t>
            </a:r>
            <a:endParaRPr lang="en-US" altLang="ja-JP" sz="1000" dirty="0"/>
          </a:p>
          <a:p>
            <a:r>
              <a:rPr lang="en-US" altLang="ja-JP" sz="1000" dirty="0">
                <a:solidFill>
                  <a:srgbClr val="FF0000"/>
                </a:solidFill>
              </a:rPr>
              <a:t>indeed</a:t>
            </a:r>
            <a:r>
              <a:rPr lang="ja-JP" altLang="en-US" sz="1000" dirty="0">
                <a:solidFill>
                  <a:srgbClr val="FF0000"/>
                </a:solidFill>
              </a:rPr>
              <a:t>の運用に長けたエンジニアが構築している</a:t>
            </a:r>
            <a:endParaRPr lang="en-US" altLang="ja-JP" sz="1000" dirty="0">
              <a:solidFill>
                <a:srgbClr val="FF0000"/>
              </a:solidFill>
            </a:endParaRPr>
          </a:p>
          <a:p>
            <a:r>
              <a:rPr lang="ja-JP" altLang="en-US" sz="1000" dirty="0">
                <a:solidFill>
                  <a:srgbClr val="FF0000"/>
                </a:solidFill>
              </a:rPr>
              <a:t>システムを導入しています。</a:t>
            </a:r>
            <a:endParaRPr lang="en-US" altLang="ja-JP" sz="1000" dirty="0">
              <a:solidFill>
                <a:srgbClr val="FF0000"/>
              </a:solidFill>
            </a:endParaRPr>
          </a:p>
          <a:p>
            <a:endParaRPr lang="en-US" altLang="ja-JP" sz="1000" dirty="0"/>
          </a:p>
        </p:txBody>
      </p:sp>
      <p:sp>
        <p:nvSpPr>
          <p:cNvPr id="12" name="テキスト ボックス 11">
            <a:extLst>
              <a:ext uri="{FF2B5EF4-FFF2-40B4-BE49-F238E27FC236}">
                <a16:creationId xmlns:a16="http://schemas.microsoft.com/office/drawing/2014/main" id="{C2D3220A-049C-DFBC-01AE-387A5E68EB0F}"/>
              </a:ext>
            </a:extLst>
          </p:cNvPr>
          <p:cNvSpPr txBox="1"/>
          <p:nvPr/>
        </p:nvSpPr>
        <p:spPr>
          <a:xfrm>
            <a:off x="4497682" y="3189598"/>
            <a:ext cx="2090637" cy="261610"/>
          </a:xfrm>
          <a:prstGeom prst="rect">
            <a:avLst/>
          </a:prstGeom>
          <a:noFill/>
        </p:spPr>
        <p:txBody>
          <a:bodyPr wrap="none" rtlCol="0">
            <a:spAutoFit/>
          </a:bodyPr>
          <a:lstStyle/>
          <a:p>
            <a:r>
              <a:rPr kumimoji="1" lang="en-US" altLang="ja-JP" sz="1100" b="1" dirty="0"/>
              <a:t>Indeed</a:t>
            </a:r>
            <a:r>
              <a:rPr lang="ja-JP" altLang="en-US" sz="1100" b="1"/>
              <a:t> </a:t>
            </a:r>
            <a:r>
              <a:rPr lang="ja-JP" altLang="en-US" sz="1100" b="1" dirty="0"/>
              <a:t>に強いシステムを導入</a:t>
            </a:r>
            <a:endParaRPr lang="en-US" altLang="ja-JP" sz="1100" b="1" dirty="0"/>
          </a:p>
        </p:txBody>
      </p:sp>
      <p:grpSp>
        <p:nvGrpSpPr>
          <p:cNvPr id="24" name="グループ化 23">
            <a:extLst>
              <a:ext uri="{FF2B5EF4-FFF2-40B4-BE49-F238E27FC236}">
                <a16:creationId xmlns:a16="http://schemas.microsoft.com/office/drawing/2014/main" id="{3B71CB31-19EA-A52A-E425-EBA2809730F9}"/>
              </a:ext>
            </a:extLst>
          </p:cNvPr>
          <p:cNvGrpSpPr/>
          <p:nvPr/>
        </p:nvGrpSpPr>
        <p:grpSpPr>
          <a:xfrm>
            <a:off x="3149820" y="1786033"/>
            <a:ext cx="4879001" cy="1167145"/>
            <a:chOff x="2120516" y="2205184"/>
            <a:chExt cx="4879001" cy="1167145"/>
          </a:xfrm>
        </p:grpSpPr>
        <p:pic>
          <p:nvPicPr>
            <p:cNvPr id="14" name="図 13" descr="ダイアグラム, 設計図&#10;&#10;自動的に生成された説明">
              <a:extLst>
                <a:ext uri="{FF2B5EF4-FFF2-40B4-BE49-F238E27FC236}">
                  <a16:creationId xmlns:a16="http://schemas.microsoft.com/office/drawing/2014/main" id="{40ADA1DA-DE82-ED43-8030-55FEA6423F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516" y="2205184"/>
              <a:ext cx="1488329" cy="1042004"/>
            </a:xfrm>
            <a:prstGeom prst="rect">
              <a:avLst/>
            </a:prstGeom>
          </p:spPr>
        </p:pic>
        <p:sp>
          <p:nvSpPr>
            <p:cNvPr id="17" name="テキスト ボックス 16">
              <a:extLst>
                <a:ext uri="{FF2B5EF4-FFF2-40B4-BE49-F238E27FC236}">
                  <a16:creationId xmlns:a16="http://schemas.microsoft.com/office/drawing/2014/main" id="{1BB56FBB-1BE0-96F9-DFC9-0E427250C169}"/>
                </a:ext>
              </a:extLst>
            </p:cNvPr>
            <p:cNvSpPr txBox="1"/>
            <p:nvPr/>
          </p:nvSpPr>
          <p:spPr>
            <a:xfrm>
              <a:off x="3608845" y="2510555"/>
              <a:ext cx="3390672" cy="861774"/>
            </a:xfrm>
            <a:prstGeom prst="rect">
              <a:avLst/>
            </a:prstGeom>
            <a:noFill/>
          </p:spPr>
          <p:txBody>
            <a:bodyPr wrap="none" rtlCol="0">
              <a:spAutoFit/>
            </a:bodyPr>
            <a:lstStyle/>
            <a:p>
              <a:r>
                <a:rPr lang="ja-JP" altLang="en-US" sz="1000" dirty="0"/>
                <a:t>スマート採用ツールは、定額制の採用サービスです。</a:t>
              </a:r>
              <a:endParaRPr lang="en-US" altLang="ja-JP" sz="1000" dirty="0"/>
            </a:p>
            <a:p>
              <a:r>
                <a:rPr lang="ja-JP" altLang="en-US" sz="1000" dirty="0"/>
                <a:t>１職種に何万円もかかる採用サイトとことなり、</a:t>
              </a:r>
              <a:r>
                <a:rPr lang="ja-JP" altLang="en-US" sz="1000" dirty="0">
                  <a:solidFill>
                    <a:srgbClr val="FF0000"/>
                  </a:solidFill>
                </a:rPr>
                <a:t>何職種</a:t>
              </a:r>
              <a:endParaRPr lang="en-US" altLang="ja-JP" sz="1000" dirty="0">
                <a:solidFill>
                  <a:srgbClr val="FF0000"/>
                </a:solidFill>
              </a:endParaRPr>
            </a:p>
            <a:p>
              <a:r>
                <a:rPr lang="ja-JP" altLang="en-US" sz="1000" dirty="0">
                  <a:solidFill>
                    <a:srgbClr val="FF0000"/>
                  </a:solidFill>
                </a:rPr>
                <a:t>掲載しても、他支店の求人を追加しても追加の料金は</a:t>
              </a:r>
              <a:endParaRPr lang="en-US" altLang="ja-JP" sz="1000" dirty="0">
                <a:solidFill>
                  <a:srgbClr val="FF0000"/>
                </a:solidFill>
              </a:endParaRPr>
            </a:p>
            <a:p>
              <a:r>
                <a:rPr lang="ja-JP" altLang="en-US" sz="1000" dirty="0">
                  <a:solidFill>
                    <a:srgbClr val="FF0000"/>
                  </a:solidFill>
                </a:rPr>
                <a:t>一切頂きません。</a:t>
              </a:r>
              <a:endParaRPr lang="en-US" altLang="ja-JP" sz="1000" dirty="0">
                <a:solidFill>
                  <a:srgbClr val="FF0000"/>
                </a:solidFill>
              </a:endParaRPr>
            </a:p>
            <a:p>
              <a:endParaRPr lang="en-US" altLang="ja-JP" sz="1000" dirty="0"/>
            </a:p>
          </p:txBody>
        </p:sp>
        <p:sp>
          <p:nvSpPr>
            <p:cNvPr id="18" name="テキスト ボックス 17">
              <a:extLst>
                <a:ext uri="{FF2B5EF4-FFF2-40B4-BE49-F238E27FC236}">
                  <a16:creationId xmlns:a16="http://schemas.microsoft.com/office/drawing/2014/main" id="{5DF38B2E-711C-6DC5-0FF3-D844A7E8474D}"/>
                </a:ext>
              </a:extLst>
            </p:cNvPr>
            <p:cNvSpPr txBox="1"/>
            <p:nvPr/>
          </p:nvSpPr>
          <p:spPr>
            <a:xfrm>
              <a:off x="3608845" y="2314260"/>
              <a:ext cx="2436886" cy="261610"/>
            </a:xfrm>
            <a:prstGeom prst="rect">
              <a:avLst/>
            </a:prstGeom>
            <a:noFill/>
          </p:spPr>
          <p:txBody>
            <a:bodyPr wrap="none" rtlCol="0">
              <a:spAutoFit/>
            </a:bodyPr>
            <a:lstStyle/>
            <a:p>
              <a:r>
                <a:rPr lang="ja-JP" altLang="en-US" sz="1100" b="1" dirty="0"/>
                <a:t>追加料金不要！ 何職種でも掲載可能</a:t>
              </a:r>
              <a:endParaRPr lang="en-US" altLang="ja-JP" sz="1100" b="1" dirty="0"/>
            </a:p>
          </p:txBody>
        </p:sp>
      </p:grpSp>
      <p:grpSp>
        <p:nvGrpSpPr>
          <p:cNvPr id="23" name="グループ化 22">
            <a:extLst>
              <a:ext uri="{FF2B5EF4-FFF2-40B4-BE49-F238E27FC236}">
                <a16:creationId xmlns:a16="http://schemas.microsoft.com/office/drawing/2014/main" id="{218378D5-BC26-2C69-6ED0-B6FA085D801E}"/>
              </a:ext>
            </a:extLst>
          </p:cNvPr>
          <p:cNvGrpSpPr/>
          <p:nvPr/>
        </p:nvGrpSpPr>
        <p:grpSpPr>
          <a:xfrm>
            <a:off x="781526" y="5517281"/>
            <a:ext cx="4357817" cy="1082316"/>
            <a:chOff x="1097183" y="5329922"/>
            <a:chExt cx="4357817" cy="1082316"/>
          </a:xfrm>
        </p:grpSpPr>
        <p:sp>
          <p:nvSpPr>
            <p:cNvPr id="19" name="テキスト ボックス 18">
              <a:extLst>
                <a:ext uri="{FF2B5EF4-FFF2-40B4-BE49-F238E27FC236}">
                  <a16:creationId xmlns:a16="http://schemas.microsoft.com/office/drawing/2014/main" id="{DA6C73CE-E646-E4CD-F48F-841C0C8E38A1}"/>
                </a:ext>
              </a:extLst>
            </p:cNvPr>
            <p:cNvSpPr txBox="1"/>
            <p:nvPr/>
          </p:nvSpPr>
          <p:spPr>
            <a:xfrm>
              <a:off x="2577289" y="5526217"/>
              <a:ext cx="2877711" cy="707886"/>
            </a:xfrm>
            <a:prstGeom prst="rect">
              <a:avLst/>
            </a:prstGeom>
            <a:noFill/>
          </p:spPr>
          <p:txBody>
            <a:bodyPr wrap="none" rtlCol="0">
              <a:spAutoFit/>
            </a:bodyPr>
            <a:lstStyle/>
            <a:p>
              <a:r>
                <a:rPr lang="ja-JP" altLang="en-US" sz="1000" dirty="0"/>
                <a:t>スマート採用ツールなら、貴社が行うのは、</a:t>
              </a:r>
              <a:endParaRPr lang="en-US" altLang="ja-JP" sz="1000" dirty="0"/>
            </a:p>
            <a:p>
              <a:r>
                <a:rPr lang="ja-JP" altLang="en-US" sz="1000" dirty="0"/>
                <a:t>応募者への対応だけです。</a:t>
              </a:r>
              <a:endParaRPr lang="en-US" altLang="ja-JP" sz="1000" dirty="0"/>
            </a:p>
            <a:p>
              <a:r>
                <a:rPr lang="ja-JP" altLang="en-US" sz="1000" dirty="0">
                  <a:solidFill>
                    <a:srgbClr val="FF0000"/>
                  </a:solidFill>
                </a:rPr>
                <a:t>面倒な求人原稿の作成や、効果を上げるための</a:t>
              </a:r>
              <a:endParaRPr lang="en-US" altLang="ja-JP" sz="1000" dirty="0">
                <a:solidFill>
                  <a:srgbClr val="FF0000"/>
                </a:solidFill>
              </a:endParaRPr>
            </a:p>
            <a:p>
              <a:r>
                <a:rPr lang="ja-JP" altLang="en-US" sz="1000" dirty="0">
                  <a:solidFill>
                    <a:srgbClr val="FF0000"/>
                  </a:solidFill>
                </a:rPr>
                <a:t>求人原稿の運用は全て弊社にお任せください。</a:t>
              </a:r>
              <a:endParaRPr lang="en-US" altLang="ja-JP" sz="1000" dirty="0">
                <a:solidFill>
                  <a:srgbClr val="FF0000"/>
                </a:solidFill>
              </a:endParaRPr>
            </a:p>
          </p:txBody>
        </p:sp>
        <p:sp>
          <p:nvSpPr>
            <p:cNvPr id="20" name="テキスト ボックス 19">
              <a:extLst>
                <a:ext uri="{FF2B5EF4-FFF2-40B4-BE49-F238E27FC236}">
                  <a16:creationId xmlns:a16="http://schemas.microsoft.com/office/drawing/2014/main" id="{B74E0798-E5AC-F321-AAC1-1F6AD2F2244E}"/>
                </a:ext>
              </a:extLst>
            </p:cNvPr>
            <p:cNvSpPr txBox="1"/>
            <p:nvPr/>
          </p:nvSpPr>
          <p:spPr>
            <a:xfrm>
              <a:off x="2577289" y="5329922"/>
              <a:ext cx="1701107" cy="261610"/>
            </a:xfrm>
            <a:prstGeom prst="rect">
              <a:avLst/>
            </a:prstGeom>
            <a:noFill/>
          </p:spPr>
          <p:txBody>
            <a:bodyPr wrap="none" rtlCol="0">
              <a:spAutoFit/>
            </a:bodyPr>
            <a:lstStyle/>
            <a:p>
              <a:r>
                <a:rPr lang="ja-JP" altLang="en-US" sz="1100" b="1" dirty="0"/>
                <a:t>面倒な運用は全て丸投げ</a:t>
              </a:r>
              <a:endParaRPr lang="en-US" altLang="ja-JP" sz="1100" b="1" dirty="0"/>
            </a:p>
          </p:txBody>
        </p:sp>
        <p:pic>
          <p:nvPicPr>
            <p:cNvPr id="22" name="図 21" descr="ダイアグラム&#10;&#10;自動的に生成された説明">
              <a:extLst>
                <a:ext uri="{FF2B5EF4-FFF2-40B4-BE49-F238E27FC236}">
                  <a16:creationId xmlns:a16="http://schemas.microsoft.com/office/drawing/2014/main" id="{812A1086-450D-1624-7EC3-170D0663A3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7183" y="5453818"/>
              <a:ext cx="1368943" cy="958420"/>
            </a:xfrm>
            <a:prstGeom prst="rect">
              <a:avLst/>
            </a:prstGeom>
          </p:spPr>
        </p:pic>
      </p:grpSp>
      <p:sp>
        <p:nvSpPr>
          <p:cNvPr id="27" name="テキスト ボックス 26">
            <a:extLst>
              <a:ext uri="{FF2B5EF4-FFF2-40B4-BE49-F238E27FC236}">
                <a16:creationId xmlns:a16="http://schemas.microsoft.com/office/drawing/2014/main" id="{D57760BB-3F97-9377-E413-F8437BE51E59}"/>
              </a:ext>
            </a:extLst>
          </p:cNvPr>
          <p:cNvSpPr txBox="1"/>
          <p:nvPr/>
        </p:nvSpPr>
        <p:spPr>
          <a:xfrm>
            <a:off x="4521432" y="4642292"/>
            <a:ext cx="3371436" cy="861774"/>
          </a:xfrm>
          <a:prstGeom prst="rect">
            <a:avLst/>
          </a:prstGeom>
          <a:noFill/>
        </p:spPr>
        <p:txBody>
          <a:bodyPr wrap="none" rtlCol="0">
            <a:spAutoFit/>
          </a:bodyPr>
          <a:lstStyle/>
          <a:p>
            <a:r>
              <a:rPr lang="en-US" altLang="ja-JP" sz="1000" dirty="0"/>
              <a:t>Indeed </a:t>
            </a:r>
            <a:r>
              <a:rPr lang="ja-JP" altLang="en-US" sz="1000" dirty="0"/>
              <a:t>の</a:t>
            </a:r>
            <a:r>
              <a:rPr lang="ja-JP" altLang="en-US" sz="1000"/>
              <a:t>新サービス「</a:t>
            </a:r>
            <a:r>
              <a:rPr lang="en-US" altLang="ja-JP" sz="1000" dirty="0"/>
              <a:t>Indeed</a:t>
            </a:r>
            <a:r>
              <a:rPr lang="ja-JP" altLang="en-US" sz="1000"/>
              <a:t> </a:t>
            </a:r>
            <a:r>
              <a:rPr lang="en-US" altLang="ja-JP" sz="1000" dirty="0"/>
              <a:t>PLAS</a:t>
            </a:r>
            <a:r>
              <a:rPr lang="ja-JP" altLang="en-US" sz="1000" dirty="0"/>
              <a:t>」は、国内の主要な</a:t>
            </a:r>
            <a:endParaRPr lang="en-US" altLang="ja-JP" sz="1000" dirty="0"/>
          </a:p>
          <a:p>
            <a:r>
              <a:rPr lang="ja-JP" altLang="en-US" sz="1000" dirty="0"/>
              <a:t>求人サイト（タウンワーク・リクナビ</a:t>
            </a:r>
            <a:r>
              <a:rPr lang="en-US" altLang="ja-JP" sz="1000" dirty="0"/>
              <a:t>NEXT</a:t>
            </a:r>
            <a:r>
              <a:rPr lang="ja-JP" altLang="en-US" sz="1000" dirty="0"/>
              <a:t>など）にも</a:t>
            </a:r>
            <a:endParaRPr lang="en-US" altLang="ja-JP" sz="1000" dirty="0"/>
          </a:p>
          <a:p>
            <a:r>
              <a:rPr lang="ja-JP" altLang="en-US" sz="1000" dirty="0"/>
              <a:t>掲載されるサービスです。スマート採用ツールを</a:t>
            </a:r>
            <a:endParaRPr lang="en-US" altLang="ja-JP" sz="1000" dirty="0"/>
          </a:p>
          <a:p>
            <a:r>
              <a:rPr lang="ja-JP" altLang="en-US" sz="1000" dirty="0"/>
              <a:t>利用することで利用者の最大約</a:t>
            </a:r>
            <a:r>
              <a:rPr lang="en-US" altLang="ja-JP" sz="1000" dirty="0"/>
              <a:t>7</a:t>
            </a:r>
            <a:r>
              <a:rPr lang="ja-JP" altLang="en-US" sz="1000" dirty="0"/>
              <a:t>割にリーチできます。</a:t>
            </a:r>
            <a:endParaRPr lang="en-US" altLang="ja-JP" sz="1000" dirty="0"/>
          </a:p>
          <a:p>
            <a:endParaRPr lang="en-US" altLang="ja-JP" sz="1000" dirty="0"/>
          </a:p>
        </p:txBody>
      </p:sp>
      <p:sp>
        <p:nvSpPr>
          <p:cNvPr id="28" name="テキスト ボックス 27">
            <a:extLst>
              <a:ext uri="{FF2B5EF4-FFF2-40B4-BE49-F238E27FC236}">
                <a16:creationId xmlns:a16="http://schemas.microsoft.com/office/drawing/2014/main" id="{F6D0E06E-D5BA-7C64-F779-C8F9487BD2BA}"/>
              </a:ext>
            </a:extLst>
          </p:cNvPr>
          <p:cNvSpPr txBox="1"/>
          <p:nvPr/>
        </p:nvSpPr>
        <p:spPr>
          <a:xfrm>
            <a:off x="4521432" y="4445997"/>
            <a:ext cx="1467068" cy="261610"/>
          </a:xfrm>
          <a:prstGeom prst="rect">
            <a:avLst/>
          </a:prstGeom>
          <a:noFill/>
        </p:spPr>
        <p:txBody>
          <a:bodyPr wrap="none" rtlCol="0">
            <a:spAutoFit/>
          </a:bodyPr>
          <a:lstStyle/>
          <a:p>
            <a:r>
              <a:rPr kumimoji="1" lang="en-US" altLang="ja-JP" sz="1100" b="1" dirty="0"/>
              <a:t>Indeed</a:t>
            </a:r>
            <a:r>
              <a:rPr lang="ja-JP" altLang="en-US" sz="1100" b="1"/>
              <a:t> </a:t>
            </a:r>
            <a:r>
              <a:rPr lang="en-US" altLang="ja-JP" sz="1100" b="1" dirty="0"/>
              <a:t>PLAS </a:t>
            </a:r>
            <a:r>
              <a:rPr lang="ja-JP" altLang="en-US" sz="1100" b="1" dirty="0"/>
              <a:t>に対応</a:t>
            </a:r>
            <a:endParaRPr lang="en-US" altLang="ja-JP" sz="1100" b="1" dirty="0"/>
          </a:p>
        </p:txBody>
      </p:sp>
      <p:sp>
        <p:nvSpPr>
          <p:cNvPr id="8" name="テキスト ボックス 7">
            <a:extLst>
              <a:ext uri="{FF2B5EF4-FFF2-40B4-BE49-F238E27FC236}">
                <a16:creationId xmlns:a16="http://schemas.microsoft.com/office/drawing/2014/main" id="{C2CA1E33-9B7E-A74F-980A-89A5BA99B1A1}"/>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pic>
        <p:nvPicPr>
          <p:cNvPr id="7" name="図 6" descr="アイコン が含まれている画像&#10;&#10;自動的に生成された説明">
            <a:extLst>
              <a:ext uri="{FF2B5EF4-FFF2-40B4-BE49-F238E27FC236}">
                <a16:creationId xmlns:a16="http://schemas.microsoft.com/office/drawing/2014/main" id="{C9DFAB68-5D0F-C97A-E56F-8613C70286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spTree>
    <p:extLst>
      <p:ext uri="{BB962C8B-B14F-4D97-AF65-F5344CB8AC3E}">
        <p14:creationId xmlns:p14="http://schemas.microsoft.com/office/powerpoint/2010/main" val="22619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8543925" cy="465383"/>
          </a:xfrm>
        </p:spPr>
        <p:txBody>
          <a:bodyPr/>
          <a:lstStyle/>
          <a:p>
            <a:r>
              <a:rPr kumimoji="1" lang="ja-JP" altLang="en-US" sz="2400" b="1" u="sng" dirty="0">
                <a:solidFill>
                  <a:srgbClr val="008000"/>
                </a:solidFill>
              </a:rPr>
              <a:t>他サービスとの比較</a:t>
            </a:r>
          </a:p>
        </p:txBody>
      </p:sp>
      <p:sp>
        <p:nvSpPr>
          <p:cNvPr id="7" name="テキスト ボックス 6">
            <a:extLst>
              <a:ext uri="{FF2B5EF4-FFF2-40B4-BE49-F238E27FC236}">
                <a16:creationId xmlns:a16="http://schemas.microsoft.com/office/drawing/2014/main" id="{F190416A-AF60-EE6D-EBE3-6124C37A51AA}"/>
              </a:ext>
            </a:extLst>
          </p:cNvPr>
          <p:cNvSpPr txBox="1"/>
          <p:nvPr/>
        </p:nvSpPr>
        <p:spPr>
          <a:xfrm>
            <a:off x="616591" y="830510"/>
            <a:ext cx="7076114" cy="600164"/>
          </a:xfrm>
          <a:prstGeom prst="rect">
            <a:avLst/>
          </a:prstGeom>
          <a:noFill/>
        </p:spPr>
        <p:txBody>
          <a:bodyPr wrap="square">
            <a:spAutoFit/>
          </a:bodyPr>
          <a:lstStyle/>
          <a:p>
            <a:r>
              <a:rPr lang="ja-JP" altLang="en-US" sz="1100" dirty="0">
                <a:latin typeface="+mn-ea"/>
              </a:rPr>
              <a:t>スマート採用ツールは、従来の求人サービスとは異なる多くのメリットがあります。</a:t>
            </a:r>
          </a:p>
          <a:p>
            <a:r>
              <a:rPr lang="ja-JP" altLang="en-US" sz="1100" dirty="0">
                <a:latin typeface="+mn-ea"/>
              </a:rPr>
              <a:t>「求人サイト」のように、掲載期間などに応じた料金が発生することはなく、「人材紹介」のように成果報酬が発生することもありません。他サービスとの違いは、以下の比較表をご確認ください。</a:t>
            </a:r>
          </a:p>
        </p:txBody>
      </p:sp>
      <p:graphicFrame>
        <p:nvGraphicFramePr>
          <p:cNvPr id="8" name="表 7">
            <a:extLst>
              <a:ext uri="{FF2B5EF4-FFF2-40B4-BE49-F238E27FC236}">
                <a16:creationId xmlns:a16="http://schemas.microsoft.com/office/drawing/2014/main" id="{429EB4A9-E96B-D121-0A1B-329DC3F1F0AC}"/>
              </a:ext>
            </a:extLst>
          </p:cNvPr>
          <p:cNvGraphicFramePr>
            <a:graphicFrameLocks noGrp="1"/>
          </p:cNvGraphicFramePr>
          <p:nvPr>
            <p:extLst>
              <p:ext uri="{D42A27DB-BD31-4B8C-83A1-F6EECF244321}">
                <p14:modId xmlns:p14="http://schemas.microsoft.com/office/powerpoint/2010/main" val="1891443608"/>
              </p:ext>
            </p:extLst>
          </p:nvPr>
        </p:nvGraphicFramePr>
        <p:xfrm>
          <a:off x="681037" y="1524000"/>
          <a:ext cx="7011668" cy="4503489"/>
        </p:xfrm>
        <a:graphic>
          <a:graphicData uri="http://schemas.openxmlformats.org/drawingml/2006/table">
            <a:tbl>
              <a:tblPr firstRow="1" bandRow="1">
                <a:tableStyleId>{5C22544A-7EE6-4342-B048-85BDC9FD1C3A}</a:tableStyleId>
              </a:tblPr>
              <a:tblGrid>
                <a:gridCol w="1114207">
                  <a:extLst>
                    <a:ext uri="{9D8B030D-6E8A-4147-A177-3AD203B41FA5}">
                      <a16:colId xmlns:a16="http://schemas.microsoft.com/office/drawing/2014/main" val="1254650454"/>
                    </a:ext>
                  </a:extLst>
                </a:gridCol>
                <a:gridCol w="2097248">
                  <a:extLst>
                    <a:ext uri="{9D8B030D-6E8A-4147-A177-3AD203B41FA5}">
                      <a16:colId xmlns:a16="http://schemas.microsoft.com/office/drawing/2014/main" val="473125261"/>
                    </a:ext>
                  </a:extLst>
                </a:gridCol>
                <a:gridCol w="1929468">
                  <a:extLst>
                    <a:ext uri="{9D8B030D-6E8A-4147-A177-3AD203B41FA5}">
                      <a16:colId xmlns:a16="http://schemas.microsoft.com/office/drawing/2014/main" val="1915911281"/>
                    </a:ext>
                  </a:extLst>
                </a:gridCol>
                <a:gridCol w="1870745">
                  <a:extLst>
                    <a:ext uri="{9D8B030D-6E8A-4147-A177-3AD203B41FA5}">
                      <a16:colId xmlns:a16="http://schemas.microsoft.com/office/drawing/2014/main" val="2165787466"/>
                    </a:ext>
                  </a:extLst>
                </a:gridCol>
              </a:tblGrid>
              <a:tr h="624039">
                <a:tc>
                  <a:txBody>
                    <a:bodyPr/>
                    <a:lstStyle/>
                    <a:p>
                      <a:endParaRPr kumimoji="1" lang="ja-JP" altLang="en-US" dirty="0"/>
                    </a:p>
                  </a:txBody>
                  <a:tcPr>
                    <a:solidFill>
                      <a:srgbClr val="008000"/>
                    </a:solidFill>
                  </a:tcPr>
                </a:tc>
                <a:tc>
                  <a:txBody>
                    <a:bodyPr/>
                    <a:lstStyle/>
                    <a:p>
                      <a:pPr algn="ctr"/>
                      <a:r>
                        <a:rPr kumimoji="1" lang="ja-JP" altLang="en-US" sz="1400" dirty="0"/>
                        <a:t>スマート採用ツール</a:t>
                      </a:r>
                    </a:p>
                  </a:txBody>
                  <a:tcPr anchor="ctr">
                    <a:solidFill>
                      <a:srgbClr val="008000"/>
                    </a:solidFill>
                  </a:tcPr>
                </a:tc>
                <a:tc>
                  <a:txBody>
                    <a:bodyPr/>
                    <a:lstStyle/>
                    <a:p>
                      <a:pPr algn="ctr"/>
                      <a:r>
                        <a:rPr kumimoji="1" lang="ja-JP" altLang="en-US" sz="1600" dirty="0"/>
                        <a:t>求人サイト</a:t>
                      </a:r>
                    </a:p>
                  </a:txBody>
                  <a:tcPr anchor="ctr">
                    <a:solidFill>
                      <a:srgbClr val="008000"/>
                    </a:solidFill>
                  </a:tcPr>
                </a:tc>
                <a:tc>
                  <a:txBody>
                    <a:bodyPr/>
                    <a:lstStyle/>
                    <a:p>
                      <a:pPr algn="ctr"/>
                      <a:r>
                        <a:rPr kumimoji="1" lang="ja-JP" altLang="en-US" sz="1600" dirty="0"/>
                        <a:t>人材紹介</a:t>
                      </a:r>
                    </a:p>
                  </a:txBody>
                  <a:tcPr anchor="ctr">
                    <a:solidFill>
                      <a:srgbClr val="008000"/>
                    </a:solidFill>
                  </a:tcPr>
                </a:tc>
                <a:extLst>
                  <a:ext uri="{0D108BD9-81ED-4DB2-BD59-A6C34878D82A}">
                    <a16:rowId xmlns:a16="http://schemas.microsoft.com/office/drawing/2014/main" val="1201941661"/>
                  </a:ext>
                </a:extLst>
              </a:tr>
              <a:tr h="624039">
                <a:tc>
                  <a:txBody>
                    <a:bodyPr/>
                    <a:lstStyle/>
                    <a:p>
                      <a:pPr algn="ctr"/>
                      <a:r>
                        <a:rPr kumimoji="1" lang="ja-JP" altLang="en-US" sz="1200" b="1" dirty="0">
                          <a:solidFill>
                            <a:schemeClr val="bg1">
                              <a:lumMod val="95000"/>
                            </a:schemeClr>
                          </a:solidFill>
                        </a:rPr>
                        <a:t>掲載数</a:t>
                      </a:r>
                    </a:p>
                  </a:txBody>
                  <a:tcPr anchor="ctr">
                    <a:solidFill>
                      <a:srgbClr val="008000"/>
                    </a:solidFill>
                  </a:tcPr>
                </a:tc>
                <a:tc>
                  <a:txBody>
                    <a:bodyPr/>
                    <a:lstStyle/>
                    <a:p>
                      <a:r>
                        <a:rPr kumimoji="1" lang="ja-JP" altLang="en-US" sz="1200" b="1" dirty="0">
                          <a:solidFill>
                            <a:srgbClr val="FF0000"/>
                          </a:solidFill>
                        </a:rPr>
                        <a:t>追加料金無しで、何職種でも他支店でも掲載が可能</a:t>
                      </a:r>
                    </a:p>
                  </a:txBody>
                  <a:tcPr anchor="ctr"/>
                </a:tc>
                <a:tc>
                  <a:txBody>
                    <a:bodyPr/>
                    <a:lstStyle/>
                    <a:p>
                      <a:r>
                        <a:rPr kumimoji="1" lang="ja-JP" altLang="en-US" sz="1200" dirty="0"/>
                        <a:t>１職種ごとに契約</a:t>
                      </a:r>
                    </a:p>
                  </a:txBody>
                  <a:tcPr anchor="ctr"/>
                </a:tc>
                <a:tc>
                  <a:txBody>
                    <a:bodyPr/>
                    <a:lstStyle/>
                    <a:p>
                      <a:r>
                        <a:rPr kumimoji="1" lang="ja-JP" altLang="en-US" sz="1200" dirty="0"/>
                        <a:t>多数の求人を掲載可能</a:t>
                      </a:r>
                      <a:endParaRPr kumimoji="1" lang="en-US" altLang="ja-JP" sz="1200" dirty="0"/>
                    </a:p>
                    <a:p>
                      <a:r>
                        <a:rPr kumimoji="1" lang="en-US" altLang="ja-JP" sz="1200" dirty="0"/>
                        <a:t>※</a:t>
                      </a:r>
                      <a:r>
                        <a:rPr kumimoji="1" lang="ja-JP" altLang="en-US" sz="1200" dirty="0"/>
                        <a:t>契約による</a:t>
                      </a:r>
                    </a:p>
                  </a:txBody>
                  <a:tcPr anchor="ctr"/>
                </a:tc>
                <a:extLst>
                  <a:ext uri="{0D108BD9-81ED-4DB2-BD59-A6C34878D82A}">
                    <a16:rowId xmlns:a16="http://schemas.microsoft.com/office/drawing/2014/main" val="3983133270"/>
                  </a:ext>
                </a:extLst>
              </a:tr>
              <a:tr h="624039">
                <a:tc>
                  <a:txBody>
                    <a:bodyPr/>
                    <a:lstStyle/>
                    <a:p>
                      <a:pPr algn="ctr"/>
                      <a:r>
                        <a:rPr kumimoji="1" lang="ja-JP" altLang="en-US" sz="1200" b="1" dirty="0">
                          <a:solidFill>
                            <a:schemeClr val="bg1">
                              <a:lumMod val="95000"/>
                            </a:schemeClr>
                          </a:solidFill>
                        </a:rPr>
                        <a:t>掲載期間</a:t>
                      </a:r>
                      <a:endParaRPr kumimoji="1" lang="en-US" altLang="ja-JP" sz="1200" b="1" dirty="0">
                        <a:solidFill>
                          <a:schemeClr val="bg1">
                            <a:lumMod val="95000"/>
                          </a:schemeClr>
                        </a:solidFill>
                      </a:endParaRPr>
                    </a:p>
                  </a:txBody>
                  <a:tcPr anchor="ctr">
                    <a:solidFill>
                      <a:srgbClr val="008000"/>
                    </a:solidFill>
                  </a:tcPr>
                </a:tc>
                <a:tc>
                  <a:txBody>
                    <a:bodyPr/>
                    <a:lstStyle/>
                    <a:p>
                      <a:r>
                        <a:rPr kumimoji="1" lang="ja-JP" altLang="en-US" sz="1200" dirty="0"/>
                        <a:t>契約期間</a:t>
                      </a:r>
                      <a:r>
                        <a:rPr kumimoji="1" lang="ja-JP" altLang="en-US" sz="1200" b="0" dirty="0"/>
                        <a:t>は</a:t>
                      </a:r>
                      <a:r>
                        <a:rPr kumimoji="1" lang="ja-JP" altLang="en-US" sz="1200" b="1" dirty="0">
                          <a:solidFill>
                            <a:srgbClr val="FF0000"/>
                          </a:solidFill>
                        </a:rPr>
                        <a:t>常時掲載</a:t>
                      </a:r>
                    </a:p>
                  </a:txBody>
                  <a:tcPr anchor="ctr"/>
                </a:tc>
                <a:tc>
                  <a:txBody>
                    <a:bodyPr/>
                    <a:lstStyle/>
                    <a:p>
                      <a:r>
                        <a:rPr kumimoji="1" lang="en-US" altLang="ja-JP" sz="1200" dirty="0"/>
                        <a:t>2</a:t>
                      </a:r>
                      <a:r>
                        <a:rPr kumimoji="1" lang="ja-JP" altLang="en-US" sz="1200" dirty="0"/>
                        <a:t>週間程度</a:t>
                      </a:r>
                      <a:endParaRPr kumimoji="1" lang="en-US" altLang="ja-JP" sz="1200" dirty="0"/>
                    </a:p>
                    <a:p>
                      <a:r>
                        <a:rPr kumimoji="1" lang="en-US" altLang="ja-JP" sz="1200" dirty="0"/>
                        <a:t>※</a:t>
                      </a:r>
                      <a:r>
                        <a:rPr kumimoji="1" lang="ja-JP" altLang="en-US" sz="1200" dirty="0"/>
                        <a:t>延長は可能だが高額</a:t>
                      </a:r>
                    </a:p>
                  </a:txBody>
                  <a:tcPr anchor="ctr"/>
                </a:tc>
                <a:tc>
                  <a:txBody>
                    <a:bodyPr/>
                    <a:lstStyle/>
                    <a:p>
                      <a:r>
                        <a:rPr kumimoji="1" lang="ja-JP" altLang="en-US" sz="1200" dirty="0"/>
                        <a:t>契約期間は常時掲載</a:t>
                      </a:r>
                      <a:endParaRPr kumimoji="1" lang="en-US" altLang="ja-JP" sz="1200" dirty="0"/>
                    </a:p>
                    <a:p>
                      <a:r>
                        <a:rPr kumimoji="1" lang="en-US" altLang="ja-JP" sz="1200" dirty="0"/>
                        <a:t>※</a:t>
                      </a:r>
                      <a:r>
                        <a:rPr kumimoji="1" lang="ja-JP" altLang="en-US" sz="1200" dirty="0"/>
                        <a:t>契約による</a:t>
                      </a:r>
                    </a:p>
                  </a:txBody>
                  <a:tcPr anchor="ctr"/>
                </a:tc>
                <a:extLst>
                  <a:ext uri="{0D108BD9-81ED-4DB2-BD59-A6C34878D82A}">
                    <a16:rowId xmlns:a16="http://schemas.microsoft.com/office/drawing/2014/main" val="3270880506"/>
                  </a:ext>
                </a:extLst>
              </a:tr>
              <a:tr h="624039">
                <a:tc>
                  <a:txBody>
                    <a:bodyPr/>
                    <a:lstStyle/>
                    <a:p>
                      <a:pPr algn="ctr"/>
                      <a:r>
                        <a:rPr kumimoji="1" lang="ja-JP" altLang="en-US" sz="1200" b="1" dirty="0">
                          <a:solidFill>
                            <a:schemeClr val="bg1">
                              <a:lumMod val="95000"/>
                            </a:schemeClr>
                          </a:solidFill>
                        </a:rPr>
                        <a:t>求人票の作成</a:t>
                      </a:r>
                      <a:endParaRPr kumimoji="1" lang="en-US" altLang="ja-JP" sz="1200" b="1" dirty="0">
                        <a:solidFill>
                          <a:schemeClr val="bg1">
                            <a:lumMod val="95000"/>
                          </a:schemeClr>
                        </a:solidFill>
                      </a:endParaRPr>
                    </a:p>
                  </a:txBody>
                  <a:tcPr anchor="ctr">
                    <a:solidFill>
                      <a:srgbClr val="008000"/>
                    </a:solidFill>
                  </a:tcPr>
                </a:tc>
                <a:tc>
                  <a:txBody>
                    <a:bodyPr/>
                    <a:lstStyle/>
                    <a:p>
                      <a:r>
                        <a:rPr kumimoji="1" lang="ja-JP" altLang="en-US" sz="1200" b="1" dirty="0">
                          <a:solidFill>
                            <a:srgbClr val="FF0000"/>
                          </a:solidFill>
                        </a:rPr>
                        <a:t>当社が作成</a:t>
                      </a:r>
                      <a:endParaRPr kumimoji="1" lang="en-US" altLang="ja-JP" sz="1200" b="1" dirty="0">
                        <a:solidFill>
                          <a:srgbClr val="FF0000"/>
                        </a:solidFill>
                      </a:endParaRPr>
                    </a:p>
                    <a:p>
                      <a:r>
                        <a:rPr kumimoji="1" lang="en-US" altLang="ja-JP" sz="1050" dirty="0"/>
                        <a:t>※</a:t>
                      </a:r>
                      <a:r>
                        <a:rPr kumimoji="1" lang="ja-JP" altLang="en-US" sz="1050" dirty="0"/>
                        <a:t>ヒアリングは行います</a:t>
                      </a:r>
                    </a:p>
                  </a:txBody>
                  <a:tcPr anchor="ctr"/>
                </a:tc>
                <a:tc>
                  <a:txBody>
                    <a:bodyPr/>
                    <a:lstStyle/>
                    <a:p>
                      <a:r>
                        <a:rPr kumimoji="1" lang="ja-JP" altLang="en-US" sz="1200" dirty="0"/>
                        <a:t>サービスに</a:t>
                      </a:r>
                      <a:r>
                        <a:rPr kumimoji="1" lang="ja-JP" altLang="en-US" sz="1200"/>
                        <a:t>より自社作成</a:t>
                      </a:r>
                      <a:endParaRPr kumimoji="1" lang="ja-JP" altLang="en-US" sz="1200" dirty="0"/>
                    </a:p>
                  </a:txBody>
                  <a:tcPr anchor="ctr"/>
                </a:tc>
                <a:tc>
                  <a:txBody>
                    <a:bodyPr/>
                    <a:lstStyle/>
                    <a:p>
                      <a:r>
                        <a:rPr kumimoji="1" lang="ja-JP" altLang="en-US" sz="1200" dirty="0"/>
                        <a:t>作成してくれる場合あり</a:t>
                      </a:r>
                      <a:endParaRPr kumimoji="1" lang="en-US" altLang="ja-JP" sz="1200" dirty="0"/>
                    </a:p>
                    <a:p>
                      <a:r>
                        <a:rPr kumimoji="1" lang="en-US" altLang="ja-JP" sz="1200" dirty="0"/>
                        <a:t>※</a:t>
                      </a:r>
                      <a:r>
                        <a:rPr kumimoji="1" lang="ja-JP" altLang="en-US" sz="1200" dirty="0"/>
                        <a:t>契約による</a:t>
                      </a:r>
                    </a:p>
                  </a:txBody>
                  <a:tcPr anchor="ctr"/>
                </a:tc>
                <a:extLst>
                  <a:ext uri="{0D108BD9-81ED-4DB2-BD59-A6C34878D82A}">
                    <a16:rowId xmlns:a16="http://schemas.microsoft.com/office/drawing/2014/main" val="2342505777"/>
                  </a:ext>
                </a:extLst>
              </a:tr>
              <a:tr h="624039">
                <a:tc>
                  <a:txBody>
                    <a:bodyPr/>
                    <a:lstStyle/>
                    <a:p>
                      <a:pPr algn="ctr"/>
                      <a:r>
                        <a:rPr kumimoji="1" lang="ja-JP" altLang="en-US" sz="1200" b="1" dirty="0">
                          <a:solidFill>
                            <a:schemeClr val="bg1">
                              <a:lumMod val="95000"/>
                            </a:schemeClr>
                          </a:solidFill>
                        </a:rPr>
                        <a:t>求人票の編集</a:t>
                      </a:r>
                    </a:p>
                  </a:txBody>
                  <a:tcPr anchor="ctr">
                    <a:solidFill>
                      <a:srgbClr val="008000"/>
                    </a:solidFill>
                  </a:tcPr>
                </a:tc>
                <a:tc>
                  <a:txBody>
                    <a:bodyPr/>
                    <a:lstStyle/>
                    <a:p>
                      <a:pPr algn="l"/>
                      <a:r>
                        <a:rPr kumimoji="1" lang="ja-JP" altLang="en-US" sz="1200" b="1" dirty="0">
                          <a:solidFill>
                            <a:srgbClr val="FF0000"/>
                          </a:solidFill>
                        </a:rPr>
                        <a:t>随時可能</a:t>
                      </a:r>
                    </a:p>
                  </a:txBody>
                  <a:tcPr anchor="ctr"/>
                </a:tc>
                <a:tc>
                  <a:txBody>
                    <a:bodyPr/>
                    <a:lstStyle/>
                    <a:p>
                      <a:r>
                        <a:rPr kumimoji="1" lang="ja-JP" altLang="en-US" sz="1200" dirty="0"/>
                        <a:t>不可能</a:t>
                      </a:r>
                      <a:endParaRPr kumimoji="1" lang="en-US" altLang="ja-JP" sz="1200" dirty="0"/>
                    </a:p>
                    <a:p>
                      <a:r>
                        <a:rPr kumimoji="1" lang="en-US" altLang="ja-JP" sz="1200" dirty="0"/>
                        <a:t>※</a:t>
                      </a:r>
                      <a:r>
                        <a:rPr kumimoji="1" lang="ja-JP" altLang="en-US" sz="1200" dirty="0"/>
                        <a:t>サービスによる</a:t>
                      </a:r>
                    </a:p>
                  </a:txBody>
                  <a:tcPr anchor="ctr"/>
                </a:tc>
                <a:tc>
                  <a:txBody>
                    <a:bodyPr/>
                    <a:lstStyle/>
                    <a:p>
                      <a:r>
                        <a:rPr kumimoji="1" lang="ja-JP" altLang="en-US" sz="1200" dirty="0"/>
                        <a:t>不可能</a:t>
                      </a:r>
                      <a:endParaRPr kumimoji="1" lang="en-US" altLang="ja-JP" sz="1200" dirty="0"/>
                    </a:p>
                    <a:p>
                      <a:r>
                        <a:rPr kumimoji="1" lang="en-US" altLang="ja-JP" sz="1200" dirty="0"/>
                        <a:t>※</a:t>
                      </a:r>
                      <a:r>
                        <a:rPr kumimoji="1" lang="ja-JP" altLang="en-US" sz="1200" dirty="0"/>
                        <a:t>サービスによる</a:t>
                      </a:r>
                    </a:p>
                  </a:txBody>
                  <a:tcPr anchor="ctr"/>
                </a:tc>
                <a:extLst>
                  <a:ext uri="{0D108BD9-81ED-4DB2-BD59-A6C34878D82A}">
                    <a16:rowId xmlns:a16="http://schemas.microsoft.com/office/drawing/2014/main" val="1599945258"/>
                  </a:ext>
                </a:extLst>
              </a:tr>
              <a:tr h="624039">
                <a:tc>
                  <a:txBody>
                    <a:bodyPr/>
                    <a:lstStyle/>
                    <a:p>
                      <a:pPr algn="ctr"/>
                      <a:r>
                        <a:rPr kumimoji="1" lang="ja-JP" altLang="en-US" sz="1200" b="1" dirty="0">
                          <a:solidFill>
                            <a:schemeClr val="bg1">
                              <a:lumMod val="95000"/>
                            </a:schemeClr>
                          </a:solidFill>
                        </a:rPr>
                        <a:t>情報量制限</a:t>
                      </a:r>
                    </a:p>
                  </a:txBody>
                  <a:tcPr anchor="ctr">
                    <a:solidFill>
                      <a:srgbClr val="008000"/>
                    </a:solidFill>
                  </a:tcPr>
                </a:tc>
                <a:tc>
                  <a:txBody>
                    <a:bodyPr/>
                    <a:lstStyle/>
                    <a:p>
                      <a:pPr algn="l"/>
                      <a:r>
                        <a:rPr kumimoji="1" lang="ja-JP" altLang="en-US" sz="1200" b="1" dirty="0">
                          <a:solidFill>
                            <a:srgbClr val="FF0000"/>
                          </a:solidFill>
                        </a:rPr>
                        <a:t>無し</a:t>
                      </a:r>
                    </a:p>
                  </a:txBody>
                  <a:tcPr anchor="ctr"/>
                </a:tc>
                <a:tc>
                  <a:txBody>
                    <a:bodyPr/>
                    <a:lstStyle/>
                    <a:p>
                      <a:r>
                        <a:rPr kumimoji="1" lang="ja-JP" altLang="en-US" sz="1200" dirty="0"/>
                        <a:t>あり</a:t>
                      </a:r>
                    </a:p>
                  </a:txBody>
                  <a:tcPr anchor="ctr"/>
                </a:tc>
                <a:tc>
                  <a:txBody>
                    <a:bodyPr/>
                    <a:lstStyle/>
                    <a:p>
                      <a:r>
                        <a:rPr kumimoji="1" lang="ja-JP" altLang="en-US" sz="1200" dirty="0"/>
                        <a:t>無し</a:t>
                      </a:r>
                      <a:endParaRPr kumimoji="1" lang="en-US" altLang="ja-JP" sz="1200" dirty="0"/>
                    </a:p>
                    <a:p>
                      <a:r>
                        <a:rPr kumimoji="1" lang="en-US" altLang="ja-JP" sz="1200" dirty="0"/>
                        <a:t>※</a:t>
                      </a:r>
                      <a:r>
                        <a:rPr kumimoji="1" lang="ja-JP" altLang="en-US" sz="1200" dirty="0"/>
                        <a:t>契約による</a:t>
                      </a:r>
                    </a:p>
                  </a:txBody>
                  <a:tcPr anchor="ctr"/>
                </a:tc>
                <a:extLst>
                  <a:ext uri="{0D108BD9-81ED-4DB2-BD59-A6C34878D82A}">
                    <a16:rowId xmlns:a16="http://schemas.microsoft.com/office/drawing/2014/main" val="2640533601"/>
                  </a:ext>
                </a:extLst>
              </a:tr>
              <a:tr h="759255">
                <a:tc>
                  <a:txBody>
                    <a:bodyPr/>
                    <a:lstStyle/>
                    <a:p>
                      <a:pPr algn="ctr"/>
                      <a:r>
                        <a:rPr kumimoji="1" lang="ja-JP" altLang="en-US" sz="1200" b="1" dirty="0">
                          <a:solidFill>
                            <a:schemeClr val="bg1">
                              <a:lumMod val="95000"/>
                            </a:schemeClr>
                          </a:solidFill>
                        </a:rPr>
                        <a:t>採用成功報酬</a:t>
                      </a:r>
                    </a:p>
                  </a:txBody>
                  <a:tcPr anchor="ctr">
                    <a:solidFill>
                      <a:srgbClr val="008000"/>
                    </a:solidFill>
                  </a:tcPr>
                </a:tc>
                <a:tc>
                  <a:txBody>
                    <a:bodyPr/>
                    <a:lstStyle/>
                    <a:p>
                      <a:pPr algn="l"/>
                      <a:r>
                        <a:rPr kumimoji="1" lang="ja-JP" altLang="en-US" sz="1200" b="1" dirty="0">
                          <a:solidFill>
                            <a:srgbClr val="FF0000"/>
                          </a:solidFill>
                        </a:rPr>
                        <a:t>無し</a:t>
                      </a:r>
                    </a:p>
                  </a:txBody>
                  <a:tcPr anchor="ctr"/>
                </a:tc>
                <a:tc>
                  <a:txBody>
                    <a:bodyPr/>
                    <a:lstStyle/>
                    <a:p>
                      <a:r>
                        <a:rPr kumimoji="1" lang="ja-JP" altLang="en-US" sz="1200" dirty="0"/>
                        <a:t>サービスにより必要</a:t>
                      </a:r>
                    </a:p>
                  </a:txBody>
                  <a:tcPr anchor="ctr"/>
                </a:tc>
                <a:tc>
                  <a:txBody>
                    <a:bodyPr/>
                    <a:lstStyle/>
                    <a:p>
                      <a:r>
                        <a:rPr kumimoji="1" lang="ja-JP" altLang="en-US" sz="1200" dirty="0"/>
                        <a:t>採用者の年収に応じ必要</a:t>
                      </a:r>
                    </a:p>
                  </a:txBody>
                  <a:tcPr anchor="ctr"/>
                </a:tc>
                <a:extLst>
                  <a:ext uri="{0D108BD9-81ED-4DB2-BD59-A6C34878D82A}">
                    <a16:rowId xmlns:a16="http://schemas.microsoft.com/office/drawing/2014/main" val="662927516"/>
                  </a:ext>
                </a:extLst>
              </a:tr>
            </a:tbl>
          </a:graphicData>
        </a:graphic>
      </p:graphicFrame>
      <p:sp>
        <p:nvSpPr>
          <p:cNvPr id="5" name="テキスト ボックス 4">
            <a:extLst>
              <a:ext uri="{FF2B5EF4-FFF2-40B4-BE49-F238E27FC236}">
                <a16:creationId xmlns:a16="http://schemas.microsoft.com/office/drawing/2014/main" id="{6CC5BBFF-2306-243A-B20D-58E10E839C7E}"/>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pic>
        <p:nvPicPr>
          <p:cNvPr id="4" name="図 3" descr="アイコン が含まれている画像&#10;&#10;自動的に生成された説明">
            <a:extLst>
              <a:ext uri="{FF2B5EF4-FFF2-40B4-BE49-F238E27FC236}">
                <a16:creationId xmlns:a16="http://schemas.microsoft.com/office/drawing/2014/main" id="{2A015517-BE12-5133-46C1-76B18ECC4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spTree>
    <p:extLst>
      <p:ext uri="{BB962C8B-B14F-4D97-AF65-F5344CB8AC3E}">
        <p14:creationId xmlns:p14="http://schemas.microsoft.com/office/powerpoint/2010/main" val="130752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8543925" cy="465383"/>
          </a:xfrm>
        </p:spPr>
        <p:txBody>
          <a:bodyPr/>
          <a:lstStyle/>
          <a:p>
            <a:r>
              <a:rPr kumimoji="1" lang="ja-JP" altLang="en-US" sz="2400" b="1" u="sng" dirty="0">
                <a:solidFill>
                  <a:srgbClr val="008000"/>
                </a:solidFill>
              </a:rPr>
              <a:t>お客様の声 </a:t>
            </a:r>
            <a:r>
              <a:rPr kumimoji="1" lang="en-US" altLang="ja-JP" sz="1200" b="1" u="sng" dirty="0">
                <a:solidFill>
                  <a:srgbClr val="008000"/>
                </a:solidFill>
              </a:rPr>
              <a:t>※</a:t>
            </a:r>
            <a:r>
              <a:rPr kumimoji="1" lang="ja-JP" altLang="en-US" sz="1200" b="1" u="sng" dirty="0">
                <a:solidFill>
                  <a:srgbClr val="008000"/>
                </a:solidFill>
              </a:rPr>
              <a:t>一部抜粋</a:t>
            </a:r>
          </a:p>
        </p:txBody>
      </p:sp>
      <p:grpSp>
        <p:nvGrpSpPr>
          <p:cNvPr id="37" name="グループ化 36">
            <a:extLst>
              <a:ext uri="{FF2B5EF4-FFF2-40B4-BE49-F238E27FC236}">
                <a16:creationId xmlns:a16="http://schemas.microsoft.com/office/drawing/2014/main" id="{7CF5DBA0-D560-255D-C8EB-C797CE190900}"/>
              </a:ext>
            </a:extLst>
          </p:cNvPr>
          <p:cNvGrpSpPr/>
          <p:nvPr/>
        </p:nvGrpSpPr>
        <p:grpSpPr>
          <a:xfrm>
            <a:off x="681037" y="5547412"/>
            <a:ext cx="6917744" cy="976605"/>
            <a:chOff x="681038" y="1068256"/>
            <a:chExt cx="6917744" cy="976605"/>
          </a:xfrm>
        </p:grpSpPr>
        <p:pic>
          <p:nvPicPr>
            <p:cNvPr id="2050" name="Picture 2">
              <a:extLst>
                <a:ext uri="{FF2B5EF4-FFF2-40B4-BE49-F238E27FC236}">
                  <a16:creationId xmlns:a16="http://schemas.microsoft.com/office/drawing/2014/main" id="{45634E02-C371-9DEF-A192-DB7A1F0A0B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038" y="1068256"/>
              <a:ext cx="979403" cy="976605"/>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4C563EF0-03C7-F588-9DE7-35BEC7EE6CA0}"/>
                </a:ext>
              </a:extLst>
            </p:cNvPr>
            <p:cNvSpPr txBox="1"/>
            <p:nvPr/>
          </p:nvSpPr>
          <p:spPr>
            <a:xfrm>
              <a:off x="1758722" y="1068256"/>
              <a:ext cx="2181100" cy="261610"/>
            </a:xfrm>
            <a:prstGeom prst="rect">
              <a:avLst/>
            </a:prstGeom>
            <a:noFill/>
          </p:spPr>
          <p:txBody>
            <a:bodyPr wrap="square">
              <a:spAutoFit/>
            </a:bodyPr>
            <a:lstStyle/>
            <a:p>
              <a:r>
                <a:rPr lang="zh-TW" altLang="en-US" sz="1100" dirty="0">
                  <a:latin typeface="メイリオ" panose="020B0604030504040204" pitchFamily="50" charset="-128"/>
                  <a:ea typeface="メイリオ" panose="020B0604030504040204" pitchFamily="50" charset="-128"/>
                </a:rPr>
                <a:t>訪問介護</a:t>
              </a:r>
              <a:r>
                <a:rPr lang="ja-JP" altLang="en-US" sz="1100" dirty="0">
                  <a:latin typeface="メイリオ" panose="020B0604030504040204" pitchFamily="50" charset="-128"/>
                  <a:ea typeface="メイリオ" panose="020B0604030504040204" pitchFamily="50" charset="-128"/>
                </a:rPr>
                <a:t>職</a:t>
              </a:r>
              <a:r>
                <a:rPr lang="zh-TW" altLang="en-US" sz="1100" dirty="0">
                  <a:latin typeface="メイリオ" panose="020B0604030504040204" pitchFamily="50" charset="-128"/>
                  <a:ea typeface="メイリオ" panose="020B0604030504040204" pitchFamily="50" charset="-128"/>
                </a:rPr>
                <a:t>（大阪府寝屋川市）</a:t>
              </a:r>
              <a:endParaRPr lang="ja-JP" altLang="en-US" sz="11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9DBAB5DF-5DA7-F13E-DF48-D2D661EEA888}"/>
                </a:ext>
              </a:extLst>
            </p:cNvPr>
            <p:cNvSpPr txBox="1"/>
            <p:nvPr/>
          </p:nvSpPr>
          <p:spPr>
            <a:xfrm>
              <a:off x="1758722" y="1306197"/>
              <a:ext cx="5840060" cy="738664"/>
            </a:xfrm>
            <a:prstGeom prst="rect">
              <a:avLst/>
            </a:prstGeom>
            <a:noFill/>
          </p:spPr>
          <p:txBody>
            <a:bodyPr wrap="none" rtlCol="0">
              <a:spAutoFit/>
            </a:bodyPr>
            <a:lstStyle/>
            <a:p>
              <a:pPr algn="l"/>
              <a:r>
                <a:rPr lang="ja-JP" altLang="en-US" sz="1050" b="0" i="0" dirty="0">
                  <a:solidFill>
                    <a:srgbClr val="333333"/>
                  </a:solidFill>
                  <a:effectLst/>
                  <a:latin typeface="Hiragino Kaku Gothic ProN"/>
                </a:rPr>
                <a:t>今まで看護師専用の採用サイトで募集していましたが、応募も来ない状況で困っていました。</a:t>
              </a:r>
            </a:p>
            <a:p>
              <a:pPr algn="l"/>
              <a:r>
                <a:rPr lang="ja-JP" altLang="en-US" sz="1050" b="0" i="0" dirty="0">
                  <a:solidFill>
                    <a:srgbClr val="333333"/>
                  </a:solidFill>
                  <a:effectLst/>
                  <a:latin typeface="Hiragino Kaku Gothic ProN"/>
                </a:rPr>
                <a:t>こちらを利用して、看護師の転職希望者の応募が定期的に来るようになりました。</a:t>
              </a:r>
              <a:endParaRPr lang="en-US" altLang="ja-JP" sz="1050" b="0" i="0" dirty="0">
                <a:solidFill>
                  <a:srgbClr val="333333"/>
                </a:solidFill>
                <a:effectLst/>
                <a:latin typeface="Hiragino Kaku Gothic ProN"/>
              </a:endParaRPr>
            </a:p>
            <a:p>
              <a:pPr algn="l"/>
              <a:r>
                <a:rPr lang="ja-JP" altLang="en-US" sz="1050" b="0" i="0" dirty="0">
                  <a:solidFill>
                    <a:srgbClr val="333333"/>
                  </a:solidFill>
                  <a:effectLst/>
                  <a:latin typeface="Hiragino Kaku Gothic ProN"/>
                </a:rPr>
                <a:t>一番の原因は募集原稿の内容だったようです。</a:t>
              </a:r>
              <a:r>
                <a:rPr lang="ja-JP" altLang="en-US" sz="1050" b="0" i="0" dirty="0">
                  <a:solidFill>
                    <a:srgbClr val="FF0000"/>
                  </a:solidFill>
                  <a:effectLst/>
                  <a:latin typeface="Hiragino Kaku Gothic ProN"/>
                </a:rPr>
                <a:t>スマート採用ツールの一番の魅力は、</a:t>
              </a:r>
              <a:endParaRPr lang="en-US" altLang="ja-JP" sz="1050" b="0" i="0" dirty="0">
                <a:solidFill>
                  <a:srgbClr val="FF0000"/>
                </a:solidFill>
                <a:effectLst/>
                <a:latin typeface="Hiragino Kaku Gothic ProN"/>
              </a:endParaRPr>
            </a:p>
            <a:p>
              <a:pPr algn="l"/>
              <a:r>
                <a:rPr lang="ja-JP" altLang="en-US" sz="1050" b="0" i="0" dirty="0">
                  <a:solidFill>
                    <a:srgbClr val="FF0000"/>
                  </a:solidFill>
                  <a:effectLst/>
                  <a:latin typeface="Hiragino Kaku Gothic ProN"/>
                </a:rPr>
                <a:t>求職者に当社の魅力を上手く伝えることができる点だと思います。</a:t>
              </a:r>
            </a:p>
          </p:txBody>
        </p:sp>
      </p:grpSp>
      <p:grpSp>
        <p:nvGrpSpPr>
          <p:cNvPr id="38" name="グループ化 37">
            <a:extLst>
              <a:ext uri="{FF2B5EF4-FFF2-40B4-BE49-F238E27FC236}">
                <a16:creationId xmlns:a16="http://schemas.microsoft.com/office/drawing/2014/main" id="{1AE75C42-27A5-F111-D8AE-84F1BE5F6E60}"/>
              </a:ext>
            </a:extLst>
          </p:cNvPr>
          <p:cNvGrpSpPr/>
          <p:nvPr/>
        </p:nvGrpSpPr>
        <p:grpSpPr>
          <a:xfrm>
            <a:off x="681037" y="4409916"/>
            <a:ext cx="7456354" cy="976605"/>
            <a:chOff x="681037" y="2282607"/>
            <a:chExt cx="7456354" cy="976605"/>
          </a:xfrm>
        </p:grpSpPr>
        <p:pic>
          <p:nvPicPr>
            <p:cNvPr id="2052" name="Picture 4">
              <a:extLst>
                <a:ext uri="{FF2B5EF4-FFF2-40B4-BE49-F238E27FC236}">
                  <a16:creationId xmlns:a16="http://schemas.microsoft.com/office/drawing/2014/main" id="{B011579B-2BF1-4FEA-419C-8D1E0308E2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37" y="2282607"/>
              <a:ext cx="979402" cy="976604"/>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D249D1EB-095D-60EC-0B81-3C1A3949722B}"/>
                </a:ext>
              </a:extLst>
            </p:cNvPr>
            <p:cNvSpPr txBox="1"/>
            <p:nvPr/>
          </p:nvSpPr>
          <p:spPr>
            <a:xfrm>
              <a:off x="1758722" y="2282607"/>
              <a:ext cx="1897451"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施工管理職</a:t>
              </a:r>
              <a:r>
                <a:rPr lang="zh-TW" altLang="en-US" sz="1100" dirty="0">
                  <a:latin typeface="メイリオ" panose="020B0604030504040204" pitchFamily="50" charset="-128"/>
                  <a:ea typeface="メイリオ" panose="020B0604030504040204" pitchFamily="50" charset="-128"/>
                </a:rPr>
                <a:t>（大阪府茨木市）</a:t>
              </a:r>
              <a:endParaRPr lang="ja-JP" altLang="en-US" sz="110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BD62607E-40C4-9233-8929-D40FE4952DAB}"/>
                </a:ext>
              </a:extLst>
            </p:cNvPr>
            <p:cNvSpPr txBox="1"/>
            <p:nvPr/>
          </p:nvSpPr>
          <p:spPr>
            <a:xfrm>
              <a:off x="1758722" y="2520548"/>
              <a:ext cx="6378669" cy="738664"/>
            </a:xfrm>
            <a:prstGeom prst="rect">
              <a:avLst/>
            </a:prstGeom>
            <a:noFill/>
          </p:spPr>
          <p:txBody>
            <a:bodyPr wrap="none" rtlCol="0">
              <a:spAutoFit/>
            </a:bodyPr>
            <a:lstStyle/>
            <a:p>
              <a:pPr algn="l"/>
              <a:r>
                <a:rPr lang="ja-JP" altLang="en-US" sz="1050" b="0" i="0" dirty="0">
                  <a:solidFill>
                    <a:srgbClr val="333333"/>
                  </a:solidFill>
                  <a:effectLst/>
                  <a:latin typeface="Hiragino Kaku Gothic ProN"/>
                </a:rPr>
                <a:t>従業員の高齢化が進んでおり、数年先を考えると頭が痛い状況でした。</a:t>
              </a:r>
              <a:endParaRPr lang="en-US" altLang="ja-JP" sz="1050" b="0" i="0" dirty="0">
                <a:solidFill>
                  <a:srgbClr val="333333"/>
                </a:solidFill>
                <a:effectLst/>
                <a:latin typeface="Hiragino Kaku Gothic ProN"/>
              </a:endParaRPr>
            </a:p>
            <a:p>
              <a:pPr algn="l"/>
              <a:r>
                <a:rPr lang="ja-JP" altLang="en-US" sz="1050" b="0" i="0" dirty="0">
                  <a:solidFill>
                    <a:srgbClr val="333333"/>
                  </a:solidFill>
                  <a:effectLst/>
                  <a:latin typeface="Hiragino Kaku Gothic ProN"/>
                </a:rPr>
                <a:t>お金をかけて採用をしてもすぐに退職してしまい困っていたためスマート採用ツールを</a:t>
              </a:r>
            </a:p>
            <a:p>
              <a:pPr algn="l"/>
              <a:r>
                <a:rPr lang="ja-JP" altLang="en-US" sz="1050" b="0" i="0" dirty="0">
                  <a:solidFill>
                    <a:srgbClr val="333333"/>
                  </a:solidFill>
                  <a:effectLst/>
                  <a:latin typeface="Hiragino Kaku Gothic ProN"/>
                </a:rPr>
                <a:t>利用しました。</a:t>
              </a:r>
              <a:r>
                <a:rPr lang="ja-JP" altLang="en-US" sz="1050" b="0" i="0" dirty="0">
                  <a:solidFill>
                    <a:srgbClr val="FF0000"/>
                  </a:solidFill>
                  <a:effectLst/>
                  <a:latin typeface="Hiragino Kaku Gothic ProN"/>
                </a:rPr>
                <a:t>ブライトインク社のアドバイスをうけ、人材育成や組織編成を変更。無事に若手社員が</a:t>
              </a:r>
              <a:endParaRPr lang="en-US" altLang="ja-JP" sz="1050" b="0" i="0" dirty="0">
                <a:solidFill>
                  <a:srgbClr val="FF0000"/>
                </a:solidFill>
                <a:effectLst/>
                <a:latin typeface="Hiragino Kaku Gothic ProN"/>
              </a:endParaRPr>
            </a:p>
            <a:p>
              <a:pPr algn="l"/>
              <a:r>
                <a:rPr lang="ja-JP" altLang="en-US" sz="1050" b="0" i="0" dirty="0">
                  <a:solidFill>
                    <a:srgbClr val="FF0000"/>
                  </a:solidFill>
                  <a:effectLst/>
                  <a:latin typeface="Hiragino Kaku Gothic ProN"/>
                </a:rPr>
                <a:t>２名採用できました。</a:t>
              </a:r>
            </a:p>
          </p:txBody>
        </p:sp>
      </p:grpSp>
      <p:grpSp>
        <p:nvGrpSpPr>
          <p:cNvPr id="39" name="グループ化 38">
            <a:extLst>
              <a:ext uri="{FF2B5EF4-FFF2-40B4-BE49-F238E27FC236}">
                <a16:creationId xmlns:a16="http://schemas.microsoft.com/office/drawing/2014/main" id="{365EA871-A298-6B2E-86CC-737894525E55}"/>
              </a:ext>
            </a:extLst>
          </p:cNvPr>
          <p:cNvGrpSpPr/>
          <p:nvPr/>
        </p:nvGrpSpPr>
        <p:grpSpPr>
          <a:xfrm>
            <a:off x="681037" y="3272419"/>
            <a:ext cx="7390632" cy="976605"/>
            <a:chOff x="681037" y="3429000"/>
            <a:chExt cx="7390632" cy="976605"/>
          </a:xfrm>
        </p:grpSpPr>
        <p:pic>
          <p:nvPicPr>
            <p:cNvPr id="2054" name="Picture 6">
              <a:extLst>
                <a:ext uri="{FF2B5EF4-FFF2-40B4-BE49-F238E27FC236}">
                  <a16:creationId xmlns:a16="http://schemas.microsoft.com/office/drawing/2014/main" id="{CF00D6C0-5A9D-B80C-FB6B-031428469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7" y="3429001"/>
              <a:ext cx="979402" cy="976604"/>
            </a:xfrm>
            <a:prstGeom prst="rect">
              <a:avLst/>
            </a:prstGeom>
            <a:noFill/>
            <a:extLst>
              <a:ext uri="{909E8E84-426E-40DD-AFC4-6F175D3DCCD1}">
                <a14:hiddenFill xmlns:a14="http://schemas.microsoft.com/office/drawing/2010/main">
                  <a:solidFill>
                    <a:srgbClr val="FFFFFF"/>
                  </a:solidFill>
                </a14:hiddenFill>
              </a:ext>
            </a:extLst>
          </p:spPr>
        </p:pic>
        <p:sp>
          <p:nvSpPr>
            <p:cNvPr id="21" name="テキスト ボックス 20">
              <a:extLst>
                <a:ext uri="{FF2B5EF4-FFF2-40B4-BE49-F238E27FC236}">
                  <a16:creationId xmlns:a16="http://schemas.microsoft.com/office/drawing/2014/main" id="{DF628306-BD11-2136-4CB3-F06CFD7661A1}"/>
                </a:ext>
              </a:extLst>
            </p:cNvPr>
            <p:cNvSpPr txBox="1"/>
            <p:nvPr/>
          </p:nvSpPr>
          <p:spPr>
            <a:xfrm>
              <a:off x="1758722" y="3429000"/>
              <a:ext cx="1897451"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製造職</a:t>
              </a:r>
              <a:r>
                <a:rPr lang="zh-TW" altLang="en-US" sz="1100" dirty="0">
                  <a:latin typeface="メイリオ" panose="020B0604030504040204" pitchFamily="50" charset="-128"/>
                  <a:ea typeface="メイリオ" panose="020B0604030504040204" pitchFamily="50" charset="-128"/>
                </a:rPr>
                <a:t>（大阪府</a:t>
              </a:r>
              <a:r>
                <a:rPr lang="ja-JP" altLang="en-US" sz="1100" dirty="0">
                  <a:latin typeface="メイリオ" panose="020B0604030504040204" pitchFamily="50" charset="-128"/>
                  <a:ea typeface="メイリオ" panose="020B0604030504040204" pitchFamily="50" charset="-128"/>
                </a:rPr>
                <a:t>堺</a:t>
              </a:r>
              <a:r>
                <a:rPr lang="zh-TW" altLang="en-US" sz="1100" dirty="0">
                  <a:latin typeface="メイリオ" panose="020B0604030504040204" pitchFamily="50" charset="-128"/>
                  <a:ea typeface="メイリオ" panose="020B0604030504040204" pitchFamily="50" charset="-128"/>
                </a:rPr>
                <a:t>市）</a:t>
              </a:r>
              <a:endParaRPr lang="ja-JP" altLang="en-US" sz="11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D45F0077-567F-B282-11EE-16C9F3BD25C4}"/>
                </a:ext>
              </a:extLst>
            </p:cNvPr>
            <p:cNvSpPr txBox="1"/>
            <p:nvPr/>
          </p:nvSpPr>
          <p:spPr>
            <a:xfrm>
              <a:off x="1758722" y="3666941"/>
              <a:ext cx="6312947" cy="738664"/>
            </a:xfrm>
            <a:prstGeom prst="rect">
              <a:avLst/>
            </a:prstGeom>
            <a:noFill/>
          </p:spPr>
          <p:txBody>
            <a:bodyPr wrap="none" rtlCol="0">
              <a:spAutoFit/>
            </a:bodyPr>
            <a:lstStyle/>
            <a:p>
              <a:pPr algn="l"/>
              <a:r>
                <a:rPr lang="ja-JP" altLang="en-US" sz="1050" b="0" i="0" dirty="0">
                  <a:solidFill>
                    <a:srgbClr val="333333"/>
                  </a:solidFill>
                  <a:effectLst/>
                  <a:latin typeface="Hiragino Kaku Gothic ProN"/>
                </a:rPr>
                <a:t>注文があっても、人手不足のため受注することができませんでした。採用を行うも応募がなく</a:t>
              </a:r>
              <a:endParaRPr lang="en-US" altLang="ja-JP" sz="1050" b="0" i="0" dirty="0">
                <a:solidFill>
                  <a:srgbClr val="333333"/>
                </a:solidFill>
                <a:effectLst/>
                <a:latin typeface="Hiragino Kaku Gothic ProN"/>
              </a:endParaRPr>
            </a:p>
            <a:p>
              <a:pPr algn="l"/>
              <a:r>
                <a:rPr lang="ja-JP" altLang="en-US" sz="1050" b="0" i="0" dirty="0">
                  <a:solidFill>
                    <a:srgbClr val="333333"/>
                  </a:solidFill>
                  <a:effectLst/>
                  <a:latin typeface="Hiragino Kaku Gothic ProN"/>
                </a:rPr>
                <a:t>正直諦めていました。</a:t>
              </a:r>
              <a:r>
                <a:rPr lang="ja-JP" altLang="en-US" sz="1050" b="0" i="0" dirty="0">
                  <a:solidFill>
                    <a:srgbClr val="FF0000"/>
                  </a:solidFill>
                  <a:effectLst/>
                  <a:latin typeface="Hiragino Kaku Gothic ProN"/>
                </a:rPr>
                <a:t>スマート採用ツールで、気長に採用を行なっていたところ、開始して</a:t>
              </a:r>
              <a:r>
                <a:rPr lang="en-US" altLang="ja-JP" sz="1050" b="0" i="0" dirty="0">
                  <a:solidFill>
                    <a:srgbClr val="FF0000"/>
                  </a:solidFill>
                  <a:effectLst/>
                  <a:latin typeface="Hiragino Kaku Gothic ProN"/>
                </a:rPr>
                <a:t>2</a:t>
              </a:r>
              <a:r>
                <a:rPr lang="ja-JP" altLang="en-US" sz="1050" b="0" i="0" dirty="0">
                  <a:solidFill>
                    <a:srgbClr val="FF0000"/>
                  </a:solidFill>
                  <a:effectLst/>
                  <a:latin typeface="Hiragino Kaku Gothic ProN"/>
                </a:rPr>
                <a:t>ヶ月後に</a:t>
              </a:r>
              <a:endParaRPr lang="en-US" altLang="ja-JP" sz="1050" b="0" i="0" dirty="0">
                <a:solidFill>
                  <a:srgbClr val="FF0000"/>
                </a:solidFill>
                <a:effectLst/>
                <a:latin typeface="Hiragino Kaku Gothic ProN"/>
              </a:endParaRPr>
            </a:p>
            <a:p>
              <a:pPr algn="l"/>
              <a:r>
                <a:rPr lang="ja-JP" altLang="en-US" sz="1050" b="0" i="0" dirty="0">
                  <a:solidFill>
                    <a:srgbClr val="FF0000"/>
                  </a:solidFill>
                  <a:effectLst/>
                  <a:latin typeface="Hiragino Kaku Gothic ProN"/>
                </a:rPr>
                <a:t>第二新卒の社員を採用することができました。</a:t>
              </a:r>
              <a:endParaRPr lang="en-US" altLang="ja-JP" sz="1050" b="0" i="0" dirty="0">
                <a:solidFill>
                  <a:srgbClr val="FF0000"/>
                </a:solidFill>
                <a:effectLst/>
                <a:latin typeface="Hiragino Kaku Gothic ProN"/>
              </a:endParaRPr>
            </a:p>
            <a:p>
              <a:pPr algn="l"/>
              <a:r>
                <a:rPr lang="ja-JP" altLang="en-US" sz="1050" b="0" i="0" dirty="0">
                  <a:solidFill>
                    <a:srgbClr val="333333"/>
                  </a:solidFill>
                  <a:effectLst/>
                  <a:latin typeface="Hiragino Kaku Gothic ProN"/>
                </a:rPr>
                <a:t>この金額でまさか有望な若手社員を採用できたのは驚きでした。</a:t>
              </a:r>
            </a:p>
          </p:txBody>
        </p:sp>
      </p:grpSp>
      <p:grpSp>
        <p:nvGrpSpPr>
          <p:cNvPr id="40" name="グループ化 39">
            <a:extLst>
              <a:ext uri="{FF2B5EF4-FFF2-40B4-BE49-F238E27FC236}">
                <a16:creationId xmlns:a16="http://schemas.microsoft.com/office/drawing/2014/main" id="{1DB3B1F6-377D-0402-8E1F-BE0D42C77219}"/>
              </a:ext>
            </a:extLst>
          </p:cNvPr>
          <p:cNvGrpSpPr/>
          <p:nvPr/>
        </p:nvGrpSpPr>
        <p:grpSpPr>
          <a:xfrm>
            <a:off x="681037" y="2132126"/>
            <a:ext cx="7052398" cy="979402"/>
            <a:chOff x="681037" y="4579887"/>
            <a:chExt cx="7052398" cy="979402"/>
          </a:xfrm>
        </p:grpSpPr>
        <p:pic>
          <p:nvPicPr>
            <p:cNvPr id="30" name="図 29">
              <a:extLst>
                <a:ext uri="{FF2B5EF4-FFF2-40B4-BE49-F238E27FC236}">
                  <a16:creationId xmlns:a16="http://schemas.microsoft.com/office/drawing/2014/main" id="{D84B81E3-0CAF-E43C-A813-8A39552FB7A2}"/>
                </a:ext>
              </a:extLst>
            </p:cNvPr>
            <p:cNvPicPr>
              <a:picLocks noChangeAspect="1"/>
            </p:cNvPicPr>
            <p:nvPr/>
          </p:nvPicPr>
          <p:blipFill>
            <a:blip r:embed="rId5"/>
            <a:stretch>
              <a:fillRect/>
            </a:stretch>
          </p:blipFill>
          <p:spPr>
            <a:xfrm>
              <a:off x="681037" y="4579887"/>
              <a:ext cx="979402" cy="979402"/>
            </a:xfrm>
            <a:prstGeom prst="rect">
              <a:avLst/>
            </a:prstGeom>
          </p:spPr>
        </p:pic>
        <p:sp>
          <p:nvSpPr>
            <p:cNvPr id="31" name="テキスト ボックス 30">
              <a:extLst>
                <a:ext uri="{FF2B5EF4-FFF2-40B4-BE49-F238E27FC236}">
                  <a16:creationId xmlns:a16="http://schemas.microsoft.com/office/drawing/2014/main" id="{26A22918-5994-B288-715B-869E2892BD26}"/>
                </a:ext>
              </a:extLst>
            </p:cNvPr>
            <p:cNvSpPr txBox="1"/>
            <p:nvPr/>
          </p:nvSpPr>
          <p:spPr>
            <a:xfrm>
              <a:off x="1758722" y="4581509"/>
              <a:ext cx="1897451"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事務職</a:t>
              </a:r>
              <a:r>
                <a:rPr lang="zh-TW" altLang="en-US" sz="1100" dirty="0">
                  <a:latin typeface="メイリオ" panose="020B0604030504040204" pitchFamily="50" charset="-128"/>
                  <a:ea typeface="メイリオ" panose="020B0604030504040204" pitchFamily="50" charset="-128"/>
                </a:rPr>
                <a:t>（大阪府</a:t>
              </a:r>
              <a:r>
                <a:rPr lang="ja-JP" altLang="en-US" sz="1100" dirty="0">
                  <a:latin typeface="メイリオ" panose="020B0604030504040204" pitchFamily="50" charset="-128"/>
                  <a:ea typeface="メイリオ" panose="020B0604030504040204" pitchFamily="50" charset="-128"/>
                </a:rPr>
                <a:t>大阪</a:t>
              </a:r>
              <a:r>
                <a:rPr lang="zh-TW" altLang="en-US" sz="1100" dirty="0">
                  <a:latin typeface="メイリオ" panose="020B0604030504040204" pitchFamily="50" charset="-128"/>
                  <a:ea typeface="メイリオ" panose="020B0604030504040204" pitchFamily="50" charset="-128"/>
                </a:rPr>
                <a:t>市）</a:t>
              </a:r>
              <a:endParaRPr lang="ja-JP" altLang="en-US" sz="11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E0DF1063-F1DC-0EC7-ECCC-BB0FF18D54BC}"/>
                </a:ext>
              </a:extLst>
            </p:cNvPr>
            <p:cNvSpPr txBox="1"/>
            <p:nvPr/>
          </p:nvSpPr>
          <p:spPr>
            <a:xfrm>
              <a:off x="1758722" y="4819450"/>
              <a:ext cx="5974713" cy="738664"/>
            </a:xfrm>
            <a:prstGeom prst="rect">
              <a:avLst/>
            </a:prstGeom>
            <a:noFill/>
          </p:spPr>
          <p:txBody>
            <a:bodyPr wrap="none" rtlCol="0">
              <a:spAutoFit/>
            </a:bodyPr>
            <a:lstStyle/>
            <a:p>
              <a:pPr algn="l"/>
              <a:r>
                <a:rPr lang="ja-JP" altLang="en-US" sz="1050" b="0" i="0" dirty="0">
                  <a:solidFill>
                    <a:srgbClr val="333333"/>
                  </a:solidFill>
                  <a:effectLst/>
                  <a:latin typeface="Hiragino Kaku Gothic ProN"/>
                </a:rPr>
                <a:t>今まで求人サイトを利用していました。高額</a:t>
              </a:r>
              <a:r>
                <a:rPr lang="ja-JP" altLang="en-US" sz="1050" dirty="0">
                  <a:solidFill>
                    <a:srgbClr val="333333"/>
                  </a:solidFill>
                  <a:latin typeface="Hiragino Kaku Gothic ProN"/>
                </a:rPr>
                <a:t>な</a:t>
              </a:r>
              <a:r>
                <a:rPr lang="ja-JP" altLang="en-US" sz="1050" b="0" i="0" dirty="0">
                  <a:solidFill>
                    <a:srgbClr val="333333"/>
                  </a:solidFill>
                  <a:effectLst/>
                  <a:latin typeface="Hiragino Kaku Gothic ProN"/>
                </a:rPr>
                <a:t>広告費だとついついお金がもったいないと</a:t>
              </a:r>
              <a:endParaRPr lang="en-US" altLang="ja-JP" sz="1050" b="0" i="0" dirty="0">
                <a:solidFill>
                  <a:srgbClr val="333333"/>
                </a:solidFill>
                <a:effectLst/>
                <a:latin typeface="Hiragino Kaku Gothic ProN"/>
              </a:endParaRPr>
            </a:p>
            <a:p>
              <a:pPr algn="l"/>
              <a:r>
                <a:rPr lang="ja-JP" altLang="en-US" sz="1050" b="0" i="0" dirty="0">
                  <a:solidFill>
                    <a:srgbClr val="333333"/>
                  </a:solidFill>
                  <a:effectLst/>
                  <a:latin typeface="Hiragino Kaku Gothic ProN"/>
                </a:rPr>
                <a:t>微妙な人材でも応募があるとついつい採用していました。</a:t>
              </a:r>
              <a:r>
                <a:rPr lang="ja-JP" altLang="en-US" sz="1050" b="0" i="0" dirty="0">
                  <a:solidFill>
                    <a:srgbClr val="FF0000"/>
                  </a:solidFill>
                  <a:effectLst/>
                  <a:latin typeface="Hiragino Kaku Gothic ProN"/>
                </a:rPr>
                <a:t>ブライトインクさんのアドバイスを</a:t>
              </a:r>
              <a:endParaRPr lang="en-US" altLang="ja-JP" sz="1050" b="0" i="0" dirty="0">
                <a:solidFill>
                  <a:srgbClr val="FF0000"/>
                </a:solidFill>
                <a:effectLst/>
                <a:latin typeface="Hiragino Kaku Gothic ProN"/>
              </a:endParaRPr>
            </a:p>
            <a:p>
              <a:pPr algn="l"/>
              <a:r>
                <a:rPr lang="ja-JP" altLang="en-US" sz="1050" b="0" i="0" dirty="0">
                  <a:solidFill>
                    <a:srgbClr val="FF0000"/>
                  </a:solidFill>
                  <a:effectLst/>
                  <a:latin typeface="Hiragino Kaku Gothic ProN"/>
                </a:rPr>
                <a:t>活用した結果、資格や経験者からの応募が多くて驚きました。</a:t>
              </a:r>
              <a:r>
                <a:rPr lang="ja-JP" altLang="en-US" sz="1050" b="0" i="0" dirty="0">
                  <a:solidFill>
                    <a:srgbClr val="333333"/>
                  </a:solidFill>
                  <a:effectLst/>
                  <a:latin typeface="Hiragino Kaku Gothic ProN"/>
                </a:rPr>
                <a:t>情報たっぷりの求人広告を長期間</a:t>
              </a:r>
              <a:endParaRPr lang="en-US" altLang="ja-JP" sz="1050" b="0" i="0" dirty="0">
                <a:solidFill>
                  <a:srgbClr val="333333"/>
                </a:solidFill>
                <a:effectLst/>
                <a:latin typeface="Hiragino Kaku Gothic ProN"/>
              </a:endParaRPr>
            </a:p>
            <a:p>
              <a:pPr algn="l"/>
              <a:r>
                <a:rPr lang="ja-JP" altLang="en-US" sz="1050" b="0" i="0" dirty="0">
                  <a:solidFill>
                    <a:srgbClr val="333333"/>
                  </a:solidFill>
                  <a:effectLst/>
                  <a:latin typeface="Hiragino Kaku Gothic ProN"/>
                </a:rPr>
                <a:t>掲載できるので、優れた人材を見逃すことがない。</a:t>
              </a:r>
            </a:p>
          </p:txBody>
        </p:sp>
      </p:grpSp>
      <p:grpSp>
        <p:nvGrpSpPr>
          <p:cNvPr id="41" name="グループ化 40">
            <a:extLst>
              <a:ext uri="{FF2B5EF4-FFF2-40B4-BE49-F238E27FC236}">
                <a16:creationId xmlns:a16="http://schemas.microsoft.com/office/drawing/2014/main" id="{00C71E46-E265-2A33-A040-CACCC4F951C4}"/>
              </a:ext>
            </a:extLst>
          </p:cNvPr>
          <p:cNvGrpSpPr/>
          <p:nvPr/>
        </p:nvGrpSpPr>
        <p:grpSpPr>
          <a:xfrm>
            <a:off x="681037" y="960408"/>
            <a:ext cx="6989881" cy="1010827"/>
            <a:chOff x="681037" y="5733571"/>
            <a:chExt cx="6989881" cy="1010827"/>
          </a:xfrm>
        </p:grpSpPr>
        <p:pic>
          <p:nvPicPr>
            <p:cNvPr id="34" name="図 33">
              <a:extLst>
                <a:ext uri="{FF2B5EF4-FFF2-40B4-BE49-F238E27FC236}">
                  <a16:creationId xmlns:a16="http://schemas.microsoft.com/office/drawing/2014/main" id="{B9C345D5-660F-E196-8181-6607BB97AE70}"/>
                </a:ext>
              </a:extLst>
            </p:cNvPr>
            <p:cNvPicPr>
              <a:picLocks noChangeAspect="1"/>
            </p:cNvPicPr>
            <p:nvPr/>
          </p:nvPicPr>
          <p:blipFill>
            <a:blip r:embed="rId6"/>
            <a:stretch>
              <a:fillRect/>
            </a:stretch>
          </p:blipFill>
          <p:spPr>
            <a:xfrm>
              <a:off x="681037" y="5733571"/>
              <a:ext cx="979402" cy="1010827"/>
            </a:xfrm>
            <a:prstGeom prst="rect">
              <a:avLst/>
            </a:prstGeom>
          </p:spPr>
        </p:pic>
        <p:sp>
          <p:nvSpPr>
            <p:cNvPr id="35" name="テキスト ボックス 34">
              <a:extLst>
                <a:ext uri="{FF2B5EF4-FFF2-40B4-BE49-F238E27FC236}">
                  <a16:creationId xmlns:a16="http://schemas.microsoft.com/office/drawing/2014/main" id="{3253CFB0-C08D-91A1-7357-A468BD33136A}"/>
                </a:ext>
              </a:extLst>
            </p:cNvPr>
            <p:cNvSpPr txBox="1"/>
            <p:nvPr/>
          </p:nvSpPr>
          <p:spPr>
            <a:xfrm>
              <a:off x="1758722" y="5767793"/>
              <a:ext cx="1897451"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営業職</a:t>
              </a:r>
              <a:r>
                <a:rPr lang="zh-TW" altLang="en-US" sz="1100" dirty="0">
                  <a:latin typeface="メイリオ" panose="020B0604030504040204" pitchFamily="50" charset="-128"/>
                  <a:ea typeface="メイリオ" panose="020B0604030504040204" pitchFamily="50" charset="-128"/>
                </a:rPr>
                <a:t>（大阪府</a:t>
              </a:r>
              <a:r>
                <a:rPr lang="ja-JP" altLang="en-US" sz="1100" dirty="0">
                  <a:latin typeface="メイリオ" panose="020B0604030504040204" pitchFamily="50" charset="-128"/>
                  <a:ea typeface="メイリオ" panose="020B0604030504040204" pitchFamily="50" charset="-128"/>
                </a:rPr>
                <a:t>大阪</a:t>
              </a:r>
              <a:r>
                <a:rPr lang="zh-TW" altLang="en-US" sz="1100" dirty="0">
                  <a:latin typeface="メイリオ" panose="020B0604030504040204" pitchFamily="50" charset="-128"/>
                  <a:ea typeface="メイリオ" panose="020B0604030504040204" pitchFamily="50" charset="-128"/>
                </a:rPr>
                <a:t>市）</a:t>
              </a:r>
              <a:endParaRPr lang="ja-JP" altLang="en-US" sz="1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04909DF6-5996-8077-5D70-71991D7779A7}"/>
                </a:ext>
              </a:extLst>
            </p:cNvPr>
            <p:cNvSpPr txBox="1"/>
            <p:nvPr/>
          </p:nvSpPr>
          <p:spPr>
            <a:xfrm>
              <a:off x="1758722" y="6005734"/>
              <a:ext cx="5912196" cy="738664"/>
            </a:xfrm>
            <a:prstGeom prst="rect">
              <a:avLst/>
            </a:prstGeom>
            <a:noFill/>
          </p:spPr>
          <p:txBody>
            <a:bodyPr wrap="none" rtlCol="0">
              <a:spAutoFit/>
            </a:bodyPr>
            <a:lstStyle/>
            <a:p>
              <a:pPr algn="l"/>
              <a:r>
                <a:rPr lang="ja-JP" altLang="en-US" sz="1050" b="0" i="0" dirty="0">
                  <a:solidFill>
                    <a:srgbClr val="333333"/>
                  </a:solidFill>
                  <a:effectLst/>
                  <a:latin typeface="Hiragino Kaku Gothic ProN"/>
                </a:rPr>
                <a:t>求人サイトは安いプランだと掲載できる情報量が少なく、企業の魅力は表現できないため</a:t>
              </a:r>
            </a:p>
            <a:p>
              <a:pPr algn="l"/>
              <a:r>
                <a:rPr lang="ja-JP" altLang="en-US" sz="1050" b="0" i="0" dirty="0">
                  <a:solidFill>
                    <a:srgbClr val="333333"/>
                  </a:solidFill>
                  <a:effectLst/>
                  <a:latin typeface="Hiragino Kaku Gothic ProN"/>
                </a:rPr>
                <a:t>結果的に年間</a:t>
              </a:r>
              <a:r>
                <a:rPr lang="en-US" altLang="ja-JP" sz="1050" b="0" i="0" dirty="0">
                  <a:solidFill>
                    <a:srgbClr val="333333"/>
                  </a:solidFill>
                  <a:effectLst/>
                  <a:latin typeface="Hiragino Kaku Gothic ProN"/>
                </a:rPr>
                <a:t>200</a:t>
              </a:r>
              <a:r>
                <a:rPr lang="ja-JP" altLang="en-US" sz="1050" b="0" i="0" dirty="0">
                  <a:solidFill>
                    <a:srgbClr val="333333"/>
                  </a:solidFill>
                  <a:effectLst/>
                  <a:latin typeface="Hiragino Kaku Gothic ProN"/>
                </a:rPr>
                <a:t>万円以上が採用費用になっていました。</a:t>
              </a:r>
              <a:r>
                <a:rPr lang="ja-JP" altLang="en-US" sz="1050" b="0" i="0" dirty="0">
                  <a:solidFill>
                    <a:srgbClr val="FF0000"/>
                  </a:solidFill>
                  <a:effectLst/>
                  <a:latin typeface="Hiragino Kaku Gothic ProN"/>
                </a:rPr>
                <a:t>スマート採用ツールはとにかく費用が</a:t>
              </a:r>
              <a:endParaRPr lang="en-US" altLang="ja-JP" sz="1050" b="0" i="0" dirty="0">
                <a:solidFill>
                  <a:srgbClr val="FF0000"/>
                </a:solidFill>
                <a:effectLst/>
                <a:latin typeface="Hiragino Kaku Gothic ProN"/>
              </a:endParaRPr>
            </a:p>
            <a:p>
              <a:pPr algn="l"/>
              <a:r>
                <a:rPr lang="ja-JP" altLang="en-US" sz="1050" b="0" i="0" dirty="0">
                  <a:solidFill>
                    <a:srgbClr val="FF0000"/>
                  </a:solidFill>
                  <a:effectLst/>
                  <a:latin typeface="Hiragino Kaku Gothic ProN"/>
                </a:rPr>
                <a:t>安いです。</a:t>
              </a:r>
              <a:r>
                <a:rPr lang="ja-JP" altLang="en-US" sz="1050" b="0" i="0" dirty="0">
                  <a:solidFill>
                    <a:srgbClr val="333333"/>
                  </a:solidFill>
                  <a:effectLst/>
                  <a:latin typeface="Hiragino Kaku Gothic ProN"/>
                </a:rPr>
                <a:t>大幅なコストカットができたうえに、情報たっぷりの求人原稿を掲載できるので</a:t>
              </a:r>
              <a:endParaRPr lang="en-US" altLang="ja-JP" sz="1050" b="0" i="0" dirty="0">
                <a:solidFill>
                  <a:srgbClr val="333333"/>
                </a:solidFill>
                <a:effectLst/>
                <a:latin typeface="Hiragino Kaku Gothic ProN"/>
              </a:endParaRPr>
            </a:p>
            <a:p>
              <a:pPr algn="l"/>
              <a:r>
                <a:rPr lang="ja-JP" altLang="en-US" sz="1050" dirty="0">
                  <a:solidFill>
                    <a:srgbClr val="333333"/>
                  </a:solidFill>
                  <a:latin typeface="Hiragino Kaku Gothic ProN"/>
                </a:rPr>
                <a:t>良い人材と巡り合うことができました。</a:t>
              </a:r>
              <a:endParaRPr lang="ja-JP" altLang="en-US" sz="1050" b="0" i="0" dirty="0">
                <a:solidFill>
                  <a:srgbClr val="333333"/>
                </a:solidFill>
                <a:effectLst/>
                <a:latin typeface="Hiragino Kaku Gothic ProN"/>
              </a:endParaRPr>
            </a:p>
          </p:txBody>
        </p:sp>
      </p:grpSp>
      <p:pic>
        <p:nvPicPr>
          <p:cNvPr id="3" name="図 2" descr="アイコン が含まれている画像&#10;&#10;自動的に生成された説明">
            <a:extLst>
              <a:ext uri="{FF2B5EF4-FFF2-40B4-BE49-F238E27FC236}">
                <a16:creationId xmlns:a16="http://schemas.microsoft.com/office/drawing/2014/main" id="{856E67F0-F5C6-234B-8A54-496ED49248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spTree>
    <p:extLst>
      <p:ext uri="{BB962C8B-B14F-4D97-AF65-F5344CB8AC3E}">
        <p14:creationId xmlns:p14="http://schemas.microsoft.com/office/powerpoint/2010/main" val="3322088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51017-36E1-83B6-AAAD-C607C7AACD64}"/>
              </a:ext>
            </a:extLst>
          </p:cNvPr>
          <p:cNvSpPr>
            <a:spLocks noGrp="1"/>
          </p:cNvSpPr>
          <p:nvPr>
            <p:ph type="title"/>
          </p:nvPr>
        </p:nvSpPr>
        <p:spPr>
          <a:xfrm>
            <a:off x="681038" y="365127"/>
            <a:ext cx="8543925" cy="465383"/>
          </a:xfrm>
        </p:spPr>
        <p:txBody>
          <a:bodyPr/>
          <a:lstStyle/>
          <a:p>
            <a:r>
              <a:rPr kumimoji="1" lang="ja-JP" altLang="en-US" sz="2400" b="1" u="sng" dirty="0">
                <a:solidFill>
                  <a:srgbClr val="008000"/>
                </a:solidFill>
              </a:rPr>
              <a:t>サービス利用料金</a:t>
            </a:r>
          </a:p>
        </p:txBody>
      </p:sp>
      <p:sp>
        <p:nvSpPr>
          <p:cNvPr id="9" name="テキスト ボックス 8">
            <a:extLst>
              <a:ext uri="{FF2B5EF4-FFF2-40B4-BE49-F238E27FC236}">
                <a16:creationId xmlns:a16="http://schemas.microsoft.com/office/drawing/2014/main" id="{4134AF8A-F1D6-47F3-855E-CF31479ECB60}"/>
              </a:ext>
            </a:extLst>
          </p:cNvPr>
          <p:cNvSpPr txBox="1"/>
          <p:nvPr/>
        </p:nvSpPr>
        <p:spPr>
          <a:xfrm>
            <a:off x="681038" y="5754209"/>
            <a:ext cx="5724644" cy="830997"/>
          </a:xfrm>
          <a:prstGeom prst="rect">
            <a:avLst/>
          </a:prstGeom>
          <a:noFill/>
        </p:spPr>
        <p:txBody>
          <a:bodyPr wrap="none" rtlCol="0">
            <a:spAutoFit/>
          </a:bodyPr>
          <a:lstStyle/>
          <a:p>
            <a:r>
              <a:rPr lang="ja-JP" altLang="en-US" sz="1600" dirty="0"/>
              <a:t>・求人原稿の作成（作成時に丁寧にヒアリングを行います）</a:t>
            </a:r>
            <a:endParaRPr lang="en-US" altLang="ja-JP" sz="1600" dirty="0"/>
          </a:p>
          <a:p>
            <a:r>
              <a:rPr lang="ja-JP" altLang="en-US" sz="1600" dirty="0"/>
              <a:t>・求人原稿に有料の画像素材を利用</a:t>
            </a:r>
            <a:endParaRPr lang="en-US" altLang="ja-JP" sz="1600" dirty="0"/>
          </a:p>
          <a:p>
            <a:r>
              <a:rPr lang="ja-JP" altLang="en-US" sz="1600" dirty="0"/>
              <a:t>・採用に関する無料ご相談（電話</a:t>
            </a:r>
            <a:r>
              <a:rPr lang="en-US" altLang="ja-JP" sz="1600" dirty="0" err="1"/>
              <a:t>orZOOM</a:t>
            </a:r>
            <a:r>
              <a:rPr lang="ja-JP" altLang="en-US" sz="1600" dirty="0"/>
              <a:t>を利用します）</a:t>
            </a:r>
            <a:endParaRPr lang="en-US" altLang="ja-JP" sz="1600" dirty="0"/>
          </a:p>
        </p:txBody>
      </p:sp>
      <p:sp>
        <p:nvSpPr>
          <p:cNvPr id="5" name="テキスト ボックス 4">
            <a:extLst>
              <a:ext uri="{FF2B5EF4-FFF2-40B4-BE49-F238E27FC236}">
                <a16:creationId xmlns:a16="http://schemas.microsoft.com/office/drawing/2014/main" id="{08CE0EF2-1925-F5AB-6B34-A57C17273AA8}"/>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pic>
        <p:nvPicPr>
          <p:cNvPr id="6" name="図 5" descr="アイコン が含まれている画像&#10;&#10;自動的に生成された説明">
            <a:extLst>
              <a:ext uri="{FF2B5EF4-FFF2-40B4-BE49-F238E27FC236}">
                <a16:creationId xmlns:a16="http://schemas.microsoft.com/office/drawing/2014/main" id="{B2F13ACD-0223-BFCD-BF4B-24ACEDE3B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pic>
        <p:nvPicPr>
          <p:cNvPr id="3" name="図 2">
            <a:extLst>
              <a:ext uri="{FF2B5EF4-FFF2-40B4-BE49-F238E27FC236}">
                <a16:creationId xmlns:a16="http://schemas.microsoft.com/office/drawing/2014/main" id="{47D5B504-C708-E7A5-62EE-097C0965E172}"/>
              </a:ext>
            </a:extLst>
          </p:cNvPr>
          <p:cNvPicPr>
            <a:picLocks noChangeAspect="1"/>
          </p:cNvPicPr>
          <p:nvPr/>
        </p:nvPicPr>
        <p:blipFill>
          <a:blip r:embed="rId3"/>
          <a:stretch>
            <a:fillRect/>
          </a:stretch>
        </p:blipFill>
        <p:spPr>
          <a:xfrm>
            <a:off x="1111763" y="1251249"/>
            <a:ext cx="7347071" cy="4126605"/>
          </a:xfrm>
          <a:prstGeom prst="rect">
            <a:avLst/>
          </a:prstGeom>
        </p:spPr>
      </p:pic>
      <p:sp>
        <p:nvSpPr>
          <p:cNvPr id="13" name="テキスト ボックス 12">
            <a:extLst>
              <a:ext uri="{FF2B5EF4-FFF2-40B4-BE49-F238E27FC236}">
                <a16:creationId xmlns:a16="http://schemas.microsoft.com/office/drawing/2014/main" id="{AF230D75-780A-AAAA-4163-BDEFE2FFC90D}"/>
              </a:ext>
            </a:extLst>
          </p:cNvPr>
          <p:cNvSpPr txBox="1"/>
          <p:nvPr/>
        </p:nvSpPr>
        <p:spPr>
          <a:xfrm>
            <a:off x="616591" y="5415655"/>
            <a:ext cx="1415772" cy="338554"/>
          </a:xfrm>
          <a:prstGeom prst="rect">
            <a:avLst/>
          </a:prstGeom>
          <a:noFill/>
        </p:spPr>
        <p:txBody>
          <a:bodyPr wrap="none" rtlCol="0">
            <a:spAutoFit/>
          </a:bodyPr>
          <a:lstStyle/>
          <a:p>
            <a:r>
              <a:rPr lang="ja-JP" altLang="en-US" sz="1600" b="1" u="sng" dirty="0">
                <a:solidFill>
                  <a:srgbClr val="008000"/>
                </a:solidFill>
              </a:rPr>
              <a:t>サポート内容</a:t>
            </a:r>
            <a:endParaRPr lang="en-US" altLang="ja-JP" sz="1600" b="1" u="sng" dirty="0">
              <a:solidFill>
                <a:srgbClr val="008000"/>
              </a:solidFill>
            </a:endParaRPr>
          </a:p>
        </p:txBody>
      </p:sp>
      <p:sp>
        <p:nvSpPr>
          <p:cNvPr id="8" name="テキスト ボックス 7">
            <a:extLst>
              <a:ext uri="{FF2B5EF4-FFF2-40B4-BE49-F238E27FC236}">
                <a16:creationId xmlns:a16="http://schemas.microsoft.com/office/drawing/2014/main" id="{149BE90B-2E8E-2F27-902B-560AC2BA0C56}"/>
              </a:ext>
            </a:extLst>
          </p:cNvPr>
          <p:cNvSpPr txBox="1"/>
          <p:nvPr/>
        </p:nvSpPr>
        <p:spPr>
          <a:xfrm>
            <a:off x="616591" y="830510"/>
            <a:ext cx="7076114" cy="600164"/>
          </a:xfrm>
          <a:prstGeom prst="rect">
            <a:avLst/>
          </a:prstGeom>
          <a:noFill/>
        </p:spPr>
        <p:txBody>
          <a:bodyPr wrap="square">
            <a:spAutoFit/>
          </a:bodyPr>
          <a:lstStyle/>
          <a:p>
            <a:r>
              <a:rPr lang="ja-JP" altLang="en-US" sz="1100" dirty="0">
                <a:latin typeface="+mn-ea"/>
              </a:rPr>
              <a:t>スマート採用ツールは、ご予算</a:t>
            </a:r>
            <a:r>
              <a:rPr lang="ja-JP" altLang="en-US" sz="1100">
                <a:latin typeface="+mn-ea"/>
              </a:rPr>
              <a:t>に合わせて２つの</a:t>
            </a:r>
            <a:r>
              <a:rPr lang="ja-JP" altLang="en-US" sz="1100" dirty="0">
                <a:latin typeface="+mn-ea"/>
              </a:rPr>
              <a:t>プランをご用意しております。</a:t>
            </a:r>
            <a:endParaRPr lang="en-US" altLang="ja-JP" sz="1100" dirty="0">
              <a:latin typeface="+mn-ea"/>
            </a:endParaRPr>
          </a:p>
          <a:p>
            <a:r>
              <a:rPr lang="ja-JP" altLang="en-US" sz="1100" dirty="0">
                <a:latin typeface="+mn-ea"/>
              </a:rPr>
              <a:t>何職種でも掲載可能なため、この機会に今まで募集をしていなかった職種を募集をされる企業様が多数です。</a:t>
            </a:r>
            <a:endParaRPr lang="en-US" altLang="ja-JP" sz="1100" dirty="0">
              <a:latin typeface="+mn-ea"/>
            </a:endParaRPr>
          </a:p>
          <a:p>
            <a:r>
              <a:rPr lang="ja-JP" altLang="en-US" sz="1100" dirty="0">
                <a:latin typeface="+mn-ea"/>
              </a:rPr>
              <a:t>貴社も</a:t>
            </a:r>
            <a:r>
              <a:rPr lang="en-US" altLang="ja-JP" sz="1100" dirty="0">
                <a:latin typeface="+mn-ea"/>
              </a:rPr>
              <a:t>5</a:t>
            </a:r>
            <a:r>
              <a:rPr lang="ja-JP" altLang="en-US" sz="1100" dirty="0">
                <a:latin typeface="+mn-ea"/>
              </a:rPr>
              <a:t>年後を見据えた採用活動をはじめませんか。</a:t>
            </a:r>
            <a:endParaRPr lang="en-US" altLang="ja-JP" sz="1100" dirty="0">
              <a:latin typeface="+mn-ea"/>
            </a:endParaRPr>
          </a:p>
        </p:txBody>
      </p:sp>
    </p:spTree>
    <p:extLst>
      <p:ext uri="{BB962C8B-B14F-4D97-AF65-F5344CB8AC3E}">
        <p14:creationId xmlns:p14="http://schemas.microsoft.com/office/powerpoint/2010/main" val="2560578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8467"/>
            <a:ext cx="9906001" cy="6866467"/>
            <a:chOff x="0" y="-8467"/>
            <a:chExt cx="12192000" cy="6866467"/>
          </a:xfrm>
        </p:grpSpPr>
        <p:cxnSp>
          <p:nvCxnSpPr>
            <p:cNvPr id="1032" name="Straight Connector 1031">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35"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36" name="Isosceles Triangle 1035">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37"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38"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39"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40" name="Isosceles Triangle 1039">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41" name="Isosceles Triangle 1040">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grpSp>
      <p:sp>
        <p:nvSpPr>
          <p:cNvPr id="1043" name="Rectangle 1042">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352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5" name="Group 1044">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906001" cy="6866467"/>
            <a:chOff x="0" y="-8467"/>
            <a:chExt cx="12192000" cy="6866467"/>
          </a:xfrm>
        </p:grpSpPr>
        <p:cxnSp>
          <p:nvCxnSpPr>
            <p:cNvPr id="1046" name="Straight Connector 1045">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7"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48"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49" name="Isosceles Triangle 1048">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50"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51"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52"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53" name="Isosceles Triangle 1052">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054" name="Isosceles Triangle 1053">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grpSp>
      <p:sp>
        <p:nvSpPr>
          <p:cNvPr id="1056" name="Rectangle 1055">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572" y="480060"/>
            <a:ext cx="9130855"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3分でわかるコンパス‐ご連絡先‐">
            <a:extLst>
              <a:ext uri="{FF2B5EF4-FFF2-40B4-BE49-F238E27FC236}">
                <a16:creationId xmlns:a16="http://schemas.microsoft.com/office/drawing/2014/main" id="{C49A62D7-B369-3028-2493-8D672C2E1A1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52167" y="1030497"/>
            <a:ext cx="8332815" cy="4687205"/>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B36B9FCA-A28E-94B4-6EE5-223A67D079D3}"/>
              </a:ext>
            </a:extLst>
          </p:cNvPr>
          <p:cNvSpPr txBox="1"/>
          <p:nvPr/>
        </p:nvSpPr>
        <p:spPr>
          <a:xfrm>
            <a:off x="6437126" y="6558513"/>
            <a:ext cx="3701875" cy="215444"/>
          </a:xfrm>
          <a:prstGeom prst="rect">
            <a:avLst/>
          </a:prstGeom>
          <a:noFill/>
        </p:spPr>
        <p:txBody>
          <a:bodyPr wrap="square">
            <a:spAutoFit/>
          </a:bodyPr>
          <a:lstStyle/>
          <a:p>
            <a:r>
              <a:rPr lang="en" altLang="ja-JP" sz="800" b="0" i="0" dirty="0">
                <a:solidFill>
                  <a:srgbClr val="FFFFFF"/>
                </a:solidFill>
                <a:effectLst/>
                <a:highlight>
                  <a:srgbClr val="007027"/>
                </a:highlight>
                <a:latin typeface="Noto Sans JP"/>
              </a:rPr>
              <a:t>Copyright © 2019-2024 </a:t>
            </a:r>
            <a:r>
              <a:rPr lang="ja-JP" altLang="en-US" sz="800" b="0" i="0">
                <a:solidFill>
                  <a:srgbClr val="FFFFFF"/>
                </a:solidFill>
                <a:effectLst/>
                <a:highlight>
                  <a:srgbClr val="007027"/>
                </a:highlight>
                <a:latin typeface="Noto Sans JP"/>
              </a:rPr>
              <a:t>一般社団法人ブライトインク </a:t>
            </a:r>
            <a:r>
              <a:rPr lang="en" altLang="ja-JP" sz="800" b="0" i="0" dirty="0">
                <a:solidFill>
                  <a:srgbClr val="FFFFFF"/>
                </a:solidFill>
                <a:effectLst/>
                <a:highlight>
                  <a:srgbClr val="007027"/>
                </a:highlight>
                <a:latin typeface="Noto Sans JP"/>
              </a:rPr>
              <a:t>All Rights Reserved.</a:t>
            </a:r>
            <a:endParaRPr lang="ja-JP" altLang="en-US" sz="800"/>
          </a:p>
        </p:txBody>
      </p:sp>
      <p:pic>
        <p:nvPicPr>
          <p:cNvPr id="2" name="図 1" descr="アイコン が含まれている画像&#10;&#10;自動的に生成された説明">
            <a:extLst>
              <a:ext uri="{FF2B5EF4-FFF2-40B4-BE49-F238E27FC236}">
                <a16:creationId xmlns:a16="http://schemas.microsoft.com/office/drawing/2014/main" id="{A428AE2A-E89C-221A-6396-78E23D8CB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0571" y="225499"/>
            <a:ext cx="2610273" cy="415892"/>
          </a:xfrm>
          <a:prstGeom prst="rect">
            <a:avLst/>
          </a:prstGeom>
        </p:spPr>
      </p:pic>
      <p:sp>
        <p:nvSpPr>
          <p:cNvPr id="3" name="テキスト ボックス 2">
            <a:extLst>
              <a:ext uri="{FF2B5EF4-FFF2-40B4-BE49-F238E27FC236}">
                <a16:creationId xmlns:a16="http://schemas.microsoft.com/office/drawing/2014/main" id="{138EB05E-C828-5B5B-7E6D-2D73BFC673BC}"/>
              </a:ext>
            </a:extLst>
          </p:cNvPr>
          <p:cNvSpPr txBox="1"/>
          <p:nvPr/>
        </p:nvSpPr>
        <p:spPr>
          <a:xfrm>
            <a:off x="1973286" y="4623455"/>
            <a:ext cx="6529659" cy="400110"/>
          </a:xfrm>
          <a:prstGeom prst="rect">
            <a:avLst/>
          </a:prstGeom>
          <a:noFill/>
        </p:spPr>
        <p:txBody>
          <a:bodyPr wrap="square">
            <a:spAutoFit/>
          </a:bodyPr>
          <a:lstStyle/>
          <a:p>
            <a:r>
              <a:rPr kumimoji="1" lang="ja-JP" altLang="en-US" sz="2000" b="1">
                <a:solidFill>
                  <a:srgbClr val="008000"/>
                </a:solidFill>
              </a:rPr>
              <a:t>担当：梶（カジ）</a:t>
            </a:r>
            <a:endParaRPr kumimoji="1" lang="ja-JP" altLang="en-US" sz="2800" b="1">
              <a:solidFill>
                <a:srgbClr val="008000"/>
              </a:solidFill>
            </a:endParaRPr>
          </a:p>
        </p:txBody>
      </p:sp>
      <p:sp>
        <p:nvSpPr>
          <p:cNvPr id="4" name="テキスト ボックス 3">
            <a:extLst>
              <a:ext uri="{FF2B5EF4-FFF2-40B4-BE49-F238E27FC236}">
                <a16:creationId xmlns:a16="http://schemas.microsoft.com/office/drawing/2014/main" id="{525CC88E-1DC2-8332-3596-86CEDBE3A622}"/>
              </a:ext>
            </a:extLst>
          </p:cNvPr>
          <p:cNvSpPr txBox="1"/>
          <p:nvPr/>
        </p:nvSpPr>
        <p:spPr>
          <a:xfrm>
            <a:off x="1970809" y="4925278"/>
            <a:ext cx="4805362" cy="307777"/>
          </a:xfrm>
          <a:prstGeom prst="rect">
            <a:avLst/>
          </a:prstGeom>
          <a:noFill/>
        </p:spPr>
        <p:txBody>
          <a:bodyPr wrap="square">
            <a:spAutoFit/>
          </a:bodyPr>
          <a:lstStyle/>
          <a:p>
            <a:r>
              <a:rPr lang="en-US" altLang="ja-JP" sz="1400" dirty="0">
                <a:solidFill>
                  <a:srgbClr val="333333"/>
                </a:solidFill>
                <a:highlight>
                  <a:srgbClr val="FFFFFF"/>
                </a:highlight>
                <a:latin typeface="Hiragino Kaku Gothic ProN" panose="020B0300000000000000" pitchFamily="34" charset="-128"/>
                <a:ea typeface="Hiragino Kaku Gothic ProN" panose="020B0300000000000000" pitchFamily="34" charset="-128"/>
              </a:rPr>
              <a:t>※</a:t>
            </a:r>
            <a:r>
              <a:rPr lang="ja-JP" altLang="en-US" sz="1400">
                <a:solidFill>
                  <a:srgbClr val="333333"/>
                </a:solidFill>
                <a:highlight>
                  <a:srgbClr val="FFFFFF"/>
                </a:highlight>
                <a:latin typeface="Hiragino Kaku Gothic ProN" panose="020B0300000000000000" pitchFamily="34" charset="-128"/>
                <a:ea typeface="Hiragino Kaku Gothic ProN" panose="020B0300000000000000" pitchFamily="34" charset="-128"/>
              </a:rPr>
              <a:t>別のスタッフが対応する場合がございます。</a:t>
            </a:r>
            <a:endParaRPr lang="en-US" altLang="ja-JP" sz="1400" b="0" i="0" dirty="0">
              <a:solidFill>
                <a:srgbClr val="333333"/>
              </a:solidFill>
              <a:effectLst/>
              <a:highlight>
                <a:srgbClr val="FFFFFF"/>
              </a:highlight>
              <a:latin typeface="Hiragino Kaku Gothic ProN" panose="020B0300000000000000" pitchFamily="34" charset="-128"/>
              <a:ea typeface="Hiragino Kaku Gothic ProN" panose="020B0300000000000000" pitchFamily="34" charset="-128"/>
            </a:endParaRPr>
          </a:p>
        </p:txBody>
      </p:sp>
    </p:spTree>
    <p:extLst>
      <p:ext uri="{BB962C8B-B14F-4D97-AF65-F5344CB8AC3E}">
        <p14:creationId xmlns:p14="http://schemas.microsoft.com/office/powerpoint/2010/main" val="2310394207"/>
      </p:ext>
    </p:extLst>
  </p:cSld>
  <p:clrMapOvr>
    <a:masterClrMapping/>
  </p:clrMapOvr>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すりガラス">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TM02900688[[fn=ファセット]]</Template>
  <TotalTime>504</TotalTime>
  <Words>1569</Words>
  <Application>Microsoft Macintosh PowerPoint</Application>
  <PresentationFormat>A4 210 x 297 mm</PresentationFormat>
  <Paragraphs>173</Paragraphs>
  <Slides>9</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Hiragino Kaku Gothic ProN</vt:lpstr>
      <vt:lpstr>Noto Sans JP</vt:lpstr>
      <vt:lpstr>メイリオ</vt:lpstr>
      <vt:lpstr>Arial</vt:lpstr>
      <vt:lpstr>Trebuchet MS</vt:lpstr>
      <vt:lpstr>Wingdings 3</vt:lpstr>
      <vt:lpstr>ファセット</vt:lpstr>
      <vt:lpstr>スマート採用ツール</vt:lpstr>
      <vt:lpstr>こんな企業がお得</vt:lpstr>
      <vt:lpstr>スマート採用ツールとは</vt:lpstr>
      <vt:lpstr>Indeedに掲載される仕組み</vt:lpstr>
      <vt:lpstr>サービスの特徴</vt:lpstr>
      <vt:lpstr>他サービスとの比較</vt:lpstr>
      <vt:lpstr>お客様の声 ※一部抜粋</vt:lpstr>
      <vt:lpstr>サービス利用料金</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スマート採用ツール</dc:title>
  <dc:creator>光男 梶</dc:creator>
  <cp:lastModifiedBy>梶　光男</cp:lastModifiedBy>
  <cp:revision>35</cp:revision>
  <dcterms:created xsi:type="dcterms:W3CDTF">2024-02-14T03:01:00Z</dcterms:created>
  <dcterms:modified xsi:type="dcterms:W3CDTF">2024-07-24T12:43:11Z</dcterms:modified>
</cp:coreProperties>
</file>