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72" d="100"/>
          <a:sy n="72" d="100"/>
        </p:scale>
        <p:origin x="4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C4D02F2-17FD-4671-B8D4-CC8EDB194B58}"/>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6A885059-9305-4C50-9FEB-FBEAB2ECF4F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AAE4E0C0-06A5-4188-A427-3995A0B6C941}"/>
              </a:ext>
            </a:extLst>
          </p:cNvPr>
          <p:cNvSpPr>
            <a:spLocks noGrp="1"/>
          </p:cNvSpPr>
          <p:nvPr>
            <p:ph type="dt" sz="half" idx="10"/>
          </p:nvPr>
        </p:nvSpPr>
        <p:spPr/>
        <p:txBody>
          <a:bodyPr/>
          <a:lstStyle/>
          <a:p>
            <a:fld id="{FBD428C7-FE5F-4306-BB10-0DB75A582F6D}" type="datetimeFigureOut">
              <a:rPr kumimoji="1" lang="ja-JP" altLang="en-US" smtClean="0"/>
              <a:t>2022/3/25</a:t>
            </a:fld>
            <a:endParaRPr kumimoji="1" lang="ja-JP" altLang="en-US"/>
          </a:p>
        </p:txBody>
      </p:sp>
      <p:sp>
        <p:nvSpPr>
          <p:cNvPr id="5" name="フッター プレースホルダー 4">
            <a:extLst>
              <a:ext uri="{FF2B5EF4-FFF2-40B4-BE49-F238E27FC236}">
                <a16:creationId xmlns:a16="http://schemas.microsoft.com/office/drawing/2014/main" id="{AD5A3337-CCF3-4CCD-A316-83DC2F4BC25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8959FF4-F0B3-455E-8E66-87A9D3637075}"/>
              </a:ext>
            </a:extLst>
          </p:cNvPr>
          <p:cNvSpPr>
            <a:spLocks noGrp="1"/>
          </p:cNvSpPr>
          <p:nvPr>
            <p:ph type="sldNum" sz="quarter" idx="12"/>
          </p:nvPr>
        </p:nvSpPr>
        <p:spPr/>
        <p:txBody>
          <a:bodyPr/>
          <a:lstStyle/>
          <a:p>
            <a:fld id="{C8F2BBBE-BFA6-4449-A20F-61743FB53785}" type="slidenum">
              <a:rPr kumimoji="1" lang="ja-JP" altLang="en-US" smtClean="0"/>
              <a:t>‹#›</a:t>
            </a:fld>
            <a:endParaRPr kumimoji="1" lang="ja-JP" altLang="en-US"/>
          </a:p>
        </p:txBody>
      </p:sp>
    </p:spTree>
    <p:extLst>
      <p:ext uri="{BB962C8B-B14F-4D97-AF65-F5344CB8AC3E}">
        <p14:creationId xmlns:p14="http://schemas.microsoft.com/office/powerpoint/2010/main" val="700470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60095AF-7A80-4BB0-806B-BD58BA41EA94}"/>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A4A7791C-3B82-4E3B-B59D-AA51943C7752}"/>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65EDE38-4DAB-4BCC-AD58-AD178CD7B9C5}"/>
              </a:ext>
            </a:extLst>
          </p:cNvPr>
          <p:cNvSpPr>
            <a:spLocks noGrp="1"/>
          </p:cNvSpPr>
          <p:nvPr>
            <p:ph type="dt" sz="half" idx="10"/>
          </p:nvPr>
        </p:nvSpPr>
        <p:spPr/>
        <p:txBody>
          <a:bodyPr/>
          <a:lstStyle/>
          <a:p>
            <a:fld id="{FBD428C7-FE5F-4306-BB10-0DB75A582F6D}" type="datetimeFigureOut">
              <a:rPr kumimoji="1" lang="ja-JP" altLang="en-US" smtClean="0"/>
              <a:t>2022/3/25</a:t>
            </a:fld>
            <a:endParaRPr kumimoji="1" lang="ja-JP" altLang="en-US"/>
          </a:p>
        </p:txBody>
      </p:sp>
      <p:sp>
        <p:nvSpPr>
          <p:cNvPr id="5" name="フッター プレースホルダー 4">
            <a:extLst>
              <a:ext uri="{FF2B5EF4-FFF2-40B4-BE49-F238E27FC236}">
                <a16:creationId xmlns:a16="http://schemas.microsoft.com/office/drawing/2014/main" id="{112CC293-102E-448D-AEF1-D527F4ADBD0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604977B-525C-469E-91EF-A99DDC5ED0B4}"/>
              </a:ext>
            </a:extLst>
          </p:cNvPr>
          <p:cNvSpPr>
            <a:spLocks noGrp="1"/>
          </p:cNvSpPr>
          <p:nvPr>
            <p:ph type="sldNum" sz="quarter" idx="12"/>
          </p:nvPr>
        </p:nvSpPr>
        <p:spPr/>
        <p:txBody>
          <a:bodyPr/>
          <a:lstStyle/>
          <a:p>
            <a:fld id="{C8F2BBBE-BFA6-4449-A20F-61743FB53785}" type="slidenum">
              <a:rPr kumimoji="1" lang="ja-JP" altLang="en-US" smtClean="0"/>
              <a:t>‹#›</a:t>
            </a:fld>
            <a:endParaRPr kumimoji="1" lang="ja-JP" altLang="en-US"/>
          </a:p>
        </p:txBody>
      </p:sp>
    </p:spTree>
    <p:extLst>
      <p:ext uri="{BB962C8B-B14F-4D97-AF65-F5344CB8AC3E}">
        <p14:creationId xmlns:p14="http://schemas.microsoft.com/office/powerpoint/2010/main" val="16331621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E8841252-BB22-4EA4-85DA-086E5390390A}"/>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1B7B2E03-11DC-4DE6-8691-8E0D41CFE4D3}"/>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FFF60E1-0709-4304-8234-54FDA317C034}"/>
              </a:ext>
            </a:extLst>
          </p:cNvPr>
          <p:cNvSpPr>
            <a:spLocks noGrp="1"/>
          </p:cNvSpPr>
          <p:nvPr>
            <p:ph type="dt" sz="half" idx="10"/>
          </p:nvPr>
        </p:nvSpPr>
        <p:spPr/>
        <p:txBody>
          <a:bodyPr/>
          <a:lstStyle/>
          <a:p>
            <a:fld id="{FBD428C7-FE5F-4306-BB10-0DB75A582F6D}" type="datetimeFigureOut">
              <a:rPr kumimoji="1" lang="ja-JP" altLang="en-US" smtClean="0"/>
              <a:t>2022/3/25</a:t>
            </a:fld>
            <a:endParaRPr kumimoji="1" lang="ja-JP" altLang="en-US"/>
          </a:p>
        </p:txBody>
      </p:sp>
      <p:sp>
        <p:nvSpPr>
          <p:cNvPr id="5" name="フッター プレースホルダー 4">
            <a:extLst>
              <a:ext uri="{FF2B5EF4-FFF2-40B4-BE49-F238E27FC236}">
                <a16:creationId xmlns:a16="http://schemas.microsoft.com/office/drawing/2014/main" id="{FA9A15F1-52FC-4E44-B15A-F1050E07D41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C29E40C-0BD1-47BB-BC41-05DB217F66EB}"/>
              </a:ext>
            </a:extLst>
          </p:cNvPr>
          <p:cNvSpPr>
            <a:spLocks noGrp="1"/>
          </p:cNvSpPr>
          <p:nvPr>
            <p:ph type="sldNum" sz="quarter" idx="12"/>
          </p:nvPr>
        </p:nvSpPr>
        <p:spPr/>
        <p:txBody>
          <a:bodyPr/>
          <a:lstStyle/>
          <a:p>
            <a:fld id="{C8F2BBBE-BFA6-4449-A20F-61743FB53785}" type="slidenum">
              <a:rPr kumimoji="1" lang="ja-JP" altLang="en-US" smtClean="0"/>
              <a:t>‹#›</a:t>
            </a:fld>
            <a:endParaRPr kumimoji="1" lang="ja-JP" altLang="en-US"/>
          </a:p>
        </p:txBody>
      </p:sp>
    </p:spTree>
    <p:extLst>
      <p:ext uri="{BB962C8B-B14F-4D97-AF65-F5344CB8AC3E}">
        <p14:creationId xmlns:p14="http://schemas.microsoft.com/office/powerpoint/2010/main" val="2662716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CCBA808-0ADA-4DD0-84D9-8129E3A513F3}"/>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65138546-001A-4CAF-B52F-78C4D4B17A97}"/>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2B6CC20-EE86-4A3C-9F04-788B912AC762}"/>
              </a:ext>
            </a:extLst>
          </p:cNvPr>
          <p:cNvSpPr>
            <a:spLocks noGrp="1"/>
          </p:cNvSpPr>
          <p:nvPr>
            <p:ph type="dt" sz="half" idx="10"/>
          </p:nvPr>
        </p:nvSpPr>
        <p:spPr/>
        <p:txBody>
          <a:bodyPr/>
          <a:lstStyle/>
          <a:p>
            <a:fld id="{FBD428C7-FE5F-4306-BB10-0DB75A582F6D}" type="datetimeFigureOut">
              <a:rPr kumimoji="1" lang="ja-JP" altLang="en-US" smtClean="0"/>
              <a:t>2022/3/25</a:t>
            </a:fld>
            <a:endParaRPr kumimoji="1" lang="ja-JP" altLang="en-US"/>
          </a:p>
        </p:txBody>
      </p:sp>
      <p:sp>
        <p:nvSpPr>
          <p:cNvPr id="5" name="フッター プレースホルダー 4">
            <a:extLst>
              <a:ext uri="{FF2B5EF4-FFF2-40B4-BE49-F238E27FC236}">
                <a16:creationId xmlns:a16="http://schemas.microsoft.com/office/drawing/2014/main" id="{5563DCE6-8D80-4BC9-9BA4-E257D88404A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A0407DD-7C02-4A14-A8BF-3DC2709BCBC0}"/>
              </a:ext>
            </a:extLst>
          </p:cNvPr>
          <p:cNvSpPr>
            <a:spLocks noGrp="1"/>
          </p:cNvSpPr>
          <p:nvPr>
            <p:ph type="sldNum" sz="quarter" idx="12"/>
          </p:nvPr>
        </p:nvSpPr>
        <p:spPr/>
        <p:txBody>
          <a:bodyPr/>
          <a:lstStyle/>
          <a:p>
            <a:fld id="{C8F2BBBE-BFA6-4449-A20F-61743FB53785}" type="slidenum">
              <a:rPr kumimoji="1" lang="ja-JP" altLang="en-US" smtClean="0"/>
              <a:t>‹#›</a:t>
            </a:fld>
            <a:endParaRPr kumimoji="1" lang="ja-JP" altLang="en-US"/>
          </a:p>
        </p:txBody>
      </p:sp>
    </p:spTree>
    <p:extLst>
      <p:ext uri="{BB962C8B-B14F-4D97-AF65-F5344CB8AC3E}">
        <p14:creationId xmlns:p14="http://schemas.microsoft.com/office/powerpoint/2010/main" val="9994185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90C5E01-8B8F-4C62-BF69-9811D57F9F78}"/>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B774C3D-F982-417A-B946-51B3DC04DEA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AA297794-2CF8-4A86-9440-4EC88502890B}"/>
              </a:ext>
            </a:extLst>
          </p:cNvPr>
          <p:cNvSpPr>
            <a:spLocks noGrp="1"/>
          </p:cNvSpPr>
          <p:nvPr>
            <p:ph type="dt" sz="half" idx="10"/>
          </p:nvPr>
        </p:nvSpPr>
        <p:spPr/>
        <p:txBody>
          <a:bodyPr/>
          <a:lstStyle/>
          <a:p>
            <a:fld id="{FBD428C7-FE5F-4306-BB10-0DB75A582F6D}" type="datetimeFigureOut">
              <a:rPr kumimoji="1" lang="ja-JP" altLang="en-US" smtClean="0"/>
              <a:t>2022/3/25</a:t>
            </a:fld>
            <a:endParaRPr kumimoji="1" lang="ja-JP" altLang="en-US"/>
          </a:p>
        </p:txBody>
      </p:sp>
      <p:sp>
        <p:nvSpPr>
          <p:cNvPr id="5" name="フッター プレースホルダー 4">
            <a:extLst>
              <a:ext uri="{FF2B5EF4-FFF2-40B4-BE49-F238E27FC236}">
                <a16:creationId xmlns:a16="http://schemas.microsoft.com/office/drawing/2014/main" id="{457E8894-9999-4DAA-BBA9-D305EA202CD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DC6D310-D7F5-47AD-9A9A-71EEA9F4BE41}"/>
              </a:ext>
            </a:extLst>
          </p:cNvPr>
          <p:cNvSpPr>
            <a:spLocks noGrp="1"/>
          </p:cNvSpPr>
          <p:nvPr>
            <p:ph type="sldNum" sz="quarter" idx="12"/>
          </p:nvPr>
        </p:nvSpPr>
        <p:spPr/>
        <p:txBody>
          <a:bodyPr/>
          <a:lstStyle/>
          <a:p>
            <a:fld id="{C8F2BBBE-BFA6-4449-A20F-61743FB53785}" type="slidenum">
              <a:rPr kumimoji="1" lang="ja-JP" altLang="en-US" smtClean="0"/>
              <a:t>‹#›</a:t>
            </a:fld>
            <a:endParaRPr kumimoji="1" lang="ja-JP" altLang="en-US"/>
          </a:p>
        </p:txBody>
      </p:sp>
    </p:spTree>
    <p:extLst>
      <p:ext uri="{BB962C8B-B14F-4D97-AF65-F5344CB8AC3E}">
        <p14:creationId xmlns:p14="http://schemas.microsoft.com/office/powerpoint/2010/main" val="748201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4D2D7E2-EFBD-42A8-9CD0-E649FA343D9B}"/>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CC3B736D-D294-4D97-BAC2-887C21A2F6C9}"/>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4AF45491-DE35-4ADC-B96C-4A013021E05A}"/>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DF6BA7E5-4ACF-4C0C-972E-9252B007DC84}"/>
              </a:ext>
            </a:extLst>
          </p:cNvPr>
          <p:cNvSpPr>
            <a:spLocks noGrp="1"/>
          </p:cNvSpPr>
          <p:nvPr>
            <p:ph type="dt" sz="half" idx="10"/>
          </p:nvPr>
        </p:nvSpPr>
        <p:spPr/>
        <p:txBody>
          <a:bodyPr/>
          <a:lstStyle/>
          <a:p>
            <a:fld id="{FBD428C7-FE5F-4306-BB10-0DB75A582F6D}" type="datetimeFigureOut">
              <a:rPr kumimoji="1" lang="ja-JP" altLang="en-US" smtClean="0"/>
              <a:t>2022/3/25</a:t>
            </a:fld>
            <a:endParaRPr kumimoji="1" lang="ja-JP" altLang="en-US"/>
          </a:p>
        </p:txBody>
      </p:sp>
      <p:sp>
        <p:nvSpPr>
          <p:cNvPr id="6" name="フッター プレースホルダー 5">
            <a:extLst>
              <a:ext uri="{FF2B5EF4-FFF2-40B4-BE49-F238E27FC236}">
                <a16:creationId xmlns:a16="http://schemas.microsoft.com/office/drawing/2014/main" id="{59C3909F-C3BB-430C-9415-08C7B4C9A62E}"/>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416C22B7-7A65-4C31-836B-8C2495845D44}"/>
              </a:ext>
            </a:extLst>
          </p:cNvPr>
          <p:cNvSpPr>
            <a:spLocks noGrp="1"/>
          </p:cNvSpPr>
          <p:nvPr>
            <p:ph type="sldNum" sz="quarter" idx="12"/>
          </p:nvPr>
        </p:nvSpPr>
        <p:spPr/>
        <p:txBody>
          <a:bodyPr/>
          <a:lstStyle/>
          <a:p>
            <a:fld id="{C8F2BBBE-BFA6-4449-A20F-61743FB53785}" type="slidenum">
              <a:rPr kumimoji="1" lang="ja-JP" altLang="en-US" smtClean="0"/>
              <a:t>‹#›</a:t>
            </a:fld>
            <a:endParaRPr kumimoji="1" lang="ja-JP" altLang="en-US"/>
          </a:p>
        </p:txBody>
      </p:sp>
    </p:spTree>
    <p:extLst>
      <p:ext uri="{BB962C8B-B14F-4D97-AF65-F5344CB8AC3E}">
        <p14:creationId xmlns:p14="http://schemas.microsoft.com/office/powerpoint/2010/main" val="7662092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CB3CD3F-8440-42E2-864F-BDFCCA340001}"/>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1956F5FB-44EF-4306-AC91-EE68B21FA1D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53277A66-C8F8-46E1-AA72-EB615D2EF226}"/>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43C9B7CD-88B8-4D32-8C24-586EF3992BB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56F872D8-CAD7-4DF2-9EB6-D9546915EF6C}"/>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8BF84B69-6E4E-4F3C-9AC9-82BBEB38F51B}"/>
              </a:ext>
            </a:extLst>
          </p:cNvPr>
          <p:cNvSpPr>
            <a:spLocks noGrp="1"/>
          </p:cNvSpPr>
          <p:nvPr>
            <p:ph type="dt" sz="half" idx="10"/>
          </p:nvPr>
        </p:nvSpPr>
        <p:spPr/>
        <p:txBody>
          <a:bodyPr/>
          <a:lstStyle/>
          <a:p>
            <a:fld id="{FBD428C7-FE5F-4306-BB10-0DB75A582F6D}" type="datetimeFigureOut">
              <a:rPr kumimoji="1" lang="ja-JP" altLang="en-US" smtClean="0"/>
              <a:t>2022/3/25</a:t>
            </a:fld>
            <a:endParaRPr kumimoji="1" lang="ja-JP" altLang="en-US"/>
          </a:p>
        </p:txBody>
      </p:sp>
      <p:sp>
        <p:nvSpPr>
          <p:cNvPr id="8" name="フッター プレースホルダー 7">
            <a:extLst>
              <a:ext uri="{FF2B5EF4-FFF2-40B4-BE49-F238E27FC236}">
                <a16:creationId xmlns:a16="http://schemas.microsoft.com/office/drawing/2014/main" id="{412DE274-6F70-4CA0-AB20-119E93B61C39}"/>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35560914-16BD-432A-8755-5C6E64D0462A}"/>
              </a:ext>
            </a:extLst>
          </p:cNvPr>
          <p:cNvSpPr>
            <a:spLocks noGrp="1"/>
          </p:cNvSpPr>
          <p:nvPr>
            <p:ph type="sldNum" sz="quarter" idx="12"/>
          </p:nvPr>
        </p:nvSpPr>
        <p:spPr/>
        <p:txBody>
          <a:bodyPr/>
          <a:lstStyle/>
          <a:p>
            <a:fld id="{C8F2BBBE-BFA6-4449-A20F-61743FB53785}" type="slidenum">
              <a:rPr kumimoji="1" lang="ja-JP" altLang="en-US" smtClean="0"/>
              <a:t>‹#›</a:t>
            </a:fld>
            <a:endParaRPr kumimoji="1" lang="ja-JP" altLang="en-US"/>
          </a:p>
        </p:txBody>
      </p:sp>
    </p:spTree>
    <p:extLst>
      <p:ext uri="{BB962C8B-B14F-4D97-AF65-F5344CB8AC3E}">
        <p14:creationId xmlns:p14="http://schemas.microsoft.com/office/powerpoint/2010/main" val="16470618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0842B2A-09C0-4570-907B-25449C4D8164}"/>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A181C573-D20B-4963-8363-2BDB5F6B6AA5}"/>
              </a:ext>
            </a:extLst>
          </p:cNvPr>
          <p:cNvSpPr>
            <a:spLocks noGrp="1"/>
          </p:cNvSpPr>
          <p:nvPr>
            <p:ph type="dt" sz="half" idx="10"/>
          </p:nvPr>
        </p:nvSpPr>
        <p:spPr/>
        <p:txBody>
          <a:bodyPr/>
          <a:lstStyle/>
          <a:p>
            <a:fld id="{FBD428C7-FE5F-4306-BB10-0DB75A582F6D}" type="datetimeFigureOut">
              <a:rPr kumimoji="1" lang="ja-JP" altLang="en-US" smtClean="0"/>
              <a:t>2022/3/25</a:t>
            </a:fld>
            <a:endParaRPr kumimoji="1" lang="ja-JP" altLang="en-US"/>
          </a:p>
        </p:txBody>
      </p:sp>
      <p:sp>
        <p:nvSpPr>
          <p:cNvPr id="4" name="フッター プレースホルダー 3">
            <a:extLst>
              <a:ext uri="{FF2B5EF4-FFF2-40B4-BE49-F238E27FC236}">
                <a16:creationId xmlns:a16="http://schemas.microsoft.com/office/drawing/2014/main" id="{F23E7C84-A831-4B61-AFB4-CD25302DA2DD}"/>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60EA03C6-1174-44D6-9589-3F95053C5202}"/>
              </a:ext>
            </a:extLst>
          </p:cNvPr>
          <p:cNvSpPr>
            <a:spLocks noGrp="1"/>
          </p:cNvSpPr>
          <p:nvPr>
            <p:ph type="sldNum" sz="quarter" idx="12"/>
          </p:nvPr>
        </p:nvSpPr>
        <p:spPr/>
        <p:txBody>
          <a:bodyPr/>
          <a:lstStyle/>
          <a:p>
            <a:fld id="{C8F2BBBE-BFA6-4449-A20F-61743FB53785}" type="slidenum">
              <a:rPr kumimoji="1" lang="ja-JP" altLang="en-US" smtClean="0"/>
              <a:t>‹#›</a:t>
            </a:fld>
            <a:endParaRPr kumimoji="1" lang="ja-JP" altLang="en-US"/>
          </a:p>
        </p:txBody>
      </p:sp>
    </p:spTree>
    <p:extLst>
      <p:ext uri="{BB962C8B-B14F-4D97-AF65-F5344CB8AC3E}">
        <p14:creationId xmlns:p14="http://schemas.microsoft.com/office/powerpoint/2010/main" val="2993182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DA9386A0-38B8-43D6-9A42-0B065168CC2E}"/>
              </a:ext>
            </a:extLst>
          </p:cNvPr>
          <p:cNvSpPr>
            <a:spLocks noGrp="1"/>
          </p:cNvSpPr>
          <p:nvPr>
            <p:ph type="dt" sz="half" idx="10"/>
          </p:nvPr>
        </p:nvSpPr>
        <p:spPr/>
        <p:txBody>
          <a:bodyPr/>
          <a:lstStyle/>
          <a:p>
            <a:fld id="{FBD428C7-FE5F-4306-BB10-0DB75A582F6D}" type="datetimeFigureOut">
              <a:rPr kumimoji="1" lang="ja-JP" altLang="en-US" smtClean="0"/>
              <a:t>2022/3/25</a:t>
            </a:fld>
            <a:endParaRPr kumimoji="1" lang="ja-JP" altLang="en-US"/>
          </a:p>
        </p:txBody>
      </p:sp>
      <p:sp>
        <p:nvSpPr>
          <p:cNvPr id="3" name="フッター プレースホルダー 2">
            <a:extLst>
              <a:ext uri="{FF2B5EF4-FFF2-40B4-BE49-F238E27FC236}">
                <a16:creationId xmlns:a16="http://schemas.microsoft.com/office/drawing/2014/main" id="{5C299E18-7DA5-4E2C-91F8-5DDA23EF9A3F}"/>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99109C5C-F631-4D47-85FA-7AADAE6C71B2}"/>
              </a:ext>
            </a:extLst>
          </p:cNvPr>
          <p:cNvSpPr>
            <a:spLocks noGrp="1"/>
          </p:cNvSpPr>
          <p:nvPr>
            <p:ph type="sldNum" sz="quarter" idx="12"/>
          </p:nvPr>
        </p:nvSpPr>
        <p:spPr/>
        <p:txBody>
          <a:bodyPr/>
          <a:lstStyle/>
          <a:p>
            <a:fld id="{C8F2BBBE-BFA6-4449-A20F-61743FB53785}" type="slidenum">
              <a:rPr kumimoji="1" lang="ja-JP" altLang="en-US" smtClean="0"/>
              <a:t>‹#›</a:t>
            </a:fld>
            <a:endParaRPr kumimoji="1" lang="ja-JP" altLang="en-US"/>
          </a:p>
        </p:txBody>
      </p:sp>
    </p:spTree>
    <p:extLst>
      <p:ext uri="{BB962C8B-B14F-4D97-AF65-F5344CB8AC3E}">
        <p14:creationId xmlns:p14="http://schemas.microsoft.com/office/powerpoint/2010/main" val="213149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3C2A656-ED9C-4FCF-B4FB-71CE55BA79EE}"/>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18E6F347-9F12-4ACE-A99F-F4E7F330D1D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622FBFA8-AFAB-4319-9624-88F5318095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E36E0F54-A9C1-4A06-84B4-6086347358CE}"/>
              </a:ext>
            </a:extLst>
          </p:cNvPr>
          <p:cNvSpPr>
            <a:spLocks noGrp="1"/>
          </p:cNvSpPr>
          <p:nvPr>
            <p:ph type="dt" sz="half" idx="10"/>
          </p:nvPr>
        </p:nvSpPr>
        <p:spPr/>
        <p:txBody>
          <a:bodyPr/>
          <a:lstStyle/>
          <a:p>
            <a:fld id="{FBD428C7-FE5F-4306-BB10-0DB75A582F6D}" type="datetimeFigureOut">
              <a:rPr kumimoji="1" lang="ja-JP" altLang="en-US" smtClean="0"/>
              <a:t>2022/3/25</a:t>
            </a:fld>
            <a:endParaRPr kumimoji="1" lang="ja-JP" altLang="en-US"/>
          </a:p>
        </p:txBody>
      </p:sp>
      <p:sp>
        <p:nvSpPr>
          <p:cNvPr id="6" name="フッター プレースホルダー 5">
            <a:extLst>
              <a:ext uri="{FF2B5EF4-FFF2-40B4-BE49-F238E27FC236}">
                <a16:creationId xmlns:a16="http://schemas.microsoft.com/office/drawing/2014/main" id="{E2E95EE0-4700-4825-B1C1-8625CCC57AB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8CA9855B-AFCA-4517-AC0D-1705381EA865}"/>
              </a:ext>
            </a:extLst>
          </p:cNvPr>
          <p:cNvSpPr>
            <a:spLocks noGrp="1"/>
          </p:cNvSpPr>
          <p:nvPr>
            <p:ph type="sldNum" sz="quarter" idx="12"/>
          </p:nvPr>
        </p:nvSpPr>
        <p:spPr/>
        <p:txBody>
          <a:bodyPr/>
          <a:lstStyle/>
          <a:p>
            <a:fld id="{C8F2BBBE-BFA6-4449-A20F-61743FB53785}" type="slidenum">
              <a:rPr kumimoji="1" lang="ja-JP" altLang="en-US" smtClean="0"/>
              <a:t>‹#›</a:t>
            </a:fld>
            <a:endParaRPr kumimoji="1" lang="ja-JP" altLang="en-US"/>
          </a:p>
        </p:txBody>
      </p:sp>
    </p:spTree>
    <p:extLst>
      <p:ext uri="{BB962C8B-B14F-4D97-AF65-F5344CB8AC3E}">
        <p14:creationId xmlns:p14="http://schemas.microsoft.com/office/powerpoint/2010/main" val="25214878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6A307AC-57A0-4849-87AC-C1AD22A91A63}"/>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F484E612-A51C-4F5D-AD3F-808F1A103E3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AE3B7962-5D21-424E-9D64-FD0F3F7609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17C32D0C-2BA9-4FD1-A8C5-21FBDD2CBE76}"/>
              </a:ext>
            </a:extLst>
          </p:cNvPr>
          <p:cNvSpPr>
            <a:spLocks noGrp="1"/>
          </p:cNvSpPr>
          <p:nvPr>
            <p:ph type="dt" sz="half" idx="10"/>
          </p:nvPr>
        </p:nvSpPr>
        <p:spPr/>
        <p:txBody>
          <a:bodyPr/>
          <a:lstStyle/>
          <a:p>
            <a:fld id="{FBD428C7-FE5F-4306-BB10-0DB75A582F6D}" type="datetimeFigureOut">
              <a:rPr kumimoji="1" lang="ja-JP" altLang="en-US" smtClean="0"/>
              <a:t>2022/3/25</a:t>
            </a:fld>
            <a:endParaRPr kumimoji="1" lang="ja-JP" altLang="en-US"/>
          </a:p>
        </p:txBody>
      </p:sp>
      <p:sp>
        <p:nvSpPr>
          <p:cNvPr id="6" name="フッター プレースホルダー 5">
            <a:extLst>
              <a:ext uri="{FF2B5EF4-FFF2-40B4-BE49-F238E27FC236}">
                <a16:creationId xmlns:a16="http://schemas.microsoft.com/office/drawing/2014/main" id="{AF36F0D7-D433-47F6-BFD4-2F4588A22E0C}"/>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4DEF856E-EB97-427F-9C6A-1F88B36E8CAD}"/>
              </a:ext>
            </a:extLst>
          </p:cNvPr>
          <p:cNvSpPr>
            <a:spLocks noGrp="1"/>
          </p:cNvSpPr>
          <p:nvPr>
            <p:ph type="sldNum" sz="quarter" idx="12"/>
          </p:nvPr>
        </p:nvSpPr>
        <p:spPr/>
        <p:txBody>
          <a:bodyPr/>
          <a:lstStyle/>
          <a:p>
            <a:fld id="{C8F2BBBE-BFA6-4449-A20F-61743FB53785}" type="slidenum">
              <a:rPr kumimoji="1" lang="ja-JP" altLang="en-US" smtClean="0"/>
              <a:t>‹#›</a:t>
            </a:fld>
            <a:endParaRPr kumimoji="1" lang="ja-JP" altLang="en-US"/>
          </a:p>
        </p:txBody>
      </p:sp>
    </p:spTree>
    <p:extLst>
      <p:ext uri="{BB962C8B-B14F-4D97-AF65-F5344CB8AC3E}">
        <p14:creationId xmlns:p14="http://schemas.microsoft.com/office/powerpoint/2010/main" val="3664807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8A5A2B6C-5886-45E3-B74B-EAC93C6B8FB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35FF6323-307C-4C73-BE85-1246CB112E2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0DB9F60-67C0-4978-AB40-B91F6354464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D428C7-FE5F-4306-BB10-0DB75A582F6D}" type="datetimeFigureOut">
              <a:rPr kumimoji="1" lang="ja-JP" altLang="en-US" smtClean="0"/>
              <a:t>2022/3/25</a:t>
            </a:fld>
            <a:endParaRPr kumimoji="1" lang="ja-JP" altLang="en-US"/>
          </a:p>
        </p:txBody>
      </p:sp>
      <p:sp>
        <p:nvSpPr>
          <p:cNvPr id="5" name="フッター プレースホルダー 4">
            <a:extLst>
              <a:ext uri="{FF2B5EF4-FFF2-40B4-BE49-F238E27FC236}">
                <a16:creationId xmlns:a16="http://schemas.microsoft.com/office/drawing/2014/main" id="{05AD7006-AE8A-4313-AFBC-E1388D3196A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DD8ED043-E0CE-4CA0-BBF9-21F8854AFED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F2BBBE-BFA6-4449-A20F-61743FB53785}" type="slidenum">
              <a:rPr kumimoji="1" lang="ja-JP" altLang="en-US" smtClean="0"/>
              <a:t>‹#›</a:t>
            </a:fld>
            <a:endParaRPr kumimoji="1" lang="ja-JP" altLang="en-US"/>
          </a:p>
        </p:txBody>
      </p:sp>
    </p:spTree>
    <p:extLst>
      <p:ext uri="{BB962C8B-B14F-4D97-AF65-F5344CB8AC3E}">
        <p14:creationId xmlns:p14="http://schemas.microsoft.com/office/powerpoint/2010/main" val="35375522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mailto:holly@izu-numazu.co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309E31F-D27F-4614-84A8-963425747A44}"/>
              </a:ext>
            </a:extLst>
          </p:cNvPr>
          <p:cNvSpPr>
            <a:spLocks noGrp="1"/>
          </p:cNvSpPr>
          <p:nvPr>
            <p:ph type="ctrTitle"/>
          </p:nvPr>
        </p:nvSpPr>
        <p:spPr/>
        <p:txBody>
          <a:bodyPr/>
          <a:lstStyle/>
          <a:p>
            <a:r>
              <a:rPr kumimoji="1" lang="ja-JP" altLang="en-US" dirty="0"/>
              <a:t>公式</a:t>
            </a:r>
            <a:r>
              <a:rPr lang="ja-JP" altLang="en-US" dirty="0"/>
              <a:t>企業</a:t>
            </a:r>
            <a:r>
              <a:rPr lang="en-US" altLang="ja-JP" dirty="0"/>
              <a:t>HP</a:t>
            </a:r>
            <a:r>
              <a:rPr lang="ja-JP" altLang="en-US" dirty="0"/>
              <a:t>の内容</a:t>
            </a:r>
            <a:endParaRPr kumimoji="1" lang="ja-JP" altLang="en-US" dirty="0"/>
          </a:p>
        </p:txBody>
      </p:sp>
      <p:sp>
        <p:nvSpPr>
          <p:cNvPr id="3" name="字幕 2">
            <a:extLst>
              <a:ext uri="{FF2B5EF4-FFF2-40B4-BE49-F238E27FC236}">
                <a16:creationId xmlns:a16="http://schemas.microsoft.com/office/drawing/2014/main" id="{C7F73370-D854-4078-8204-575D886A1FAC}"/>
              </a:ext>
            </a:extLst>
          </p:cNvPr>
          <p:cNvSpPr>
            <a:spLocks noGrp="1"/>
          </p:cNvSpPr>
          <p:nvPr>
            <p:ph type="subTitle" idx="1"/>
          </p:nvPr>
        </p:nvSpPr>
        <p:spPr/>
        <p:txBody>
          <a:bodyPr/>
          <a:lstStyle/>
          <a:p>
            <a:endParaRPr kumimoji="1" lang="ja-JP" altLang="en-US"/>
          </a:p>
        </p:txBody>
      </p:sp>
    </p:spTree>
    <p:extLst>
      <p:ext uri="{BB962C8B-B14F-4D97-AF65-F5344CB8AC3E}">
        <p14:creationId xmlns:p14="http://schemas.microsoft.com/office/powerpoint/2010/main" val="6387779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E9AFA73-2A5D-44CA-9F0D-F06F05531F42}"/>
              </a:ext>
            </a:extLst>
          </p:cNvPr>
          <p:cNvSpPr>
            <a:spLocks noGrp="1"/>
          </p:cNvSpPr>
          <p:nvPr>
            <p:ph type="title"/>
          </p:nvPr>
        </p:nvSpPr>
        <p:spPr/>
        <p:txBody>
          <a:bodyPr/>
          <a:lstStyle/>
          <a:p>
            <a:r>
              <a:rPr kumimoji="1" lang="ja-JP" altLang="en-US" dirty="0"/>
              <a:t>企業概要</a:t>
            </a:r>
          </a:p>
        </p:txBody>
      </p:sp>
      <p:sp>
        <p:nvSpPr>
          <p:cNvPr id="3" name="コンテンツ プレースホルダー 2">
            <a:extLst>
              <a:ext uri="{FF2B5EF4-FFF2-40B4-BE49-F238E27FC236}">
                <a16:creationId xmlns:a16="http://schemas.microsoft.com/office/drawing/2014/main" id="{35B76887-B0BD-4FBE-B892-CE0A9BF0B004}"/>
              </a:ext>
            </a:extLst>
          </p:cNvPr>
          <p:cNvSpPr>
            <a:spLocks noGrp="1"/>
          </p:cNvSpPr>
          <p:nvPr>
            <p:ph idx="1"/>
          </p:nvPr>
        </p:nvSpPr>
        <p:spPr/>
        <p:txBody>
          <a:bodyPr/>
          <a:lstStyle/>
          <a:p>
            <a:r>
              <a:rPr kumimoji="1" lang="ja-JP" altLang="en-US" dirty="0"/>
              <a:t>海外旅行よりも伊豆へ！</a:t>
            </a:r>
            <a:endParaRPr kumimoji="1" lang="en-US" altLang="ja-JP" dirty="0"/>
          </a:p>
          <a:p>
            <a:endParaRPr lang="en-US" altLang="ja-JP" dirty="0"/>
          </a:p>
          <a:p>
            <a:pPr marL="0" indent="0">
              <a:buNone/>
            </a:pPr>
            <a:r>
              <a:rPr kumimoji="1" lang="ja-JP" altLang="en-US" dirty="0"/>
              <a:t>不便で素敵な海外旅行</a:t>
            </a:r>
            <a:r>
              <a:rPr lang="ja-JP" altLang="en-US" dirty="0"/>
              <a:t>よりも</a:t>
            </a:r>
            <a:endParaRPr lang="en-US" altLang="ja-JP" dirty="0"/>
          </a:p>
          <a:p>
            <a:pPr marL="0" indent="0">
              <a:buNone/>
            </a:pPr>
            <a:r>
              <a:rPr kumimoji="1" lang="ja-JP" altLang="en-US" dirty="0"/>
              <a:t>便利で快適な伊豆へ！をテーマに伊豆半島を楽しく素敵にする業務を請け負っております。</a:t>
            </a:r>
            <a:endParaRPr kumimoji="1" lang="en-US" altLang="ja-JP" dirty="0"/>
          </a:p>
          <a:p>
            <a:pPr marL="0" indent="0">
              <a:buNone/>
            </a:pPr>
            <a:endParaRPr kumimoji="1" lang="en-US" altLang="ja-JP" dirty="0"/>
          </a:p>
          <a:p>
            <a:pPr marL="0" indent="0">
              <a:buNone/>
            </a:pPr>
            <a:r>
              <a:rPr kumimoji="1" lang="ja-JP" altLang="en-US" dirty="0"/>
              <a:t>もしワクワクするような仕事がありましたら</a:t>
            </a:r>
            <a:endParaRPr kumimoji="1" lang="en-US" altLang="ja-JP" dirty="0"/>
          </a:p>
          <a:p>
            <a:pPr marL="0" indent="0">
              <a:buNone/>
            </a:pPr>
            <a:r>
              <a:rPr lang="ja-JP" altLang="en-US" dirty="0"/>
              <a:t>なんでもご依頼ください。全力でお力になります。</a:t>
            </a:r>
            <a:endParaRPr kumimoji="1" lang="en-US" altLang="ja-JP" dirty="0"/>
          </a:p>
        </p:txBody>
      </p:sp>
    </p:spTree>
    <p:extLst>
      <p:ext uri="{BB962C8B-B14F-4D97-AF65-F5344CB8AC3E}">
        <p14:creationId xmlns:p14="http://schemas.microsoft.com/office/powerpoint/2010/main" val="42354274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E9AFA73-2A5D-44CA-9F0D-F06F05531F42}"/>
              </a:ext>
            </a:extLst>
          </p:cNvPr>
          <p:cNvSpPr>
            <a:spLocks noGrp="1"/>
          </p:cNvSpPr>
          <p:nvPr>
            <p:ph type="title"/>
          </p:nvPr>
        </p:nvSpPr>
        <p:spPr/>
        <p:txBody>
          <a:bodyPr/>
          <a:lstStyle/>
          <a:p>
            <a:r>
              <a:rPr kumimoji="1" lang="ja-JP" altLang="en-US" dirty="0"/>
              <a:t>企業概要</a:t>
            </a:r>
          </a:p>
        </p:txBody>
      </p:sp>
      <p:sp>
        <p:nvSpPr>
          <p:cNvPr id="3" name="コンテンツ プレースホルダー 2">
            <a:extLst>
              <a:ext uri="{FF2B5EF4-FFF2-40B4-BE49-F238E27FC236}">
                <a16:creationId xmlns:a16="http://schemas.microsoft.com/office/drawing/2014/main" id="{35B76887-B0BD-4FBE-B892-CE0A9BF0B004}"/>
              </a:ext>
            </a:extLst>
          </p:cNvPr>
          <p:cNvSpPr>
            <a:spLocks noGrp="1"/>
          </p:cNvSpPr>
          <p:nvPr>
            <p:ph idx="1"/>
          </p:nvPr>
        </p:nvSpPr>
        <p:spPr/>
        <p:txBody>
          <a:bodyPr>
            <a:normAutofit fontScale="40000" lnSpcReduction="20000"/>
          </a:bodyPr>
          <a:lstStyle/>
          <a:p>
            <a:pPr marL="0" indent="0">
              <a:buNone/>
            </a:pPr>
            <a:r>
              <a:rPr kumimoji="1" lang="ja-JP" altLang="en-US" dirty="0"/>
              <a:t>名称：株式会社ホリー</a:t>
            </a:r>
            <a:endParaRPr kumimoji="1" lang="en-US" altLang="ja-JP" dirty="0"/>
          </a:p>
          <a:p>
            <a:pPr marL="0" indent="0">
              <a:buNone/>
            </a:pPr>
            <a:r>
              <a:rPr kumimoji="1" lang="ja-JP" altLang="en-US" dirty="0"/>
              <a:t>所在地：</a:t>
            </a:r>
            <a:r>
              <a:rPr lang="ja-JP" altLang="en-US" dirty="0"/>
              <a:t>本社</a:t>
            </a:r>
            <a:endParaRPr lang="en-US" altLang="ja-JP" dirty="0"/>
          </a:p>
          <a:p>
            <a:pPr marL="0" indent="0">
              <a:buNone/>
            </a:pPr>
            <a:r>
              <a:rPr lang="ja-JP" altLang="en-US" dirty="0"/>
              <a:t>〒</a:t>
            </a:r>
            <a:r>
              <a:rPr lang="en-US" altLang="ja-JP" dirty="0"/>
              <a:t>413-0232</a:t>
            </a:r>
          </a:p>
          <a:p>
            <a:pPr marL="0" indent="0">
              <a:buNone/>
            </a:pPr>
            <a:r>
              <a:rPr lang="ja-JP" altLang="en-US" dirty="0"/>
              <a:t>静岡県伊東市八幡野</a:t>
            </a:r>
            <a:r>
              <a:rPr lang="en-US" altLang="ja-JP" dirty="0"/>
              <a:t>1184-15</a:t>
            </a:r>
          </a:p>
          <a:p>
            <a:pPr marL="0" indent="0">
              <a:buNone/>
            </a:pPr>
            <a:endParaRPr lang="en-US" altLang="ja-JP" dirty="0"/>
          </a:p>
          <a:p>
            <a:pPr marL="0" indent="0">
              <a:buNone/>
            </a:pPr>
            <a:r>
              <a:rPr lang="en-US" altLang="ja-JP" dirty="0"/>
              <a:t>TEL</a:t>
            </a:r>
            <a:r>
              <a:rPr lang="ja-JP" altLang="en-US" dirty="0"/>
              <a:t>：</a:t>
            </a:r>
            <a:r>
              <a:rPr lang="en-US" altLang="ja-JP" dirty="0"/>
              <a:t>0120-726-760</a:t>
            </a:r>
          </a:p>
          <a:p>
            <a:pPr marL="0" indent="0">
              <a:buNone/>
            </a:pPr>
            <a:r>
              <a:rPr lang="en-US" altLang="ja-JP" dirty="0"/>
              <a:t>Mail</a:t>
            </a:r>
            <a:r>
              <a:rPr lang="ja-JP" altLang="en-US" dirty="0"/>
              <a:t>：</a:t>
            </a:r>
            <a:r>
              <a:rPr lang="en-US" altLang="ja-JP" dirty="0">
                <a:hlinkClick r:id="rId2"/>
              </a:rPr>
              <a:t>holly@izu-numazu.com</a:t>
            </a:r>
            <a:endParaRPr lang="en-US" altLang="ja-JP" dirty="0"/>
          </a:p>
          <a:p>
            <a:pPr marL="0" indent="0">
              <a:buNone/>
            </a:pPr>
            <a:r>
              <a:rPr lang="ja-JP" altLang="en-US" dirty="0"/>
              <a:t>創業：</a:t>
            </a:r>
            <a:r>
              <a:rPr lang="en-US" altLang="ja-JP" dirty="0"/>
              <a:t>2022</a:t>
            </a:r>
            <a:r>
              <a:rPr lang="ja-JP" altLang="en-US" dirty="0"/>
              <a:t>年</a:t>
            </a:r>
            <a:r>
              <a:rPr lang="en-US" altLang="ja-JP" dirty="0"/>
              <a:t>3</a:t>
            </a:r>
            <a:r>
              <a:rPr lang="ja-JP" altLang="en-US" dirty="0"/>
              <a:t>月</a:t>
            </a:r>
            <a:r>
              <a:rPr lang="en-US" altLang="ja-JP" dirty="0"/>
              <a:t>11</a:t>
            </a:r>
            <a:r>
              <a:rPr lang="ja-JP" altLang="en-US" dirty="0"/>
              <a:t>日</a:t>
            </a:r>
            <a:endParaRPr lang="en-US" altLang="ja-JP" dirty="0"/>
          </a:p>
          <a:p>
            <a:pPr marL="0" indent="0">
              <a:buNone/>
            </a:pPr>
            <a:r>
              <a:rPr lang="ja-JP" altLang="en-US" dirty="0"/>
              <a:t>役員：代表取締役　石井 佑希</a:t>
            </a:r>
            <a:endParaRPr lang="en-US" altLang="ja-JP" dirty="0"/>
          </a:p>
          <a:p>
            <a:pPr marL="0" indent="0">
              <a:buNone/>
            </a:pPr>
            <a:r>
              <a:rPr lang="ja-JP" altLang="en-US" dirty="0"/>
              <a:t>事業内容：レンタカー事業、車販売、輸入販売</a:t>
            </a:r>
            <a:endParaRPr lang="en-US" altLang="ja-JP" dirty="0"/>
          </a:p>
          <a:p>
            <a:pPr marL="0" indent="0">
              <a:buNone/>
            </a:pPr>
            <a:r>
              <a:rPr lang="ja-JP" altLang="en-US" dirty="0"/>
              <a:t>各種伊東が楽しくなる仕事</a:t>
            </a:r>
            <a:endParaRPr lang="en-US" altLang="ja-JP" dirty="0"/>
          </a:p>
          <a:p>
            <a:pPr marL="0" indent="0">
              <a:buNone/>
            </a:pPr>
            <a:r>
              <a:rPr lang="ja-JP" altLang="en-US" dirty="0"/>
              <a:t>資本金：</a:t>
            </a:r>
            <a:r>
              <a:rPr lang="en-US" altLang="ja-JP" dirty="0"/>
              <a:t>300</a:t>
            </a:r>
            <a:r>
              <a:rPr lang="ja-JP" altLang="en-US" dirty="0"/>
              <a:t>万円</a:t>
            </a:r>
            <a:endParaRPr lang="en-US" altLang="ja-JP" dirty="0"/>
          </a:p>
          <a:p>
            <a:pPr marL="0" indent="0">
              <a:buNone/>
            </a:pPr>
            <a:r>
              <a:rPr lang="ja-JP" altLang="en-US" dirty="0"/>
              <a:t>従業員数：３名</a:t>
            </a:r>
            <a:endParaRPr lang="en-US" altLang="ja-JP" dirty="0"/>
          </a:p>
          <a:p>
            <a:pPr marL="0" indent="0">
              <a:buNone/>
            </a:pPr>
            <a:endParaRPr lang="en-US" altLang="ja-JP" dirty="0"/>
          </a:p>
          <a:p>
            <a:pPr marL="0" indent="0">
              <a:buNone/>
            </a:pPr>
            <a:r>
              <a:rPr lang="ja-JP" altLang="en-US" dirty="0"/>
              <a:t>アクセス：</a:t>
            </a:r>
            <a:endParaRPr lang="en-US" altLang="ja-JP" dirty="0"/>
          </a:p>
          <a:p>
            <a:pPr marL="0" indent="0">
              <a:buNone/>
            </a:pPr>
            <a:r>
              <a:rPr lang="ja-JP" altLang="en-US" dirty="0"/>
              <a:t>伊豆高原駅南口より徒歩１分</a:t>
            </a:r>
            <a:endParaRPr lang="en-US" altLang="ja-JP" dirty="0"/>
          </a:p>
          <a:p>
            <a:pPr marL="0" indent="0">
              <a:buNone/>
            </a:pPr>
            <a:r>
              <a:rPr lang="ja-JP" altLang="en-US" dirty="0"/>
              <a:t>ロータリー側ではなく飲食テナントがたくさんある方へお進みください。</a:t>
            </a:r>
            <a:endParaRPr lang="en-US" altLang="ja-JP" dirty="0"/>
          </a:p>
        </p:txBody>
      </p:sp>
    </p:spTree>
    <p:extLst>
      <p:ext uri="{BB962C8B-B14F-4D97-AF65-F5344CB8AC3E}">
        <p14:creationId xmlns:p14="http://schemas.microsoft.com/office/powerpoint/2010/main" val="31907873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72E3A1B-4076-436D-B189-B8F151933BEB}"/>
              </a:ext>
            </a:extLst>
          </p:cNvPr>
          <p:cNvSpPr>
            <a:spLocks noGrp="1"/>
          </p:cNvSpPr>
          <p:nvPr>
            <p:ph type="title"/>
          </p:nvPr>
        </p:nvSpPr>
        <p:spPr>
          <a:xfrm>
            <a:off x="838200" y="-131763"/>
            <a:ext cx="10515600" cy="1325563"/>
          </a:xfrm>
        </p:spPr>
        <p:txBody>
          <a:bodyPr/>
          <a:lstStyle/>
          <a:p>
            <a:r>
              <a:rPr kumimoji="1" lang="ja-JP" altLang="en-US" dirty="0"/>
              <a:t>活動内容</a:t>
            </a:r>
          </a:p>
        </p:txBody>
      </p:sp>
      <p:sp>
        <p:nvSpPr>
          <p:cNvPr id="3" name="コンテンツ プレースホルダー 2">
            <a:extLst>
              <a:ext uri="{FF2B5EF4-FFF2-40B4-BE49-F238E27FC236}">
                <a16:creationId xmlns:a16="http://schemas.microsoft.com/office/drawing/2014/main" id="{D4469971-BE19-4E88-8C7B-B8151947A81C}"/>
              </a:ext>
            </a:extLst>
          </p:cNvPr>
          <p:cNvSpPr>
            <a:spLocks noGrp="1"/>
          </p:cNvSpPr>
          <p:nvPr>
            <p:ph idx="1"/>
          </p:nvPr>
        </p:nvSpPr>
        <p:spPr>
          <a:xfrm>
            <a:off x="838200" y="850900"/>
            <a:ext cx="10515600" cy="6007099"/>
          </a:xfrm>
        </p:spPr>
        <p:txBody>
          <a:bodyPr>
            <a:normAutofit fontScale="47500" lnSpcReduction="20000"/>
          </a:bodyPr>
          <a:lstStyle/>
          <a:p>
            <a:r>
              <a:rPr kumimoji="1" lang="en-US" altLang="ja-JP" dirty="0"/>
              <a:t>win-win-win</a:t>
            </a:r>
            <a:r>
              <a:rPr kumimoji="1" lang="ja-JP" altLang="en-US" dirty="0"/>
              <a:t>全員勝ちの社会の実現</a:t>
            </a:r>
            <a:endParaRPr kumimoji="1" lang="en-US" altLang="ja-JP" dirty="0"/>
          </a:p>
          <a:p>
            <a:pPr marL="0" indent="0">
              <a:buNone/>
            </a:pPr>
            <a:r>
              <a:rPr kumimoji="1" lang="ja-JP" altLang="en-US" dirty="0"/>
              <a:t>・お客様に感動と驚き、快適さを</a:t>
            </a:r>
            <a:endParaRPr kumimoji="1" lang="en-US" altLang="ja-JP" dirty="0"/>
          </a:p>
          <a:p>
            <a:pPr marL="0" indent="0">
              <a:buNone/>
            </a:pPr>
            <a:r>
              <a:rPr lang="ja-JP" altLang="en-US" dirty="0"/>
              <a:t>・伊豆の周辺施設に送客を</a:t>
            </a:r>
            <a:endParaRPr lang="en-US" altLang="ja-JP" dirty="0"/>
          </a:p>
          <a:p>
            <a:pPr marL="0" indent="0">
              <a:buNone/>
            </a:pPr>
            <a:r>
              <a:rPr kumimoji="1" lang="ja-JP" altLang="en-US" dirty="0"/>
              <a:t>・生んだ感動に応じた対価を</a:t>
            </a:r>
            <a:endParaRPr kumimoji="1" lang="en-US" altLang="ja-JP" dirty="0"/>
          </a:p>
          <a:p>
            <a:pPr marL="0" indent="0">
              <a:buNone/>
            </a:pPr>
            <a:r>
              <a:rPr kumimoji="1" lang="ja-JP" altLang="en-US" dirty="0"/>
              <a:t>誰も不幸にならない社会の実現のための一助となるよう努力を続けていきます。</a:t>
            </a:r>
            <a:endParaRPr kumimoji="1" lang="en-US" altLang="ja-JP" dirty="0"/>
          </a:p>
          <a:p>
            <a:r>
              <a:rPr kumimoji="1" lang="en-US" altLang="ja-JP" dirty="0"/>
              <a:t>if</a:t>
            </a:r>
            <a:r>
              <a:rPr kumimoji="1" lang="ja-JP" altLang="en-US" dirty="0"/>
              <a:t>を形にする</a:t>
            </a:r>
            <a:endParaRPr kumimoji="1" lang="en-US" altLang="ja-JP" dirty="0"/>
          </a:p>
          <a:p>
            <a:pPr marL="0" indent="0">
              <a:buNone/>
            </a:pPr>
            <a:r>
              <a:rPr kumimoji="1" lang="ja-JP" altLang="en-US" dirty="0"/>
              <a:t>・世の中にたくさんあるもしも○○があったら。誰かやらないかな？</a:t>
            </a:r>
            <a:endParaRPr kumimoji="1" lang="en-US" altLang="ja-JP" dirty="0"/>
          </a:p>
          <a:p>
            <a:pPr marL="0" indent="0">
              <a:buNone/>
            </a:pPr>
            <a:r>
              <a:rPr kumimoji="1" lang="ja-JP" altLang="en-US" dirty="0"/>
              <a:t>・あそこにある便利なサービス。伊豆でもやってくれないかな？</a:t>
            </a:r>
            <a:endParaRPr kumimoji="1" lang="en-US" altLang="ja-JP" dirty="0"/>
          </a:p>
          <a:p>
            <a:pPr marL="0" indent="0">
              <a:buNone/>
            </a:pPr>
            <a:r>
              <a:rPr kumimoji="1" lang="ja-JP" altLang="en-US" dirty="0"/>
              <a:t>・都会で流行ってる○○、伊豆でも食べたいな。</a:t>
            </a:r>
            <a:endParaRPr kumimoji="1" lang="en-US" altLang="ja-JP" dirty="0"/>
          </a:p>
          <a:p>
            <a:pPr marL="0" indent="0">
              <a:buNone/>
            </a:pPr>
            <a:r>
              <a:rPr lang="ja-JP" altLang="en-US" dirty="0"/>
              <a:t>・空想の道具は創れませんが、すでにあるサービスを導入することは出来ます。</a:t>
            </a:r>
            <a:endParaRPr lang="en-US" altLang="ja-JP" dirty="0"/>
          </a:p>
          <a:p>
            <a:pPr marL="0" indent="0">
              <a:buNone/>
            </a:pPr>
            <a:r>
              <a:rPr kumimoji="1" lang="ja-JP" altLang="en-US" dirty="0"/>
              <a:t>便利で快適な伊豆旅行を実現する。近隣への利便性向上のために社会貢献する。</a:t>
            </a:r>
            <a:endParaRPr kumimoji="1" lang="en-US" altLang="ja-JP" dirty="0"/>
          </a:p>
          <a:p>
            <a:pPr marL="0" indent="0">
              <a:buNone/>
            </a:pPr>
            <a:r>
              <a:rPr kumimoji="1" lang="ja-JP" altLang="en-US" dirty="0"/>
              <a:t>あったらいいな。を形にするそんな企業で有り続けます。</a:t>
            </a:r>
            <a:endParaRPr kumimoji="1" lang="en-US" altLang="ja-JP" dirty="0"/>
          </a:p>
          <a:p>
            <a:r>
              <a:rPr kumimoji="1" lang="ja-JP" altLang="en-US" dirty="0"/>
              <a:t>サービス業は専門職だ</a:t>
            </a:r>
            <a:endParaRPr kumimoji="1" lang="en-US" altLang="ja-JP" dirty="0"/>
          </a:p>
          <a:p>
            <a:pPr marL="0" indent="0">
              <a:buNone/>
            </a:pPr>
            <a:r>
              <a:rPr lang="ja-JP" altLang="en-US" dirty="0"/>
              <a:t>・長年ホテル業界をはじめサービス業界で働いてきました。</a:t>
            </a:r>
            <a:endParaRPr lang="en-US" altLang="ja-JP" dirty="0"/>
          </a:p>
          <a:p>
            <a:pPr marL="0" indent="0">
              <a:buNone/>
            </a:pPr>
            <a:r>
              <a:rPr lang="ja-JP" altLang="en-US" dirty="0"/>
              <a:t>・専門的な知識やノウハウ、技術など、特に観光激戦区のホテルのレベルは軒並み専門職と呼んでも差し支えないレベルにまで向上しております。しかし待遇は世間で言う所の低所得・・・これでは次に続きません。</a:t>
            </a:r>
            <a:endParaRPr lang="en-US" altLang="ja-JP" dirty="0"/>
          </a:p>
          <a:p>
            <a:pPr marL="0" indent="0">
              <a:buNone/>
            </a:pPr>
            <a:r>
              <a:rPr lang="ja-JP" altLang="en-US" dirty="0"/>
              <a:t>せっかく専門技能を育んでも転職先は給与の良い別業種・・・これでは日本の、伊豆のレベルはいつまでも世界に追いつけません。</a:t>
            </a:r>
            <a:endParaRPr lang="en-US" altLang="ja-JP" dirty="0"/>
          </a:p>
          <a:p>
            <a:pPr marL="0" indent="0">
              <a:buNone/>
            </a:pPr>
            <a:r>
              <a:rPr lang="ja-JP" altLang="en-US" dirty="0"/>
              <a:t>お客様に与えた感動をそのまま給与に反映させる。そんな企業で有り続けます。現場にこそ真実は有ります。徹底現場主義！</a:t>
            </a:r>
            <a:endParaRPr lang="en-US" altLang="ja-JP" dirty="0"/>
          </a:p>
          <a:p>
            <a:pPr marL="0" indent="0">
              <a:buNone/>
            </a:pPr>
            <a:endParaRPr kumimoji="1" lang="en-US" altLang="ja-JP" dirty="0"/>
          </a:p>
          <a:p>
            <a:r>
              <a:rPr kumimoji="1" lang="ja-JP" altLang="en-US" dirty="0"/>
              <a:t>誰もがワクワクする遊びを仕事へ</a:t>
            </a:r>
            <a:endParaRPr kumimoji="1" lang="en-US" altLang="ja-JP" dirty="0"/>
          </a:p>
          <a:p>
            <a:pPr marL="0" indent="0">
              <a:buNone/>
            </a:pPr>
            <a:r>
              <a:rPr kumimoji="1" lang="ja-JP" altLang="en-US" dirty="0"/>
              <a:t>・自分がワクワクしない仕事にお客様を関わらせるなんてもってのほかです。</a:t>
            </a:r>
            <a:endParaRPr kumimoji="1" lang="en-US" altLang="ja-JP" dirty="0"/>
          </a:p>
          <a:p>
            <a:pPr marL="0" indent="0">
              <a:buNone/>
            </a:pPr>
            <a:r>
              <a:rPr lang="ja-JP" altLang="en-US" dirty="0"/>
              <a:t>・必要だからやる、よりも楽しいからやる。必要で楽しくないなら楽しくする！</a:t>
            </a:r>
            <a:endParaRPr lang="en-US" altLang="ja-JP" dirty="0"/>
          </a:p>
          <a:p>
            <a:pPr marL="0" indent="0">
              <a:buNone/>
            </a:pPr>
            <a:r>
              <a:rPr kumimoji="1" lang="ja-JP" altLang="en-US" dirty="0"/>
              <a:t>・どんな業務にも楽しさを見いだせる。そんなスタッフを育成しています。</a:t>
            </a:r>
            <a:endParaRPr kumimoji="1" lang="en-US" altLang="ja-JP" dirty="0"/>
          </a:p>
          <a:p>
            <a:pPr marL="0" indent="0">
              <a:buNone/>
            </a:pPr>
            <a:endParaRPr kumimoji="1" lang="en-US" altLang="ja-JP" dirty="0"/>
          </a:p>
        </p:txBody>
      </p:sp>
    </p:spTree>
    <p:extLst>
      <p:ext uri="{BB962C8B-B14F-4D97-AF65-F5344CB8AC3E}">
        <p14:creationId xmlns:p14="http://schemas.microsoft.com/office/powerpoint/2010/main" val="33938567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78B616C-47BF-4CBA-8D6A-63CBA368F25E}"/>
              </a:ext>
            </a:extLst>
          </p:cNvPr>
          <p:cNvSpPr>
            <a:spLocks noGrp="1"/>
          </p:cNvSpPr>
          <p:nvPr>
            <p:ph type="title"/>
          </p:nvPr>
        </p:nvSpPr>
        <p:spPr>
          <a:xfrm>
            <a:off x="838200" y="149225"/>
            <a:ext cx="10515600" cy="828675"/>
          </a:xfrm>
        </p:spPr>
        <p:txBody>
          <a:bodyPr/>
          <a:lstStyle/>
          <a:p>
            <a:r>
              <a:rPr kumimoji="1" lang="ja-JP" altLang="en-US" dirty="0"/>
              <a:t>活動内容２</a:t>
            </a:r>
          </a:p>
        </p:txBody>
      </p:sp>
      <p:sp>
        <p:nvSpPr>
          <p:cNvPr id="3" name="コンテンツ プレースホルダー 2">
            <a:extLst>
              <a:ext uri="{FF2B5EF4-FFF2-40B4-BE49-F238E27FC236}">
                <a16:creationId xmlns:a16="http://schemas.microsoft.com/office/drawing/2014/main" id="{3F299158-3DB4-478E-8AE9-238920E68830}"/>
              </a:ext>
            </a:extLst>
          </p:cNvPr>
          <p:cNvSpPr>
            <a:spLocks noGrp="1"/>
          </p:cNvSpPr>
          <p:nvPr>
            <p:ph idx="1"/>
          </p:nvPr>
        </p:nvSpPr>
        <p:spPr>
          <a:xfrm>
            <a:off x="838200" y="977900"/>
            <a:ext cx="10515600" cy="5199063"/>
          </a:xfrm>
        </p:spPr>
        <p:txBody>
          <a:bodyPr/>
          <a:lstStyle/>
          <a:p>
            <a:r>
              <a:rPr kumimoji="1" lang="ja-JP" altLang="en-US" dirty="0"/>
              <a:t>伊豆高原駅南口にレンタカー事業を</a:t>
            </a:r>
            <a:r>
              <a:rPr kumimoji="1" lang="en-US" altLang="ja-JP" dirty="0"/>
              <a:t>OPEN</a:t>
            </a:r>
          </a:p>
          <a:p>
            <a:pPr marL="0" indent="0">
              <a:buNone/>
            </a:pPr>
            <a:endParaRPr kumimoji="1" lang="en-US" altLang="ja-JP" dirty="0"/>
          </a:p>
          <a:p>
            <a:pPr marL="0" indent="0">
              <a:buNone/>
            </a:pPr>
            <a:r>
              <a:rPr kumimoji="1" lang="ja-JP" altLang="en-US" dirty="0"/>
              <a:t>■東京から最も近い南国</a:t>
            </a:r>
            <a:endParaRPr kumimoji="1" lang="en-US" altLang="ja-JP" dirty="0"/>
          </a:p>
          <a:p>
            <a:pPr marL="0" indent="0">
              <a:buNone/>
            </a:pPr>
            <a:r>
              <a:rPr kumimoji="1" lang="ja-JP" altLang="en-US" dirty="0"/>
              <a:t>・熱海に負けないようなブランディングを構築するため、</a:t>
            </a:r>
            <a:endParaRPr kumimoji="1" lang="en-US" altLang="ja-JP" dirty="0"/>
          </a:p>
          <a:p>
            <a:pPr marL="0" indent="0">
              <a:buNone/>
            </a:pPr>
            <a:r>
              <a:rPr kumimoji="1" lang="ja-JP" altLang="en-US" dirty="0"/>
              <a:t>南国タイで有名なトゥクトゥクのレンタカー事業を開始</a:t>
            </a:r>
            <a:endParaRPr kumimoji="1" lang="en-US" altLang="ja-JP" dirty="0"/>
          </a:p>
          <a:p>
            <a:pPr marL="0" indent="0">
              <a:buNone/>
            </a:pPr>
            <a:r>
              <a:rPr kumimoji="1" lang="ja-JP" altLang="en-US" dirty="0"/>
              <a:t>■伊豆の靴になる。</a:t>
            </a:r>
            <a:endParaRPr kumimoji="1" lang="en-US" altLang="ja-JP" dirty="0"/>
          </a:p>
          <a:p>
            <a:pPr marL="0" indent="0">
              <a:buNone/>
            </a:pPr>
            <a:r>
              <a:rPr kumimoji="1" lang="ja-JP" altLang="en-US" dirty="0"/>
              <a:t>・伊豆に来たらまず履き替える。車で</a:t>
            </a:r>
            <a:r>
              <a:rPr lang="ja-JP" altLang="en-US" dirty="0"/>
              <a:t>来ても履きたくなる。</a:t>
            </a:r>
            <a:endParaRPr lang="en-US" altLang="ja-JP" dirty="0"/>
          </a:p>
          <a:p>
            <a:pPr marL="0" indent="0">
              <a:buNone/>
            </a:pPr>
            <a:r>
              <a:rPr kumimoji="1" lang="ja-JP" altLang="en-US" dirty="0"/>
              <a:t>そんな伊豆の靴を目指してレンタカー事業を開始致しました。</a:t>
            </a:r>
            <a:endParaRPr kumimoji="1" lang="en-US" altLang="ja-JP" dirty="0"/>
          </a:p>
          <a:p>
            <a:pPr marL="0" indent="0">
              <a:buNone/>
            </a:pPr>
            <a:endParaRPr kumimoji="1" lang="en-US" altLang="ja-JP" dirty="0"/>
          </a:p>
        </p:txBody>
      </p:sp>
    </p:spTree>
    <p:extLst>
      <p:ext uri="{BB962C8B-B14F-4D97-AF65-F5344CB8AC3E}">
        <p14:creationId xmlns:p14="http://schemas.microsoft.com/office/powerpoint/2010/main" val="30903572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4EAB7E3-05CC-40BE-9F0B-5EF047327A49}"/>
              </a:ext>
            </a:extLst>
          </p:cNvPr>
          <p:cNvSpPr>
            <a:spLocks noGrp="1"/>
          </p:cNvSpPr>
          <p:nvPr>
            <p:ph type="title"/>
          </p:nvPr>
        </p:nvSpPr>
        <p:spPr>
          <a:xfrm>
            <a:off x="838200" y="18255"/>
            <a:ext cx="10515600" cy="1325563"/>
          </a:xfrm>
        </p:spPr>
        <p:txBody>
          <a:bodyPr/>
          <a:lstStyle/>
          <a:p>
            <a:r>
              <a:rPr kumimoji="1" lang="ja-JP" altLang="en-US" dirty="0"/>
              <a:t>代表挨拶</a:t>
            </a:r>
          </a:p>
        </p:txBody>
      </p:sp>
      <p:sp>
        <p:nvSpPr>
          <p:cNvPr id="3" name="コンテンツ プレースホルダー 2">
            <a:extLst>
              <a:ext uri="{FF2B5EF4-FFF2-40B4-BE49-F238E27FC236}">
                <a16:creationId xmlns:a16="http://schemas.microsoft.com/office/drawing/2014/main" id="{7F122E14-C534-4E0A-A96B-29E5F8520DD6}"/>
              </a:ext>
            </a:extLst>
          </p:cNvPr>
          <p:cNvSpPr>
            <a:spLocks noGrp="1"/>
          </p:cNvSpPr>
          <p:nvPr>
            <p:ph idx="1"/>
          </p:nvPr>
        </p:nvSpPr>
        <p:spPr>
          <a:xfrm>
            <a:off x="838200" y="1079500"/>
            <a:ext cx="10515600" cy="5760245"/>
          </a:xfrm>
        </p:spPr>
        <p:txBody>
          <a:bodyPr>
            <a:normAutofit fontScale="32500" lnSpcReduction="20000"/>
          </a:bodyPr>
          <a:lstStyle/>
          <a:p>
            <a:r>
              <a:rPr lang="ja-JP" altLang="en-US" dirty="0"/>
              <a:t>伊豆にワクワクとドキドキする環境を。</a:t>
            </a:r>
            <a:endParaRPr lang="en-US" altLang="ja-JP" dirty="0"/>
          </a:p>
          <a:p>
            <a:endParaRPr lang="en-US" altLang="ja-JP" dirty="0"/>
          </a:p>
          <a:p>
            <a:pPr marL="0" indent="0">
              <a:buNone/>
            </a:pPr>
            <a:r>
              <a:rPr lang="ja-JP" altLang="en-US" dirty="0"/>
              <a:t>長年お世話になってきた伊東市をはじめ伊豆高原に恩返しがしたい。</a:t>
            </a:r>
            <a:endParaRPr lang="en-US" altLang="ja-JP" dirty="0"/>
          </a:p>
          <a:p>
            <a:pPr marL="0" indent="0">
              <a:buNone/>
            </a:pPr>
            <a:r>
              <a:rPr lang="ja-JP" altLang="en-US" dirty="0"/>
              <a:t>お世話になってきた方たちが楽しめるそんなサービスを作りたい。</a:t>
            </a:r>
            <a:endParaRPr lang="en-US" altLang="ja-JP" dirty="0"/>
          </a:p>
          <a:p>
            <a:pPr marL="0" indent="0">
              <a:buNone/>
            </a:pPr>
            <a:r>
              <a:rPr lang="ja-JP" altLang="en-US" dirty="0"/>
              <a:t>都会から働きに来ている人が多くいる、伊豆。地元の人たちの輪に入りにくいと感じていたのは私だけではないと思います。</a:t>
            </a:r>
            <a:endParaRPr lang="en-US" altLang="ja-JP" dirty="0"/>
          </a:p>
          <a:p>
            <a:pPr marL="0" indent="0">
              <a:buNone/>
            </a:pPr>
            <a:endParaRPr lang="en-US" altLang="ja-JP" dirty="0"/>
          </a:p>
          <a:p>
            <a:pPr marL="0" indent="0">
              <a:buNone/>
            </a:pPr>
            <a:r>
              <a:rPr lang="ja-JP" altLang="en-US" dirty="0"/>
              <a:t>そんな方たちと地元の人たちとの架け橋になれるようなサービスをこれからも作っていきます。</a:t>
            </a:r>
            <a:endParaRPr lang="en-US" altLang="ja-JP" dirty="0"/>
          </a:p>
          <a:p>
            <a:pPr marL="0" indent="0">
              <a:buNone/>
            </a:pPr>
            <a:endParaRPr lang="en-US" altLang="ja-JP" dirty="0"/>
          </a:p>
          <a:p>
            <a:pPr marL="0" indent="0">
              <a:buNone/>
            </a:pPr>
            <a:r>
              <a:rPr lang="ja-JP" altLang="en-US" dirty="0"/>
              <a:t>まずはトゥクトゥクという話題性のあるコンテンツで</a:t>
            </a:r>
            <a:endParaRPr lang="en-US" altLang="ja-JP" dirty="0"/>
          </a:p>
          <a:p>
            <a:pPr marL="0" indent="0">
              <a:buNone/>
            </a:pPr>
            <a:r>
              <a:rPr lang="ja-JP" altLang="en-US" dirty="0"/>
              <a:t>伊豆に新しい話題性を。アクティビティ性に富み、何度でも乗りたくなるような快適性。</a:t>
            </a:r>
            <a:endParaRPr lang="en-US" altLang="ja-JP" dirty="0"/>
          </a:p>
          <a:p>
            <a:pPr marL="0" indent="0">
              <a:buNone/>
            </a:pPr>
            <a:r>
              <a:rPr lang="ja-JP" altLang="en-US" dirty="0"/>
              <a:t>雨の日はちょっとつらいけど雨の日割引などで少しでもマイナスをプラスに転換する。</a:t>
            </a:r>
            <a:endParaRPr lang="en-US" altLang="ja-JP" dirty="0"/>
          </a:p>
          <a:p>
            <a:pPr marL="0" indent="0">
              <a:buNone/>
            </a:pPr>
            <a:r>
              <a:rPr lang="ja-JP" altLang="en-US" dirty="0"/>
              <a:t>天気一つで素敵な旅行の思い出が曇ってしまうのはもったいない。</a:t>
            </a:r>
            <a:endParaRPr lang="en-US" altLang="ja-JP" dirty="0"/>
          </a:p>
          <a:p>
            <a:pPr marL="0" indent="0">
              <a:buNone/>
            </a:pPr>
            <a:endParaRPr lang="en-US" altLang="ja-JP" dirty="0"/>
          </a:p>
          <a:p>
            <a:pPr marL="0" indent="0">
              <a:buNone/>
            </a:pPr>
            <a:r>
              <a:rPr lang="ja-JP" altLang="en-US" dirty="0"/>
              <a:t>雨の日だからこそお得に楽しめたね。雪の日だからこそ、楽しい思い出になったね。</a:t>
            </a:r>
            <a:endParaRPr lang="en-US" altLang="ja-JP" dirty="0"/>
          </a:p>
          <a:p>
            <a:pPr marL="0" indent="0">
              <a:buNone/>
            </a:pPr>
            <a:r>
              <a:rPr lang="ja-JP" altLang="en-US" dirty="0"/>
              <a:t>いつきても、どんな状況でも楽しめる。そんな伊豆にしたいと常々考えておりました。</a:t>
            </a:r>
            <a:endParaRPr lang="en-US" altLang="ja-JP" dirty="0"/>
          </a:p>
          <a:p>
            <a:pPr marL="0" indent="0">
              <a:buNone/>
            </a:pPr>
            <a:r>
              <a:rPr lang="ja-JP" altLang="en-US" dirty="0"/>
              <a:t>あったらいいな。素敵だなを実際に形にするために創業しました。</a:t>
            </a:r>
            <a:endParaRPr lang="en-US" altLang="ja-JP" dirty="0"/>
          </a:p>
          <a:p>
            <a:pPr marL="0" indent="0">
              <a:buNone/>
            </a:pPr>
            <a:endParaRPr lang="en-US" altLang="ja-JP" dirty="0"/>
          </a:p>
          <a:p>
            <a:pPr marL="0" indent="0">
              <a:buNone/>
            </a:pPr>
            <a:r>
              <a:rPr lang="ja-JP" altLang="en-US" dirty="0"/>
              <a:t>これからも５</a:t>
            </a:r>
            <a:r>
              <a:rPr lang="en-US" altLang="ja-JP" dirty="0"/>
              <a:t>G</a:t>
            </a:r>
            <a:r>
              <a:rPr lang="ja-JP" altLang="en-US" dirty="0"/>
              <a:t>や</a:t>
            </a:r>
            <a:r>
              <a:rPr lang="en-US" altLang="ja-JP" dirty="0"/>
              <a:t>DX</a:t>
            </a:r>
            <a:r>
              <a:rPr lang="ja-JP" altLang="en-US" dirty="0"/>
              <a:t>など、伊豆にも近代化の波が押し寄せてきます。</a:t>
            </a:r>
            <a:endParaRPr lang="en-US" altLang="ja-JP" dirty="0"/>
          </a:p>
          <a:p>
            <a:pPr marL="0" indent="0">
              <a:buNone/>
            </a:pPr>
            <a:r>
              <a:rPr lang="ja-JP" altLang="en-US" dirty="0"/>
              <a:t>時代の波に逆らわず、されど迎合もせず、絶妙なバランス感覚で業務を構築して行こうと考えております。</a:t>
            </a:r>
            <a:endParaRPr lang="en-US" altLang="ja-JP" dirty="0"/>
          </a:p>
          <a:p>
            <a:pPr marL="0" indent="0">
              <a:buNone/>
            </a:pPr>
            <a:endParaRPr lang="en-US" altLang="ja-JP" dirty="0"/>
          </a:p>
          <a:p>
            <a:pPr marL="0" indent="0">
              <a:buNone/>
            </a:pPr>
            <a:r>
              <a:rPr lang="ja-JP" altLang="en-US" dirty="0"/>
              <a:t>今後とも弊社を末永くよろしくお願い申し上げます。</a:t>
            </a:r>
            <a:endParaRPr lang="en-US" altLang="ja-JP" dirty="0"/>
          </a:p>
          <a:p>
            <a:pPr marL="0" indent="0">
              <a:buNone/>
            </a:pPr>
            <a:endParaRPr lang="en-US" altLang="ja-JP" dirty="0"/>
          </a:p>
          <a:p>
            <a:pPr marL="0" indent="0">
              <a:buNone/>
            </a:pPr>
            <a:r>
              <a:rPr lang="ja-JP" altLang="en-US" dirty="0"/>
              <a:t>代表取締役</a:t>
            </a:r>
            <a:endParaRPr lang="en-US" altLang="ja-JP" dirty="0"/>
          </a:p>
          <a:p>
            <a:pPr marL="0" indent="0">
              <a:buNone/>
            </a:pPr>
            <a:r>
              <a:rPr lang="ja-JP" altLang="en-US" dirty="0"/>
              <a:t>石井　佑希</a:t>
            </a:r>
            <a:endParaRPr lang="en-US" altLang="ja-JP" dirty="0"/>
          </a:p>
          <a:p>
            <a:pPr marL="0" indent="0">
              <a:buNone/>
            </a:pPr>
            <a:endParaRPr lang="en-US" altLang="ja-JP" dirty="0"/>
          </a:p>
        </p:txBody>
      </p:sp>
    </p:spTree>
    <p:extLst>
      <p:ext uri="{BB962C8B-B14F-4D97-AF65-F5344CB8AC3E}">
        <p14:creationId xmlns:p14="http://schemas.microsoft.com/office/powerpoint/2010/main" val="19528152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9694BDE-870E-4E04-890B-7C828FB925C6}"/>
              </a:ext>
            </a:extLst>
          </p:cNvPr>
          <p:cNvSpPr>
            <a:spLocks noGrp="1"/>
          </p:cNvSpPr>
          <p:nvPr>
            <p:ph type="title"/>
          </p:nvPr>
        </p:nvSpPr>
        <p:spPr>
          <a:xfrm>
            <a:off x="838200" y="0"/>
            <a:ext cx="10515600" cy="1325563"/>
          </a:xfrm>
        </p:spPr>
        <p:txBody>
          <a:bodyPr/>
          <a:lstStyle/>
          <a:p>
            <a:r>
              <a:rPr kumimoji="1" lang="ja-JP" altLang="en-US" dirty="0"/>
              <a:t>事業内容</a:t>
            </a:r>
          </a:p>
        </p:txBody>
      </p:sp>
      <p:sp>
        <p:nvSpPr>
          <p:cNvPr id="3" name="コンテンツ プレースホルダー 2">
            <a:extLst>
              <a:ext uri="{FF2B5EF4-FFF2-40B4-BE49-F238E27FC236}">
                <a16:creationId xmlns:a16="http://schemas.microsoft.com/office/drawing/2014/main" id="{C87C6860-C773-46DE-8206-9CF63F4DA3E5}"/>
              </a:ext>
            </a:extLst>
          </p:cNvPr>
          <p:cNvSpPr>
            <a:spLocks noGrp="1"/>
          </p:cNvSpPr>
          <p:nvPr>
            <p:ph idx="1"/>
          </p:nvPr>
        </p:nvSpPr>
        <p:spPr>
          <a:xfrm>
            <a:off x="838200" y="1007268"/>
            <a:ext cx="10515600" cy="5850732"/>
          </a:xfrm>
        </p:spPr>
        <p:txBody>
          <a:bodyPr>
            <a:normAutofit fontScale="92500" lnSpcReduction="10000"/>
          </a:bodyPr>
          <a:lstStyle/>
          <a:p>
            <a:r>
              <a:rPr kumimoji="1" lang="ja-JP" altLang="en-US" dirty="0"/>
              <a:t>トゥクトゥクのレンタカー</a:t>
            </a:r>
            <a:endParaRPr kumimoji="1" lang="en-US" altLang="ja-JP" dirty="0"/>
          </a:p>
          <a:p>
            <a:pPr marL="0" indent="0">
              <a:buNone/>
            </a:pPr>
            <a:endParaRPr kumimoji="1" lang="en-US" altLang="ja-JP" dirty="0"/>
          </a:p>
          <a:p>
            <a:pPr marL="0" indent="0">
              <a:buNone/>
            </a:pPr>
            <a:r>
              <a:rPr lang="ja-JP" altLang="en-US" dirty="0"/>
              <a:t>トゥクトゥクとは・・・</a:t>
            </a:r>
            <a:endParaRPr lang="en-US" altLang="ja-JP" dirty="0"/>
          </a:p>
          <a:p>
            <a:pPr marL="0" indent="0">
              <a:buNone/>
            </a:pPr>
            <a:r>
              <a:rPr lang="ja-JP" altLang="en-US" dirty="0"/>
              <a:t>トゥクトゥクはタイで普及している三輪自動車のタクシーであり、三輪自動車として製造された車両を利用している。名前の由来は「</a:t>
            </a:r>
            <a:r>
              <a:rPr lang="ja-JP" altLang="en-US" b="1" dirty="0"/>
              <a:t>トゥクトゥク</a:t>
            </a:r>
            <a:r>
              <a:rPr lang="ja-JP" altLang="en-US" dirty="0"/>
              <a:t>」と音を立てて走行することによるとする説が有力である。</a:t>
            </a:r>
            <a:endParaRPr lang="en-US" altLang="ja-JP" dirty="0"/>
          </a:p>
          <a:p>
            <a:pPr marL="0" indent="0">
              <a:buNone/>
            </a:pPr>
            <a:endParaRPr kumimoji="1" lang="en-US" altLang="ja-JP" dirty="0"/>
          </a:p>
          <a:p>
            <a:pPr marL="0" indent="0">
              <a:buNone/>
            </a:pPr>
            <a:r>
              <a:rPr lang="ja-JP" altLang="en-US" dirty="0"/>
              <a:t>日本では普通自動車免許で運転できる。</a:t>
            </a:r>
            <a:endParaRPr lang="en-US" altLang="ja-JP" dirty="0"/>
          </a:p>
          <a:p>
            <a:pPr marL="0" indent="0">
              <a:buNone/>
            </a:pPr>
            <a:r>
              <a:rPr kumimoji="1" lang="ja-JP" altLang="en-US" dirty="0"/>
              <a:t>ハンドルやアクセルなどは二輪車のようにハンドル方式</a:t>
            </a:r>
            <a:endParaRPr kumimoji="1" lang="en-US" altLang="ja-JP" dirty="0"/>
          </a:p>
          <a:p>
            <a:pPr marL="0" indent="0">
              <a:buNone/>
            </a:pPr>
            <a:r>
              <a:rPr kumimoji="1" lang="ja-JP" altLang="en-US" dirty="0"/>
              <a:t>ブレーキは車のようにフットブレーキもあります。</a:t>
            </a:r>
            <a:endParaRPr kumimoji="1" lang="en-US" altLang="ja-JP" dirty="0"/>
          </a:p>
          <a:p>
            <a:pPr marL="0" indent="0">
              <a:buNone/>
            </a:pPr>
            <a:endParaRPr lang="en-US" altLang="ja-JP" dirty="0"/>
          </a:p>
          <a:p>
            <a:pPr marL="0" indent="0">
              <a:buNone/>
            </a:pPr>
            <a:r>
              <a:rPr kumimoji="1" lang="ja-JP" altLang="en-US" dirty="0"/>
              <a:t>伊豆高原の山や城ヶ崎海岸などを、トゥクトゥクに乗って快適ドライブ！</a:t>
            </a:r>
            <a:endParaRPr kumimoji="1" lang="en-US" altLang="ja-JP" dirty="0"/>
          </a:p>
          <a:p>
            <a:pPr marL="0" indent="0">
              <a:buNone/>
            </a:pPr>
            <a:r>
              <a:rPr lang="ja-JP" altLang="en-US" dirty="0"/>
              <a:t>トゥクトゥクレンタルの魅力や予約はこちらから！</a:t>
            </a:r>
            <a:endParaRPr kumimoji="1" lang="en-US" altLang="ja-JP" dirty="0"/>
          </a:p>
          <a:p>
            <a:pPr marL="0" indent="0">
              <a:buNone/>
            </a:pPr>
            <a:endParaRPr kumimoji="1" lang="en-US" altLang="ja-JP" dirty="0"/>
          </a:p>
          <a:p>
            <a:pPr marL="0" indent="0">
              <a:buNone/>
            </a:pPr>
            <a:endParaRPr kumimoji="1" lang="en-US" altLang="ja-JP" dirty="0"/>
          </a:p>
          <a:p>
            <a:pPr marL="0" indent="0">
              <a:buNone/>
            </a:pPr>
            <a:endParaRPr kumimoji="1" lang="ja-JP" altLang="en-US" dirty="0"/>
          </a:p>
        </p:txBody>
      </p:sp>
    </p:spTree>
    <p:extLst>
      <p:ext uri="{BB962C8B-B14F-4D97-AF65-F5344CB8AC3E}">
        <p14:creationId xmlns:p14="http://schemas.microsoft.com/office/powerpoint/2010/main" val="1708379905"/>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119</TotalTime>
  <Words>967</Words>
  <Application>Microsoft Office PowerPoint</Application>
  <PresentationFormat>ワイド画面</PresentationFormat>
  <Paragraphs>97</Paragraphs>
  <Slides>7</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7</vt:i4>
      </vt:variant>
    </vt:vector>
  </HeadingPairs>
  <TitlesOfParts>
    <vt:vector size="11" baseType="lpstr">
      <vt:lpstr>游ゴシック</vt:lpstr>
      <vt:lpstr>游ゴシック Light</vt:lpstr>
      <vt:lpstr>Arial</vt:lpstr>
      <vt:lpstr>Office テーマ</vt:lpstr>
      <vt:lpstr>公式企業HPの内容</vt:lpstr>
      <vt:lpstr>企業概要</vt:lpstr>
      <vt:lpstr>企業概要</vt:lpstr>
      <vt:lpstr>活動内容</vt:lpstr>
      <vt:lpstr>活動内容２</vt:lpstr>
      <vt:lpstr>代表挨拶</vt:lpstr>
      <vt:lpstr>事業内容</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公式企業HPの内容</dc:title>
  <dc:creator>KK008STA03</dc:creator>
  <cp:lastModifiedBy>石井 佑希</cp:lastModifiedBy>
  <cp:revision>9</cp:revision>
  <dcterms:created xsi:type="dcterms:W3CDTF">2022-03-20T10:16:25Z</dcterms:created>
  <dcterms:modified xsi:type="dcterms:W3CDTF">2022-03-25T11:44:42Z</dcterms:modified>
</cp:coreProperties>
</file>