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0132B-3A1E-0B42-8939-8F3E3A6F34FB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A235-788C-B549-9518-03D209DA85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94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AA235-788C-B549-9518-03D209DA85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9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972663-3D47-3040-BFED-9DCBDAAC9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4659AC-C2BA-EE43-8739-205075660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293E0-292D-DA4B-ACBE-502E6DD5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B7CCB-2128-144C-8D99-2B281435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69790-BEF0-7C4C-90AE-62342BC1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B5ED0D-95EB-B04A-A218-8BF50B5F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75B164-B967-8F44-BC54-26C64D1AD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0DCFE-1CD3-994A-B83B-E9F155BB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89799E-A34D-F543-A1E2-556F4654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D0B817-0B16-224E-93AA-EE491C97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1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1EB1C6-8474-8A43-8A73-67E9F6A70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71D2C7-384D-0D41-9E29-438AE7498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C01A1-41D6-9C4E-867B-3772A896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16A24-9A10-1042-8E8E-A75403FB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6AA9E-BB39-5F46-BD4E-CF449841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E3115-9F18-4C42-A6E7-7A17DC08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BA6F9C-5AFF-B844-9B11-962906C6B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04594E-380E-F64E-B692-382F8117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259D7F-1FA4-8C49-908D-5DA8C8B1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170350-4D16-5E43-A788-624ED8E8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79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10E3D-F58C-4A45-A88E-000F9D47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A404CA-61AB-4143-86C6-E4ECD6D7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E5B7B3-3DAE-1047-B8E2-CEC83C06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291C45-A454-7847-AEA3-C7DBD19C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89641-0F70-604C-B0D7-C7815E90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815FE3-7181-6147-8761-79E22FC0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12D3A-57A2-CC47-847D-7DEFC1901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BC3250-1AB4-CF44-B748-2E8A62B7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AF041D-6130-EE4B-B092-08E1E641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71017F-6BFB-BE48-99A5-8A97553B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93BEC9-D496-1D40-9EB7-359299B0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28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08E1F-52D8-1D4B-AD99-B9878B49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2C4B09-B123-3D40-B9FC-FC12AD1E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24F6D8-C1C2-D14D-A296-B809D1FF7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6D376E-B165-4B46-98B6-6808014FD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E88DC2-6835-9140-9574-7C2683A5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59DD68-2C91-7D45-BF1B-CD56E7AA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50D37E-8397-554E-A2D6-428B03FE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F7942A-85BC-FD40-BC44-3DAE7C76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6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D13D8-8224-5542-BA7A-B59D7369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9697BA-9A26-5B49-9E4A-CDFEF47B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234CE7-0090-CC49-A8A2-9D5A1019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72A74C-C351-8F49-B62E-966098D4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84CB2-503A-E44F-A663-E2C19CDC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5437E0-DC1C-0046-89E5-6DC21E3D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09FEDA-AA54-2949-8285-93269900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50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D6BA54-B209-8E40-97C5-0CDC54A6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F30739-C23B-1A4D-AAF8-76C19108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1758D4-0FEB-3D40-920D-B335FB3F7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B85417-D739-484F-B77D-8AE3B2D7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2378E-BDF9-C140-A4E9-A6DFEBBE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80BAC2-95A2-7E41-8394-24E7D7A7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3981E-CFE8-A745-85AF-23C5C9A4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BD3B88-E13C-164D-9483-695AE0AE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80061F-8F8C-344F-AC36-3F35584F7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553291-3544-864C-9A08-335AE910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CD1B1-C4F8-AF40-9FEB-D649C51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CE61AE-439D-BB4C-8C32-A8EB923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4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BA700E-751F-2442-93B0-4C6A9108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EFC83B-7E89-9B40-B9A5-9D9B20CF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B43794-28E1-2247-A118-ADC7ACFB0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4B0A-6ADE-1E40-89E2-20E6B0520956}" type="datetimeFigureOut">
              <a:rPr kumimoji="1" lang="ja-JP" altLang="en-US" smtClean="0"/>
              <a:t>2021/9/18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0E2326-E964-3A45-9E21-26A13A00F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F9F152-64B2-6144-8628-C952D4A95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DA38-D975-F444-A7A8-512390D6D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2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8DC285E4-D02C-4D44-A6F4-7B4FE31B0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9" r="32906"/>
          <a:stretch/>
        </p:blipFill>
        <p:spPr>
          <a:xfrm>
            <a:off x="443340" y="349036"/>
            <a:ext cx="3033471" cy="4247676"/>
          </a:xfrm>
          <a:prstGeom prst="rect">
            <a:avLst/>
          </a:prstGeom>
        </p:spPr>
      </p:pic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AA660AA8-E498-954A-91DC-647615C3E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37" y="908115"/>
            <a:ext cx="1709867" cy="170986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8C4CB78-2172-4448-8ABF-1AB77B753BA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076832" y="1763049"/>
            <a:ext cx="2072705" cy="59709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3B0F8B-011F-9141-B5EF-13B68052C9CF}"/>
              </a:ext>
            </a:extLst>
          </p:cNvPr>
          <p:cNvSpPr txBox="1"/>
          <p:nvPr/>
        </p:nvSpPr>
        <p:spPr>
          <a:xfrm>
            <a:off x="3754768" y="2248650"/>
            <a:ext cx="2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USB</a:t>
            </a:r>
            <a:r>
              <a:rPr kumimoji="1" lang="ja-JP" altLang="en-US"/>
              <a:t>接続</a:t>
            </a:r>
          </a:p>
        </p:txBody>
      </p:sp>
      <p:pic>
        <p:nvPicPr>
          <p:cNvPr id="12" name="図 11" descr="屋内, 人, コンピュータ, 食品 が含まれている画像&#10;&#10;自動的に生成された説明">
            <a:extLst>
              <a:ext uri="{FF2B5EF4-FFF2-40B4-BE49-F238E27FC236}">
                <a16:creationId xmlns:a16="http://schemas.microsoft.com/office/drawing/2014/main" id="{C26CD4F3-4C2D-DB4B-ACF4-3C686E9E9C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58" r="15246"/>
          <a:stretch/>
        </p:blipFill>
        <p:spPr>
          <a:xfrm>
            <a:off x="3574823" y="2607078"/>
            <a:ext cx="877330" cy="210787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BEC062-37C4-0D41-A604-1808915B8F9F}"/>
              </a:ext>
            </a:extLst>
          </p:cNvPr>
          <p:cNvSpPr txBox="1"/>
          <p:nvPr/>
        </p:nvSpPr>
        <p:spPr>
          <a:xfrm>
            <a:off x="3591671" y="4714949"/>
            <a:ext cx="1645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端末側面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60D02B-B811-5B4B-B8B9-753C2655C710}"/>
              </a:ext>
            </a:extLst>
          </p:cNvPr>
          <p:cNvSpPr txBox="1"/>
          <p:nvPr/>
        </p:nvSpPr>
        <p:spPr>
          <a:xfrm>
            <a:off x="5149537" y="2607078"/>
            <a:ext cx="6947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評価したい機能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/>
              <a:t>印字</a:t>
            </a:r>
            <a:br>
              <a:rPr lang="en-US" altLang="ja-JP" sz="1400" dirty="0"/>
            </a:br>
            <a:r>
              <a:rPr lang="ja-JP" altLang="en-US" sz="1400"/>
              <a:t>（日本語フォント、</a:t>
            </a:r>
            <a:r>
              <a:rPr lang="en-US" altLang="ja-JP" sz="1400" dirty="0"/>
              <a:t>1D/2D</a:t>
            </a:r>
            <a:r>
              <a:rPr lang="ja-JP" altLang="en-US" sz="1400"/>
              <a:t>バーコード（内容は任意）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/>
              <a:t>Feed</a:t>
            </a:r>
            <a:br>
              <a:rPr lang="en-US" altLang="ja-JP" sz="1400" dirty="0"/>
            </a:br>
            <a:r>
              <a:rPr lang="ja-JP" altLang="en-US" sz="1400"/>
              <a:t>（紙送り）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/>
              <a:t>カット</a:t>
            </a:r>
            <a:br>
              <a:rPr kumimoji="1" lang="en-US" altLang="ja-JP" sz="1400" dirty="0"/>
            </a:br>
            <a:r>
              <a:rPr kumimoji="1" lang="ja-JP" altLang="en-US" sz="1400"/>
              <a:t>（印字後カット）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dirty="0"/>
          </a:p>
          <a:p>
            <a:r>
              <a:rPr kumimoji="1" lang="ja-JP" altLang="en-US" sz="1400"/>
              <a:t>納品内容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/>
              <a:t>評価用</a:t>
            </a:r>
            <a:r>
              <a:rPr lang="en-US" altLang="ja-JP" sz="1400" dirty="0" err="1"/>
              <a:t>apk</a:t>
            </a:r>
            <a:r>
              <a:rPr lang="ja-JP" altLang="en-US" sz="1400"/>
              <a:t>ファイル</a:t>
            </a:r>
            <a:br>
              <a:rPr lang="en-US" altLang="ja-JP" sz="1400" dirty="0"/>
            </a:br>
            <a:r>
              <a:rPr lang="ja-JP" altLang="en-US" sz="1400"/>
              <a:t>（コンパイルした実行ファイル）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/>
              <a:t>プロジェクトファイル</a:t>
            </a:r>
            <a:br>
              <a:rPr lang="en-US" altLang="ja-JP" sz="1400" dirty="0"/>
            </a:br>
            <a:r>
              <a:rPr lang="ja-JP" altLang="en-US" sz="1400"/>
              <a:t>（</a:t>
            </a:r>
            <a:r>
              <a:rPr lang="en-US" altLang="ja-JP" sz="1400" dirty="0"/>
              <a:t>Android Studio</a:t>
            </a:r>
            <a:r>
              <a:rPr lang="ja-JP" altLang="en-US" sz="1400"/>
              <a:t>）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dirty="0"/>
          </a:p>
          <a:p>
            <a:r>
              <a:rPr lang="ja-JP" altLang="en-US" sz="1400"/>
              <a:t>提供内容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/>
              <a:t>プリンタの</a:t>
            </a:r>
            <a:r>
              <a:rPr lang="en-US" altLang="ja-JP" sz="1400" dirty="0"/>
              <a:t>Android</a:t>
            </a:r>
            <a:r>
              <a:rPr lang="ja-JP" altLang="en-US" sz="1400"/>
              <a:t>用</a:t>
            </a:r>
            <a:r>
              <a:rPr lang="en-US" altLang="ja-JP" sz="1400" dirty="0"/>
              <a:t>SDK</a:t>
            </a:r>
          </a:p>
          <a:p>
            <a:r>
              <a:rPr lang="ja-JP" altLang="en-US" sz="1400"/>
              <a:t>評価方法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err="1"/>
              <a:t>apk</a:t>
            </a:r>
            <a:r>
              <a:rPr lang="ja-JP" altLang="en-US" sz="1400"/>
              <a:t>ファイルを提供頂きこちらでテスト（本体の貸出がココナラ上出来ない為）</a:t>
            </a:r>
            <a:endParaRPr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9D58F9-9307-C04D-87A3-CAD994368B6C}"/>
              </a:ext>
            </a:extLst>
          </p:cNvPr>
          <p:cNvSpPr txBox="1"/>
          <p:nvPr/>
        </p:nvSpPr>
        <p:spPr>
          <a:xfrm>
            <a:off x="443340" y="135924"/>
            <a:ext cx="470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印字評価アプリの試作について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7479433-5797-C840-97D6-C0152044F94D}"/>
              </a:ext>
            </a:extLst>
          </p:cNvPr>
          <p:cNvSpPr txBox="1"/>
          <p:nvPr/>
        </p:nvSpPr>
        <p:spPr>
          <a:xfrm>
            <a:off x="8205588" y="908115"/>
            <a:ext cx="2545492" cy="18395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5990AD-DFA6-9043-B05C-576436198E6A}"/>
              </a:ext>
            </a:extLst>
          </p:cNvPr>
          <p:cNvSpPr txBox="1"/>
          <p:nvPr/>
        </p:nvSpPr>
        <p:spPr>
          <a:xfrm>
            <a:off x="7556788" y="360022"/>
            <a:ext cx="396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U/I</a:t>
            </a:r>
            <a:r>
              <a:rPr kumimoji="1" lang="ja-JP" altLang="en-US" sz="1400"/>
              <a:t>（評価が出来ればデザインはお任せで構いません）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730157-73F8-6247-902C-DF9FE3D29F44}"/>
              </a:ext>
            </a:extLst>
          </p:cNvPr>
          <p:cNvSpPr/>
          <p:nvPr/>
        </p:nvSpPr>
        <p:spPr>
          <a:xfrm>
            <a:off x="8390238" y="1223319"/>
            <a:ext cx="1804085" cy="33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①</a:t>
            </a:r>
            <a:r>
              <a:rPr kumimoji="1" lang="ja-JP" altLang="en-US" sz="1400"/>
              <a:t>印字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F7FD5C-2492-1A4D-9E66-98C2B7FBF3E9}"/>
              </a:ext>
            </a:extLst>
          </p:cNvPr>
          <p:cNvSpPr/>
          <p:nvPr/>
        </p:nvSpPr>
        <p:spPr>
          <a:xfrm>
            <a:off x="8382350" y="1624914"/>
            <a:ext cx="1811973" cy="33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②</a:t>
            </a:r>
            <a:r>
              <a:rPr kumimoji="1" lang="ja-JP" altLang="en-US" sz="1400"/>
              <a:t>印字＋カット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076D042-EB53-1247-9CBE-5BE93FA7013C}"/>
              </a:ext>
            </a:extLst>
          </p:cNvPr>
          <p:cNvSpPr/>
          <p:nvPr/>
        </p:nvSpPr>
        <p:spPr>
          <a:xfrm>
            <a:off x="8382351" y="2026509"/>
            <a:ext cx="1811973" cy="33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③</a:t>
            </a:r>
            <a:r>
              <a:rPr kumimoji="1" lang="ja-JP" altLang="en-US" sz="1400"/>
              <a:t>フィード</a:t>
            </a:r>
          </a:p>
        </p:txBody>
      </p:sp>
    </p:spTree>
    <p:extLst>
      <p:ext uri="{BB962C8B-B14F-4D97-AF65-F5344CB8AC3E}">
        <p14:creationId xmlns:p14="http://schemas.microsoft.com/office/powerpoint/2010/main" val="23899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C78FA94-E1C9-CC4E-9A0B-15B357AD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37166" y="-1459872"/>
            <a:ext cx="6917667" cy="97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9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FDA77935-4A0F-A446-8BBE-69620E68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8" y="0"/>
            <a:ext cx="10686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107</Words>
  <Application>Microsoft Macintosh PowerPoint</Application>
  <PresentationFormat>ワイド画面</PresentationFormat>
  <Paragraphs>21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一也 前田</dc:creator>
  <cp:lastModifiedBy>一也 前田</cp:lastModifiedBy>
  <cp:revision>1</cp:revision>
  <dcterms:created xsi:type="dcterms:W3CDTF">2021-09-18T07:12:04Z</dcterms:created>
  <dcterms:modified xsi:type="dcterms:W3CDTF">2021-09-18T07:31:37Z</dcterms:modified>
</cp:coreProperties>
</file>