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7E0D"/>
    <a:srgbClr val="6B2800"/>
    <a:srgbClr val="B08622"/>
    <a:srgbClr val="FFFFFF"/>
    <a:srgbClr val="F07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DD202B-27A4-A8B1-49F1-375628422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B78B550-0334-EA5E-7F0D-EBFB824806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BE4047-0B50-E0F4-836E-202698A1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4ADF6B-53FB-3BE9-9863-85BB8F95E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6BA9DDA-BE49-DEC8-023F-F78A9EE95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150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712CF-A3A6-392F-1899-7AF6B53F5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3B14FBF-1D0E-B2B3-DE3B-6A51F38CD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491A06-6C58-4B4A-95B9-3477315C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072E3D-9562-CD5D-4440-5FB24D1C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560F36-7527-CF5A-6B6E-66024B780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99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0B805B9-DC87-DF2B-57A3-7D22BEE43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0181A99-AACA-30AB-EE24-40A5B31C7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15ADD1-9B19-5A45-8486-FC5F94C53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C00445-28CD-E53B-41A9-5873AB2C4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AD651B-5C8F-FA1E-8588-CE7E00F7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722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BCE0F9-7029-CF7E-BBC9-B3BFE9CD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1440D9-AB16-B1F7-72B5-A28526421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8B9195-7A8C-F34E-1C45-C3B92C04C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1D2469-09CE-D6B4-DD5B-3F7C94F6C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B0A6D0-240C-E366-2479-DF9460B5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882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1EF0A1-2356-201F-D097-F0E3DE785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7621916-0F3A-6DA5-1D36-556752F5F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1A371E-75E0-025B-5243-756BE75A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649177-DA7B-CECF-8CAA-9DD1462C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4BD7CE-4BCF-F8D5-8A79-F138F021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935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F38427-84E7-3D6B-42F9-04930896E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B28841-C124-504E-F5F2-88288E3A94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5A95FE-9F07-2DD6-CE07-090C20875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0865AFB-13BB-FF35-C4C1-112CCEC8E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0CBC59-6E6D-C3E5-3AA7-09CC7B32E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5A73F22-BB65-6D67-61D3-5B88F6FD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4329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4910AE-150F-0235-04E6-DA36097B9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25A72F-26EE-654F-5DB1-F1D713516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7CD3D6-CC74-6F59-8D8C-8A5AA8EE5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49C61C1-024F-1ABB-02ED-E7EC950D9A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FAF3055-7D76-7B76-1D10-60C3EFC87D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DB44A88-6F1C-6347-CD56-FC5323366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753F2A7-B2E6-78C8-0388-7D79AFE1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0122E7A-786D-AA83-D87A-145820A08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76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1E0C5B-2B2F-BAAB-8508-3D1E3548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44015F7-ED23-85FD-653B-E5997AD35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E616DB6-6D81-923A-D6EB-F8CD57509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30AAA1-EBE2-5C6D-A249-113980757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44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AB2A597-DEB8-7132-ACDA-E9C1998CA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600E907-31D4-26A6-0000-81BA023C2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2E6F80-7DC5-89F7-408D-D27DE78A0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8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B15F22-0CA3-32DB-91D2-D47491C1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7B1C9D-B691-AE73-2D61-DBF8F0CD4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05D15C5-BD8D-02FF-513C-E0DD3468A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0013A3D-8588-3A44-92C3-BFC87626A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8F3481-A0C7-4BFE-7BA3-B5A34932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59DC87-6FBC-6A50-FCF1-172CE7455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584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7AA17E-75EF-EB11-03E1-F6FAD2D8D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04AEE8F-DEE2-6BD5-5007-2DA9F802DB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087014-6068-F631-7DD2-F81BFF1E2C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751124-8DDD-AB4E-FC34-6CE941F06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E13682-7C7C-D02E-213D-31706C9DF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D6E0DF-6BAD-0DAE-FCCF-EBAB50DE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59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D2FBEF-BF62-F575-E068-3A27FADEF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64E6630-4BF3-7847-691B-EEDD35D4B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307BE8-4245-40E8-E798-1098E06F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24AAC-E315-491F-B721-A148BDE1AD52}" type="datetimeFigureOut">
              <a:rPr kumimoji="1" lang="ja-JP" altLang="en-US" smtClean="0"/>
              <a:t>2023/12/14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EABE10-9FB8-2C83-45DE-52E9612BD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0B9379-DB93-22DD-3D39-FC5B48225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E0283-89CF-4F2A-AEBB-7FE23A49AB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294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7C02530E-A95B-01D5-A499-7D4519CFEA3A}"/>
              </a:ext>
            </a:extLst>
          </p:cNvPr>
          <p:cNvSpPr/>
          <p:nvPr/>
        </p:nvSpPr>
        <p:spPr>
          <a:xfrm rot="4187851">
            <a:off x="-230002" y="2087525"/>
            <a:ext cx="3735638" cy="2356756"/>
          </a:xfrm>
          <a:custGeom>
            <a:avLst/>
            <a:gdLst>
              <a:gd name="connsiteX0" fmla="*/ 0 w 3735638"/>
              <a:gd name="connsiteY0" fmla="*/ 0 h 2356756"/>
              <a:gd name="connsiteX1" fmla="*/ 3735638 w 3735638"/>
              <a:gd name="connsiteY1" fmla="*/ 987812 h 2356756"/>
              <a:gd name="connsiteX2" fmla="*/ 3231897 w 3735638"/>
              <a:gd name="connsiteY2" fmla="*/ 2356756 h 2356756"/>
              <a:gd name="connsiteX3" fmla="*/ 354945 w 3735638"/>
              <a:gd name="connsiteY3" fmla="*/ 978765 h 2356756"/>
              <a:gd name="connsiteX4" fmla="*/ 0 w 3735638"/>
              <a:gd name="connsiteY4" fmla="*/ 0 h 2356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5638" h="2356756">
                <a:moveTo>
                  <a:pt x="0" y="0"/>
                </a:moveTo>
                <a:lnTo>
                  <a:pt x="3735638" y="987812"/>
                </a:lnTo>
                <a:lnTo>
                  <a:pt x="3231897" y="2356756"/>
                </a:lnTo>
                <a:lnTo>
                  <a:pt x="354945" y="97876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70387E1-36C9-CBBD-2DA0-095507AB5FB4}"/>
              </a:ext>
            </a:extLst>
          </p:cNvPr>
          <p:cNvSpPr txBox="1"/>
          <p:nvPr/>
        </p:nvSpPr>
        <p:spPr>
          <a:xfrm>
            <a:off x="1417693" y="4136552"/>
            <a:ext cx="643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>
                <a:solidFill>
                  <a:schemeClr val="bg1">
                    <a:lumMod val="85000"/>
                  </a:schemeClr>
                </a:solidFill>
                <a:latin typeface="Amasis MT Pro" panose="02040504050005020304" pitchFamily="18" charset="0"/>
                <a:ea typeface="BIZ UDPゴシック" panose="020B0400000000000000" pitchFamily="50" charset="-128"/>
              </a:rPr>
              <a:t>2022</a:t>
            </a:r>
            <a:endParaRPr kumimoji="1" lang="ja-JP" altLang="en-US" sz="1050" b="1" dirty="0">
              <a:solidFill>
                <a:schemeClr val="bg1">
                  <a:lumMod val="85000"/>
                </a:schemeClr>
              </a:solidFill>
              <a:latin typeface="Amasis MT Pro" panose="02040504050005020304" pitchFamily="18" charset="0"/>
              <a:ea typeface="BIZ UDPゴシック" panose="020B0400000000000000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9474962-8123-9A14-D377-D0594A7961ED}"/>
              </a:ext>
            </a:extLst>
          </p:cNvPr>
          <p:cNvSpPr txBox="1"/>
          <p:nvPr/>
        </p:nvSpPr>
        <p:spPr>
          <a:xfrm>
            <a:off x="1197671" y="267493"/>
            <a:ext cx="1066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rgbClr val="6B2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盾</a:t>
            </a:r>
            <a:endParaRPr kumimoji="1" lang="ja-JP" altLang="en-US" sz="2800" b="1" dirty="0">
              <a:solidFill>
                <a:srgbClr val="6B2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5" name="テキスト ボックス 1024">
            <a:extLst>
              <a:ext uri="{FF2B5EF4-FFF2-40B4-BE49-F238E27FC236}">
                <a16:creationId xmlns:a16="http://schemas.microsoft.com/office/drawing/2014/main" id="{13A0DED3-5722-24FB-2C53-C777C9EE9051}"/>
              </a:ext>
            </a:extLst>
          </p:cNvPr>
          <p:cNvSpPr txBox="1"/>
          <p:nvPr/>
        </p:nvSpPr>
        <p:spPr>
          <a:xfrm>
            <a:off x="7647035" y="346812"/>
            <a:ext cx="3347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solidFill>
                  <a:srgbClr val="6B2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ステッカー　</a:t>
            </a:r>
            <a:endParaRPr lang="en-US" altLang="ja-JP" sz="2800" b="1" dirty="0">
              <a:solidFill>
                <a:srgbClr val="6B28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b="1" dirty="0">
                <a:solidFill>
                  <a:srgbClr val="6B2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直径９０～</a:t>
            </a:r>
            <a:r>
              <a:rPr kumimoji="1" lang="en-US" altLang="ja-JP" b="1" dirty="0">
                <a:solidFill>
                  <a:srgbClr val="6B2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100</a:t>
            </a:r>
            <a:r>
              <a:rPr kumimoji="1" lang="ja-JP" altLang="en-US" b="1" dirty="0">
                <a:solidFill>
                  <a:srgbClr val="6B28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ｍｍ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F524A648-F4C2-1136-D835-C8F9D8FBC073}"/>
              </a:ext>
            </a:extLst>
          </p:cNvPr>
          <p:cNvGrpSpPr/>
          <p:nvPr/>
        </p:nvGrpSpPr>
        <p:grpSpPr>
          <a:xfrm>
            <a:off x="1413535" y="4438079"/>
            <a:ext cx="629537" cy="383637"/>
            <a:chOff x="1124492" y="4083283"/>
            <a:chExt cx="1239827" cy="755545"/>
          </a:xfrm>
        </p:grpSpPr>
        <p:pic>
          <p:nvPicPr>
            <p:cNvPr id="24" name="図 23" descr="チェーン が含まれている画像&#10;&#10;自動的に生成された説明">
              <a:extLst>
                <a:ext uri="{FF2B5EF4-FFF2-40B4-BE49-F238E27FC236}">
                  <a16:creationId xmlns:a16="http://schemas.microsoft.com/office/drawing/2014/main" id="{AE4C9653-C41A-4243-0086-A3E8F27F5E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</a:extLst>
            </a:blip>
            <a:srcRect l="17194" r="19870" b="45365"/>
            <a:stretch/>
          </p:blipFill>
          <p:spPr>
            <a:xfrm>
              <a:off x="1194392" y="4083283"/>
              <a:ext cx="1100026" cy="523220"/>
            </a:xfrm>
            <a:prstGeom prst="rect">
              <a:avLst/>
            </a:prstGeom>
          </p:spPr>
        </p:pic>
        <p:pic>
          <p:nvPicPr>
            <p:cNvPr id="5" name="図 4" descr="チェーン が含まれている画像&#10;&#10;自動的に生成された説明">
              <a:extLst>
                <a:ext uri="{FF2B5EF4-FFF2-40B4-BE49-F238E27FC236}">
                  <a16:creationId xmlns:a16="http://schemas.microsoft.com/office/drawing/2014/main" id="{E128AE82-4493-A80F-E9C6-903F58825D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Photocopy/>
                      </a14:imgEffect>
                    </a14:imgLayer>
                  </a14:imgProps>
                </a:ext>
              </a:extLst>
            </a:blip>
            <a:srcRect l="-3600" t="70583" r="-2996" b="-6166"/>
            <a:stretch/>
          </p:blipFill>
          <p:spPr>
            <a:xfrm>
              <a:off x="1124492" y="4612061"/>
              <a:ext cx="1239827" cy="226767"/>
            </a:xfrm>
            <a:prstGeom prst="rect">
              <a:avLst/>
            </a:prstGeom>
          </p:spPr>
        </p:pic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C2B977D8-85F8-D15C-B980-9E834B286701}"/>
              </a:ext>
            </a:extLst>
          </p:cNvPr>
          <p:cNvGrpSpPr/>
          <p:nvPr/>
        </p:nvGrpSpPr>
        <p:grpSpPr>
          <a:xfrm>
            <a:off x="6788930" y="1356162"/>
            <a:ext cx="4651513" cy="4492487"/>
            <a:chOff x="6880917" y="1420985"/>
            <a:chExt cx="4651513" cy="4492487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8CCBC6A-FB0B-6FEF-1422-D8092BFEC21F}"/>
                </a:ext>
              </a:extLst>
            </p:cNvPr>
            <p:cNvGrpSpPr/>
            <p:nvPr/>
          </p:nvGrpSpPr>
          <p:grpSpPr>
            <a:xfrm>
              <a:off x="6880917" y="1420985"/>
              <a:ext cx="4651513" cy="4492487"/>
              <a:chOff x="2915936" y="6828752"/>
              <a:chExt cx="4651513" cy="4492487"/>
            </a:xfrm>
          </p:grpSpPr>
          <p:sp>
            <p:nvSpPr>
              <p:cNvPr id="55" name="フローチャート: 結合子 54">
                <a:extLst>
                  <a:ext uri="{FF2B5EF4-FFF2-40B4-BE49-F238E27FC236}">
                    <a16:creationId xmlns:a16="http://schemas.microsoft.com/office/drawing/2014/main" id="{3027560A-6AD7-A13A-2E7C-7714E26E15C1}"/>
                  </a:ext>
                </a:extLst>
              </p:cNvPr>
              <p:cNvSpPr/>
              <p:nvPr/>
            </p:nvSpPr>
            <p:spPr>
              <a:xfrm>
                <a:off x="2915936" y="6828752"/>
                <a:ext cx="4651513" cy="4492487"/>
              </a:xfrm>
              <a:prstGeom prst="flowChartConnector">
                <a:avLst/>
              </a:prstGeom>
              <a:solidFill>
                <a:srgbClr val="AA7E0D"/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0FB3633C-486B-922E-C914-72D9065365C4}"/>
                  </a:ext>
                </a:extLst>
              </p:cNvPr>
              <p:cNvSpPr txBox="1"/>
              <p:nvPr/>
            </p:nvSpPr>
            <p:spPr>
              <a:xfrm>
                <a:off x="3791216" y="8670682"/>
                <a:ext cx="30334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60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30</a:t>
                </a:r>
                <a:r>
                  <a:rPr kumimoji="1" lang="ja-JP" altLang="en-US" sz="60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名店</a:t>
                </a:r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D23698B9-57D4-E7DC-414A-46E3E45837DB}"/>
                  </a:ext>
                </a:extLst>
              </p:cNvPr>
              <p:cNvSpPr txBox="1"/>
              <p:nvPr/>
            </p:nvSpPr>
            <p:spPr>
              <a:xfrm>
                <a:off x="4208837" y="9747420"/>
                <a:ext cx="21249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20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2023</a:t>
                </a:r>
                <a:endParaRPr kumimoji="1" lang="ja-JP" altLang="en-US" sz="20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pic>
            <p:nvPicPr>
              <p:cNvPr id="62" name="図 61" descr="図形, 四角形&#10;&#10;自動的に生成された説明">
                <a:extLst>
                  <a:ext uri="{FF2B5EF4-FFF2-40B4-BE49-F238E27FC236}">
                    <a16:creationId xmlns:a16="http://schemas.microsoft.com/office/drawing/2014/main" id="{2C64B852-0387-BE46-3890-40B339444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900000">
                <a:off x="5753252" y="9790667"/>
                <a:ext cx="384851" cy="384851"/>
              </a:xfrm>
              <a:prstGeom prst="rect">
                <a:avLst/>
              </a:prstGeom>
            </p:spPr>
          </p:pic>
          <p:sp>
            <p:nvSpPr>
              <p:cNvPr id="63" name="テキスト ボックス 62">
                <a:extLst>
                  <a:ext uri="{FF2B5EF4-FFF2-40B4-BE49-F238E27FC236}">
                    <a16:creationId xmlns:a16="http://schemas.microsoft.com/office/drawing/2014/main" id="{DDD514D5-2548-8C3C-CD58-A955CA8F13A7}"/>
                  </a:ext>
                </a:extLst>
              </p:cNvPr>
              <p:cNvSpPr txBox="1"/>
              <p:nvPr/>
            </p:nvSpPr>
            <p:spPr>
              <a:xfrm>
                <a:off x="3726991" y="8356671"/>
                <a:ext cx="29578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Bread &amp; Cake</a:t>
                </a:r>
                <a:endParaRPr kumimoji="1" lang="ja-JP" altLang="en-US" sz="1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1024" name="テキスト ボックス 1023">
                <a:extLst>
                  <a:ext uri="{FF2B5EF4-FFF2-40B4-BE49-F238E27FC236}">
                    <a16:creationId xmlns:a16="http://schemas.microsoft.com/office/drawing/2014/main" id="{3A4A2894-74D7-A609-74A8-DC88BD8B2774}"/>
                  </a:ext>
                </a:extLst>
              </p:cNvPr>
              <p:cNvSpPr txBox="1"/>
              <p:nvPr/>
            </p:nvSpPr>
            <p:spPr>
              <a:xfrm>
                <a:off x="3615253" y="10400756"/>
                <a:ext cx="3328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パン・ケーキ好きが選ぶ</a:t>
                </a:r>
                <a:endParaRPr lang="en-US" altLang="ja-JP" sz="12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/>
                <a:r>
                  <a:rPr kumimoji="1" lang="ja-JP" altLang="en-US" sz="12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パン</a:t>
                </a:r>
                <a:r>
                  <a:rPr lang="ja-JP" altLang="en-US" sz="12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と</a:t>
                </a:r>
                <a:r>
                  <a:rPr kumimoji="1" lang="ja-JP" altLang="en-US" sz="12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ケーキの名店</a:t>
                </a:r>
              </a:p>
            </p:txBody>
          </p:sp>
        </p:grpSp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7E040F28-07ED-B95D-DA8F-9DD89C447BA2}"/>
                </a:ext>
              </a:extLst>
            </p:cNvPr>
            <p:cNvGrpSpPr/>
            <p:nvPr/>
          </p:nvGrpSpPr>
          <p:grpSpPr>
            <a:xfrm>
              <a:off x="8061082" y="1728761"/>
              <a:ext cx="2219626" cy="1299966"/>
              <a:chOff x="1124492" y="4083283"/>
              <a:chExt cx="1239827" cy="726128"/>
            </a:xfrm>
          </p:grpSpPr>
          <p:pic>
            <p:nvPicPr>
              <p:cNvPr id="11" name="図 10" descr="チェ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866A9034-06F9-2BC9-1027-0E0FE2403E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 l="17194" r="19870" b="45365"/>
              <a:stretch/>
            </p:blipFill>
            <p:spPr>
              <a:xfrm>
                <a:off x="1194392" y="4083283"/>
                <a:ext cx="1100026" cy="523220"/>
              </a:xfrm>
              <a:prstGeom prst="rect">
                <a:avLst/>
              </a:prstGeom>
            </p:spPr>
          </p:pic>
          <p:pic>
            <p:nvPicPr>
              <p:cNvPr id="12" name="図 11" descr="チェーン が含まれている画像&#10;&#10;自動的に生成された説明">
                <a:extLst>
                  <a:ext uri="{FF2B5EF4-FFF2-40B4-BE49-F238E27FC236}">
                    <a16:creationId xmlns:a16="http://schemas.microsoft.com/office/drawing/2014/main" id="{3937429B-FD34-36B4-4581-40D8B66280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 l="-3600" t="70583" r="-2996" b="-6166"/>
              <a:stretch/>
            </p:blipFill>
            <p:spPr>
              <a:xfrm>
                <a:off x="1124492" y="4582644"/>
                <a:ext cx="1239827" cy="226767"/>
              </a:xfrm>
              <a:prstGeom prst="rect">
                <a:avLst/>
              </a:prstGeom>
            </p:spPr>
          </p:pic>
        </p:grpSp>
      </p:grpSp>
      <p:pic>
        <p:nvPicPr>
          <p:cNvPr id="1028" name="Picture 4" descr="画像">
            <a:extLst>
              <a:ext uri="{FF2B5EF4-FFF2-40B4-BE49-F238E27FC236}">
                <a16:creationId xmlns:a16="http://schemas.microsoft.com/office/drawing/2014/main" id="{ED36F785-33B8-92EB-E3FD-2C6DCF334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Sketch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318" y="2453919"/>
            <a:ext cx="870839" cy="72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画像">
            <a:extLst>
              <a:ext uri="{FF2B5EF4-FFF2-40B4-BE49-F238E27FC236}">
                <a16:creationId xmlns:a16="http://schemas.microsoft.com/office/drawing/2014/main" id="{D4FF71D1-0700-2A9A-8530-49816E609C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25"/>
          <a:stretch/>
        </p:blipFill>
        <p:spPr bwMode="auto">
          <a:xfrm>
            <a:off x="1452712" y="2644956"/>
            <a:ext cx="638042" cy="22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DBBED0A-DD25-B67C-B053-DBFCD22C1F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3147" y="909499"/>
            <a:ext cx="1950770" cy="410881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110ED83-0037-7C65-DA8A-FFAC3F38D8FD}"/>
              </a:ext>
            </a:extLst>
          </p:cNvPr>
          <p:cNvSpPr txBox="1"/>
          <p:nvPr/>
        </p:nvSpPr>
        <p:spPr>
          <a:xfrm>
            <a:off x="3018620" y="5154576"/>
            <a:ext cx="2977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▲上記の盾に刻印をします</a:t>
            </a:r>
            <a:endParaRPr kumimoji="1" lang="en-US" altLang="ja-JP" dirty="0"/>
          </a:p>
          <a:p>
            <a:r>
              <a:rPr lang="ja-JP" altLang="en-US" dirty="0"/>
              <a:t>高さ：</a:t>
            </a:r>
            <a:r>
              <a:rPr lang="en-US" altLang="ja-JP" dirty="0"/>
              <a:t>14.5cm</a:t>
            </a:r>
          </a:p>
          <a:p>
            <a:r>
              <a:rPr lang="ja-JP" altLang="en-US" dirty="0"/>
              <a:t>幅：</a:t>
            </a:r>
            <a:r>
              <a:rPr lang="en-US" altLang="ja-JP" dirty="0"/>
              <a:t>8.0cm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0BE2287-990C-622C-65FA-1809F1D3D81D}"/>
              </a:ext>
            </a:extLst>
          </p:cNvPr>
          <p:cNvSpPr txBox="1"/>
          <p:nvPr/>
        </p:nvSpPr>
        <p:spPr>
          <a:xfrm>
            <a:off x="946666" y="5173769"/>
            <a:ext cx="156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▲</a:t>
            </a:r>
            <a:r>
              <a:rPr lang="ja-JP" altLang="en-US" dirty="0"/>
              <a:t>原案</a:t>
            </a:r>
            <a:endParaRPr lang="en-US" altLang="ja-JP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A126D28-BE75-BD53-DD68-9874162009CD}"/>
              </a:ext>
            </a:extLst>
          </p:cNvPr>
          <p:cNvSpPr txBox="1"/>
          <p:nvPr/>
        </p:nvSpPr>
        <p:spPr>
          <a:xfrm>
            <a:off x="8539045" y="6055685"/>
            <a:ext cx="156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▲</a:t>
            </a:r>
            <a:r>
              <a:rPr lang="ja-JP" altLang="en-US" dirty="0"/>
              <a:t>原案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71536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43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游ゴシック Light</vt:lpstr>
      <vt:lpstr>Amasis MT Pro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 智香子</dc:creator>
  <cp:lastModifiedBy>井上 智香子</cp:lastModifiedBy>
  <cp:revision>11</cp:revision>
  <dcterms:created xsi:type="dcterms:W3CDTF">2023-04-18T10:16:40Z</dcterms:created>
  <dcterms:modified xsi:type="dcterms:W3CDTF">2023-12-14T09:03:49Z</dcterms:modified>
</cp:coreProperties>
</file>