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2" d="100"/>
          <a:sy n="62" d="100"/>
        </p:scale>
        <p:origin x="44" y="3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D0ECF1-7E81-D7F6-07D3-AADFDBBFFD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D1E3F15-D2D2-1884-D394-322AF0BC69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9A1523-A142-BA88-F991-6A54F8F33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A0FB-FB3C-4139-85B8-031387A28965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78F6F5-7EF4-DFB8-A031-8750AB742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974BBC-AF3C-4F4C-1956-36E65DB2C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FCAC-12F8-498D-9A37-B652F86EBF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3176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54AC80-ADDA-BE09-B162-029DD9BC1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87146CD-5D65-371F-12D5-A561978305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6D1B46E-25B9-F92C-D86F-C132BE293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A0FB-FB3C-4139-85B8-031387A28965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13AE2C4-14AD-CA5B-D0FF-F6F6B99A2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2F58DED-1A66-819C-C7BD-6521DE187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FCAC-12F8-498D-9A37-B652F86EBF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3218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3E9C7ED-11CD-E6BD-86F5-225EDB1DAB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602C3DC-73B3-104A-21C3-46A1429037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FAE877-AB7C-FD42-42AE-5455ECBBC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A0FB-FB3C-4139-85B8-031387A28965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0E8DAA9-CA2B-99F9-41C5-B3A6DEEA0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17463F-5F65-81C4-DAD8-DA48153EA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FCAC-12F8-498D-9A37-B652F86EBF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8914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7A001A-1902-DEC9-6CDE-3A365025A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94463A4-20BE-FA22-D4E1-2C8A79C93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CD2F7F-9DB6-924C-654D-933CE4955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A0FB-FB3C-4139-85B8-031387A28965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292384-79F1-FE58-907B-A2F3910D3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92FED44-B6EA-1982-9FF8-6E9AAF562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FCAC-12F8-498D-9A37-B652F86EBF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386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2233CC-0FBC-622C-78BE-B6817779E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8D0D7D0-D210-FA10-EB68-3D573D02C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0B0868-1110-6D2B-3F66-6F1E7DA15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A0FB-FB3C-4139-85B8-031387A28965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06C85B-B6D7-1FFD-A269-1E7EA4FCD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A9D3121-F38A-0841-9C98-EA6A7E7F5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FCAC-12F8-498D-9A37-B652F86EBF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9912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838FFA-8FC4-80B2-DACA-C2A923554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5B126D1-127B-438A-B8B5-0EF21D419A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A29F403-AC71-FA19-E959-4763E44BE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4B7142E-4AF7-51AF-DFBE-AADD5EE3E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A0FB-FB3C-4139-85B8-031387A28965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E97662F-6804-1522-C088-8C2F0BC4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744FCE7-FA0C-0FA7-F39E-65CABD216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FCAC-12F8-498D-9A37-B652F86EBF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3256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63528A-3920-D41D-2393-AA4E1289C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72B21E5-6BE6-83E3-EDA0-44A2E25AB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FD9C936-8157-B3FF-D9F1-4D3629A00E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728900E-B4EF-544A-7AA1-0ADB1E9C09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AD8D1CC-E5FB-8F8D-47B2-D56E53E77B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E3B7D30-9AFA-744E-35D0-DE323BFFE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A0FB-FB3C-4139-85B8-031387A28965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3272270-F76D-C0E7-B121-6EDB28C3B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71A4C9E-75AE-76B1-09EA-1E2E40AB8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FCAC-12F8-498D-9A37-B652F86EBF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1688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E04D32-3598-D74B-9E8C-8416FD746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0404093-430D-B7A0-A117-1D7FB51D4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A0FB-FB3C-4139-85B8-031387A28965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9EF569F-96D4-24EB-FFFC-9BC0AD2BF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DD3CF50-5C0C-FF11-051A-B36EE0F84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FCAC-12F8-498D-9A37-B652F86EBF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357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52B9035-1643-E2D2-B2DF-DA6E980C6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A0FB-FB3C-4139-85B8-031387A28965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A064FFA-812E-C970-04EF-25C17E9B3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631435-AE0B-25BC-CA77-47AAAE6EA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FCAC-12F8-498D-9A37-B652F86EBF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5363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A8FC8C-0DE4-11BD-E8E1-2B57505E3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893D3DF-B924-240F-1811-8FB2B4322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D89472C-CAE2-45CE-811B-A73382E9FA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9F9FC57-C75B-386D-F39B-A8D9DA245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A0FB-FB3C-4139-85B8-031387A28965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AB92B54-9602-BA7E-769F-1096FAB6D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96CC0AD-F5A3-39B5-DDDD-623F5AE98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FCAC-12F8-498D-9A37-B652F86EBF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1739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A342AF-4697-F654-E935-BAE8F6D2C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93DBD87-7E21-D56D-46F4-C1AC5951A5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D3E4632-C6D9-89B4-48F6-E25002B5D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A5F215E-1320-BC00-A8EC-EA3DA369E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A0FB-FB3C-4139-85B8-031387A28965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3A3D4D2-37AA-532F-4F9A-01E164D7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36865B4-93E1-D9B9-3789-057949E35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9FCAC-12F8-498D-9A37-B652F86EBF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7167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C39E8AE-38E3-C200-0E3E-A1BCD181F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FB8C28A-9583-9EFF-F734-3AF675916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A2E8FA-0B9F-6456-F38F-D574179611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9A0FB-FB3C-4139-85B8-031387A28965}" type="datetimeFigureOut">
              <a:rPr kumimoji="1" lang="ja-JP" altLang="en-US" smtClean="0"/>
              <a:t>2023/8/16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BF2D6B-0E7D-7C1F-6866-645B883F42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53B47F-415E-1CAC-E6C6-81EB798328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9FCAC-12F8-498D-9A37-B652F86EBF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893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テキスト&#10;&#10;自動的に生成された説明">
            <a:extLst>
              <a:ext uri="{FF2B5EF4-FFF2-40B4-BE49-F238E27FC236}">
                <a16:creationId xmlns:a16="http://schemas.microsoft.com/office/drawing/2014/main" id="{7EA9A346-0D89-6F24-2D86-5F1121630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086240"/>
            <a:ext cx="5291666" cy="2685520"/>
          </a:xfrm>
          <a:prstGeom prst="rect">
            <a:avLst/>
          </a:prstGeom>
        </p:spPr>
      </p:pic>
      <p:pic>
        <p:nvPicPr>
          <p:cNvPr id="9" name="図 8" descr="食品, シャツ が含まれている画像&#10;&#10;自動的に生成された説明">
            <a:extLst>
              <a:ext uri="{FF2B5EF4-FFF2-40B4-BE49-F238E27FC236}">
                <a16:creationId xmlns:a16="http://schemas.microsoft.com/office/drawing/2014/main" id="{A455EDC3-B737-355C-61D8-C7DD0A3891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2092854"/>
            <a:ext cx="5291667" cy="26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285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Masuoka Hiroshi</dc:creator>
  <cp:lastModifiedBy>Masuoka Hiroshi</cp:lastModifiedBy>
  <cp:revision>2</cp:revision>
  <dcterms:created xsi:type="dcterms:W3CDTF">2023-08-16T03:01:15Z</dcterms:created>
  <dcterms:modified xsi:type="dcterms:W3CDTF">2023-08-16T03:02:10Z</dcterms:modified>
</cp:coreProperties>
</file>