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F481D9-E868-8213-41B8-4890EE1D64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21CCC10-B1FA-2F80-23B4-B0B3BAFD5A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7EFA9E-28B6-E58A-D6E5-F80D328A3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D4F78-830B-4AEF-9D50-EF28649A999F}" type="datetimeFigureOut">
              <a:rPr kumimoji="1" lang="ja-JP" altLang="en-US" smtClean="0"/>
              <a:t>2023/7/10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FA2954-853A-4DC0-A101-114A69FD7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E0C16C-364D-286F-E86B-4A9E7C7D0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F25A9-667E-40C7-9E5A-2A8A47424A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507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660206-1DA2-74C0-DB65-51B61E813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2DD1A4F-829C-6063-5777-C4F74D1DE9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C28284-EF2B-BE0F-B509-9F8CFA755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D4F78-830B-4AEF-9D50-EF28649A999F}" type="datetimeFigureOut">
              <a:rPr kumimoji="1" lang="ja-JP" altLang="en-US" smtClean="0"/>
              <a:t>2023/7/10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6E8D44-F7C1-57A2-63AB-D1F99244D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A3B679-4E89-DAF8-6CA2-01911D521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F25A9-667E-40C7-9E5A-2A8A47424A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1962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BFF40D3-1D24-FA5E-A567-6438F67BA2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0055885-4040-2FB2-D049-D0386DBCC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2636C61-461B-CDF7-E966-E310EE6DC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D4F78-830B-4AEF-9D50-EF28649A999F}" type="datetimeFigureOut">
              <a:rPr kumimoji="1" lang="ja-JP" altLang="en-US" smtClean="0"/>
              <a:t>2023/7/10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3427D1C-AA75-5D17-0AA5-E8D208B0B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53D888-4AB8-62D9-71CD-3F02CE49B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F25A9-667E-40C7-9E5A-2A8A47424A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343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9C7FA6-3048-1B2D-3AA0-AD5DFF9C2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B24A291-6035-AF50-4845-C7CE77B4E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3D1AF17-C00C-20F0-B839-0FCEEB75D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D4F78-830B-4AEF-9D50-EF28649A999F}" type="datetimeFigureOut">
              <a:rPr kumimoji="1" lang="ja-JP" altLang="en-US" smtClean="0"/>
              <a:t>2023/7/10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C1F9B4-3894-AE82-5E1F-BD1600EE4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C6B67C-2184-B50A-D485-50C470BCA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F25A9-667E-40C7-9E5A-2A8A47424A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141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04939A-F405-6287-9426-D1C849AD1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B90475C-54EE-D663-37AE-F6CB2CB2B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037FA4-5632-F095-3C80-DA022F82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D4F78-830B-4AEF-9D50-EF28649A999F}" type="datetimeFigureOut">
              <a:rPr kumimoji="1" lang="ja-JP" altLang="en-US" smtClean="0"/>
              <a:t>2023/7/10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0B237B-A301-5AEB-86DA-6B78BCEB2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E25398F-C87C-A863-2E5E-B54C64E84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F25A9-667E-40C7-9E5A-2A8A47424A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3925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6DC642-47A0-9EDE-79DD-A305B8DE5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2C4C9C0-3E2F-87FF-D97F-7CB776667C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DB46974-973D-255B-77DD-622E8BADCB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A5314EF-633D-CBA5-1D46-E7D3D1059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D4F78-830B-4AEF-9D50-EF28649A999F}" type="datetimeFigureOut">
              <a:rPr kumimoji="1" lang="ja-JP" altLang="en-US" smtClean="0"/>
              <a:t>2023/7/10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050F664-166C-F7FE-5857-6D5CE4090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F583420-0D35-2A95-0585-50412AF18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F25A9-667E-40C7-9E5A-2A8A47424A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493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1AA7AA-1FE2-7486-B168-40B16BEC3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4E71673-3B0A-D7D9-A841-47BFE72BA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E9ED313-4647-75B4-F0D8-F4C00D0EB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A0D6ECC-335B-4187-65C9-27B2470793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C9BA002-CD5A-FB99-BF68-BF54AAB4D9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5B9A6A7-0FEA-2D4B-FD09-0E83378C9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D4F78-830B-4AEF-9D50-EF28649A999F}" type="datetimeFigureOut">
              <a:rPr kumimoji="1" lang="ja-JP" altLang="en-US" smtClean="0"/>
              <a:t>2023/7/10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F0DE8DF-DCC4-28A2-85DA-3AC2109AF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ED08B27-0B6F-2E46-F76E-E4FDA9940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F25A9-667E-40C7-9E5A-2A8A47424A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943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C9C207-8375-CCD0-C3A8-9FF8E982E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A77BF64-D04F-4BC0-38EA-28B1F3724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D4F78-830B-4AEF-9D50-EF28649A999F}" type="datetimeFigureOut">
              <a:rPr kumimoji="1" lang="ja-JP" altLang="en-US" smtClean="0"/>
              <a:t>2023/7/10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ED0B492-7628-D88D-556C-A2FC17C0B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683305B-8BE5-AD7F-5180-47EF04D07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F25A9-667E-40C7-9E5A-2A8A47424A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805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B77B0F9-D839-7DF2-2473-27141C986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D4F78-830B-4AEF-9D50-EF28649A999F}" type="datetimeFigureOut">
              <a:rPr kumimoji="1" lang="ja-JP" altLang="en-US" smtClean="0"/>
              <a:t>2023/7/10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804D60A-9449-3604-87B1-0B19C3F59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E5143E-072F-6656-C243-4F4C17642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F25A9-667E-40C7-9E5A-2A8A47424A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3501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336BE0-402F-7394-B995-415787EAA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6F2BCF4-967A-8BF7-585F-A742BEFF5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7036A4E-D762-2E5C-59AB-D32DBE08C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7AC318B-D891-1C3E-61D5-B233E3BB0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D4F78-830B-4AEF-9D50-EF28649A999F}" type="datetimeFigureOut">
              <a:rPr kumimoji="1" lang="ja-JP" altLang="en-US" smtClean="0"/>
              <a:t>2023/7/10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A327085-E0C2-8911-EC89-1A46AD7E5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22424AD-4E6C-D160-7AF3-61C034111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F25A9-667E-40C7-9E5A-2A8A47424A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350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C11D47-86A4-6A91-C2D8-65B3DCF15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720F72F-175E-E6F3-223E-0E9FAE734E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C88F049-5046-127E-EED3-E4BFC087C8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375E992-CACE-6EC5-5DF1-28EB99F41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D4F78-830B-4AEF-9D50-EF28649A999F}" type="datetimeFigureOut">
              <a:rPr kumimoji="1" lang="ja-JP" altLang="en-US" smtClean="0"/>
              <a:t>2023/7/10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2A9B48B-FBC6-A480-2757-A82ABDD58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D9FFE63-1B54-844C-F0FF-1FAACDA95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F25A9-667E-40C7-9E5A-2A8A47424A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8853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6F66CD8-0516-394C-2D3A-79A381B6A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DB93954-99FD-CAF6-EA9C-89A4137F54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B0100F-93CA-7EF4-88C7-8F7C675FF8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D4F78-830B-4AEF-9D50-EF28649A999F}" type="datetimeFigureOut">
              <a:rPr kumimoji="1" lang="ja-JP" altLang="en-US" smtClean="0"/>
              <a:t>2023/7/10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8D78614-6B07-8393-14AA-2780F56A4B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4954FB3-4060-81D5-7522-1090A468E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F25A9-667E-40C7-9E5A-2A8A47424A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0922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DC8A113D-2580-051C-ABA3-7990CBA27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8118" y="590753"/>
            <a:ext cx="2152761" cy="667356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FF46878D-6721-F84B-4C0A-F9C398B10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658" y="867310"/>
            <a:ext cx="2595822" cy="3674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36A71E-F180-7F17-7E6E-19BCFEC0EC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3" t="14909" r="29192" b="11273"/>
          <a:stretch/>
        </p:blipFill>
        <p:spPr bwMode="auto">
          <a:xfrm>
            <a:off x="4467674" y="1805335"/>
            <a:ext cx="2781023" cy="4825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56290923-6062-C488-9F47-0B7E56F8A12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053" t="11272" r="32053" b="9333"/>
          <a:stretch/>
        </p:blipFill>
        <p:spPr>
          <a:xfrm>
            <a:off x="1336172" y="1805335"/>
            <a:ext cx="2096986" cy="4638325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A01F1B02-A2A3-E0B1-3948-B037E92A93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7" t="5113" r="27474" b="4916"/>
          <a:stretch/>
        </p:blipFill>
        <p:spPr bwMode="auto">
          <a:xfrm>
            <a:off x="8431661" y="1884222"/>
            <a:ext cx="2302777" cy="466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C4D26AF-7CD7-3D2F-9B38-0EB3C6EA38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6631" y="590753"/>
            <a:ext cx="2632968" cy="82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75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伸人 山室</dc:creator>
  <cp:lastModifiedBy>伸人 山室</cp:lastModifiedBy>
  <cp:revision>5</cp:revision>
  <dcterms:created xsi:type="dcterms:W3CDTF">2023-07-06T23:46:33Z</dcterms:created>
  <dcterms:modified xsi:type="dcterms:W3CDTF">2023-07-09T15:19:55Z</dcterms:modified>
</cp:coreProperties>
</file>