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2EA39BF-E260-4AE1-BA2C-D7B65CFA16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4FCA7D6-B0DD-43F8-A60A-BECB619EF8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2BD531F-2042-45E4-9D2C-F55DFFC140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C429F64-089F-45E4-96B2-2522836C5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E97656A-04CD-4A56-9B84-5CD9ED536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51298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00F42FA-47A1-48E0-9597-E709B5DA13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B6C6436-0C30-4717-AA1A-4DD6595D6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B0F6240-2C92-4905-97C5-9D0C966F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3FC248A-720D-4E52-BB81-799415EA5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77C70C0-3030-46E4-9884-CC7EC8B53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20795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3B54F93-7727-467F-89BB-B9F2D662CA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8BFFF68-D3BB-4C56-BFBD-6EC212B7E8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C832300-A91D-44AF-9D22-2285386CE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8956799-B0C1-4FD4-8BDB-190E61FCB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6CC029BE-B2A4-447E-9BF3-4B7940FDC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25653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BD2D74-0E87-44CA-ACAD-572C0EE6E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785CA4E-2346-494E-A1F7-CDB77A854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6B41A3C-B415-4275-B82F-E2A22864A74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8BF58525-594F-4760-AE41-AAAFB8D2E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46B45262-F51C-4E8F-A061-40EED3351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BAAE50B-358B-4F0A-947E-F7D6C7361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97808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5F28EF-6241-4DB0-A6A7-5BE85F552F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70D3907-7D7C-4F0E-A829-90F4DAF03E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381C0053-530F-401D-82A4-B2360E76D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09698688-6256-4820-8B82-322501791C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EE4004F-21D9-4B87-8EE6-26DF5F83C8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958FC13-5011-457B-A26C-F06246697C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DA8A2B6-98A6-4571-9900-045F946FC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191372C0-BC9F-4C00-AD04-2E895AAA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191955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88007E9-2724-4DD7-8949-8D4764EA59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27A61EE8-59CB-4850-AC0E-5FE54BC42E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216D9E24-59B7-4002-A703-BFD1B70BD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B7194500-42F6-48E3-81A7-89DEC7974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0945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E308AE07-85BD-4564-A003-451ECE31D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655B1EA4-2BB2-402C-9431-1347116CC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DF6F83E-55FB-41C2-AF57-1BF97326C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2336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6A80ACF-D682-4BB0-A14F-944CB9ED3F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75936A-838F-4039-9FDD-A8FE4393C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8995F83-C92E-4433-ACA1-B7D36C7C73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A8FDEE-B53F-4E6C-BDED-41A2E7C23F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34104E-BC0E-4C0B-8AC2-E61A3F6A0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7CFE3254-4451-41F0-B2ED-7A5DEDEFA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491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BFC0F4A-95C5-4B8F-BD9D-2966B42A49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29C98DF-3619-4384-A4ED-2182102BB2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0C23D341-CC6B-4EEC-9965-5C9362EC04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C51F8C65-D062-4AF9-B48E-871808CDB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94BEDBB-4E80-4FB3-A7A4-E416521603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98C6D3F2-D164-4A3B-AC19-2A89B1AFA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89479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1E13708-96BC-4818-BF23-D6AC416076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E98FEF77-4CF3-42E3-953F-EBD5CAA579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E48C2275-E89E-41D8-935F-BA22ACADBA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1561EAE-21F7-4A03-AB65-1294BF11B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EBDCDF4-601A-4EFB-B2F9-E1282C58D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57804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B409DD2-4D2E-4CA9-8AAE-1FB262D9B8F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1CF693-8A2E-4BF0-96FE-654E7664B7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2A5967B-C3D9-447A-AA03-5C40E344B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D40D3A9-85FF-4780-B7C4-185F8674EC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093FB17-C214-427D-B608-17F897112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65583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28507C2-7772-4624-B6B1-228A7136C7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58AB0E6-ACF9-4967-B75B-B675D2946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EDE0D75-844F-4019-BC2B-1B08E891A0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D17E09-374D-4A8B-BCA4-E7F31BD9F58E}" type="datetimeFigureOut">
              <a:rPr kumimoji="1" lang="ja-JP" altLang="en-US" smtClean="0"/>
              <a:t>2021/3/19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44EF8DA-1636-403A-BB9B-B55572F768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62034C6-C21D-4B22-98ED-49898E15EF3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27DA4-8DC6-43DB-8207-954B794C4C7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40238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グラフィックス 2" descr="オフィス ワーカー (男性) 単色塗りつぶし">
            <a:extLst>
              <a:ext uri="{FF2B5EF4-FFF2-40B4-BE49-F238E27FC236}">
                <a16:creationId xmlns:a16="http://schemas.microsoft.com/office/drawing/2014/main" id="{3C333EE5-39EE-4E18-BC6A-9293FE7591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8800" y="1115008"/>
            <a:ext cx="914400" cy="914400"/>
          </a:xfrm>
          <a:prstGeom prst="rect">
            <a:avLst/>
          </a:prstGeom>
        </p:spPr>
      </p:pic>
      <p:pic>
        <p:nvPicPr>
          <p:cNvPr id="5" name="グラフィックス 4" descr="ユーザー 単色塗りつぶし">
            <a:extLst>
              <a:ext uri="{FF2B5EF4-FFF2-40B4-BE49-F238E27FC236}">
                <a16:creationId xmlns:a16="http://schemas.microsoft.com/office/drawing/2014/main" id="{145B171B-5DDA-49FF-9784-21BF5A66DD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48948" y="3970175"/>
            <a:ext cx="914400" cy="914400"/>
          </a:xfrm>
          <a:prstGeom prst="rect">
            <a:avLst/>
          </a:prstGeom>
        </p:spPr>
      </p:pic>
      <p:pic>
        <p:nvPicPr>
          <p:cNvPr id="7" name="グラフィックス 6" descr="プログラマー男性 単色塗りつぶし">
            <a:extLst>
              <a:ext uri="{FF2B5EF4-FFF2-40B4-BE49-F238E27FC236}">
                <a16:creationId xmlns:a16="http://schemas.microsoft.com/office/drawing/2014/main" id="{144D79F1-9917-48A4-B267-A3CB51F57B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428654" y="3970175"/>
            <a:ext cx="914400" cy="914400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9FF34ED-EDB8-4BE3-94A1-80C5C1A26396}"/>
              </a:ext>
            </a:extLst>
          </p:cNvPr>
          <p:cNvSpPr txBox="1"/>
          <p:nvPr/>
        </p:nvSpPr>
        <p:spPr>
          <a:xfrm>
            <a:off x="5265575" y="2029408"/>
            <a:ext cx="16608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アルファノート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62D70DD-53E9-4739-9CD1-A00128E1AF12}"/>
              </a:ext>
            </a:extLst>
          </p:cNvPr>
          <p:cNvSpPr txBox="1"/>
          <p:nvPr/>
        </p:nvSpPr>
        <p:spPr>
          <a:xfrm>
            <a:off x="2603242" y="4956850"/>
            <a:ext cx="1405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クライアント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CDB373D3-1F9F-4D06-8B1D-A2723520A3A3}"/>
              </a:ext>
            </a:extLst>
          </p:cNvPr>
          <p:cNvSpPr txBox="1"/>
          <p:nvPr/>
        </p:nvSpPr>
        <p:spPr>
          <a:xfrm>
            <a:off x="8182946" y="4951674"/>
            <a:ext cx="1405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クリエイター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615042E9-2522-4DB8-898C-4302DE400AE4}"/>
              </a:ext>
            </a:extLst>
          </p:cNvPr>
          <p:cNvCxnSpPr>
            <a:cxnSpLocks/>
            <a:stCxn id="5" idx="0"/>
            <a:endCxn id="8" idx="1"/>
          </p:cNvCxnSpPr>
          <p:nvPr/>
        </p:nvCxnSpPr>
        <p:spPr>
          <a:xfrm flipV="1">
            <a:off x="3306148" y="2198685"/>
            <a:ext cx="1959427" cy="1771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4720494-83A7-4DF1-8DDB-4F11B95F5546}"/>
              </a:ext>
            </a:extLst>
          </p:cNvPr>
          <p:cNvSpPr txBox="1"/>
          <p:nvPr/>
        </p:nvSpPr>
        <p:spPr>
          <a:xfrm>
            <a:off x="2536361" y="2292349"/>
            <a:ext cx="205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①カード制作の依頼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36CE8634-A0E6-4A12-9E12-236C17D4EC98}"/>
              </a:ext>
            </a:extLst>
          </p:cNvPr>
          <p:cNvSpPr txBox="1"/>
          <p:nvPr/>
        </p:nvSpPr>
        <p:spPr>
          <a:xfrm>
            <a:off x="4467851" y="3179724"/>
            <a:ext cx="20526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②クリエイター紹介</a:t>
            </a:r>
            <a:endParaRPr kumimoji="1" lang="ja-JP" altLang="en-US" sz="1600" dirty="0"/>
          </a:p>
        </p:txBody>
      </p: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BA31C9F5-7344-4FC4-A425-DB030DD4170E}"/>
              </a:ext>
            </a:extLst>
          </p:cNvPr>
          <p:cNvCxnSpPr/>
          <p:nvPr/>
        </p:nvCxnSpPr>
        <p:spPr>
          <a:xfrm flipH="1">
            <a:off x="3607266" y="2367962"/>
            <a:ext cx="1845578" cy="177149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33DAF2EE-19B1-4CDC-9A08-636C3F18FD33}"/>
              </a:ext>
            </a:extLst>
          </p:cNvPr>
          <p:cNvCxnSpPr>
            <a:stCxn id="5" idx="3"/>
            <a:endCxn id="7" idx="1"/>
          </p:cNvCxnSpPr>
          <p:nvPr/>
        </p:nvCxnSpPr>
        <p:spPr>
          <a:xfrm>
            <a:off x="3763348" y="4427375"/>
            <a:ext cx="466530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5B81BDA-B91C-4535-9C09-7D33654D7523}"/>
              </a:ext>
            </a:extLst>
          </p:cNvPr>
          <p:cNvSpPr txBox="1"/>
          <p:nvPr/>
        </p:nvSpPr>
        <p:spPr>
          <a:xfrm>
            <a:off x="4746086" y="4491486"/>
            <a:ext cx="13499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③制作依頼</a:t>
            </a:r>
            <a:endParaRPr kumimoji="1" lang="ja-JP" altLang="en-US" sz="1600" dirty="0"/>
          </a:p>
        </p:txBody>
      </p:sp>
      <p:cxnSp>
        <p:nvCxnSpPr>
          <p:cNvPr id="23" name="直線矢印コネクタ 22">
            <a:extLst>
              <a:ext uri="{FF2B5EF4-FFF2-40B4-BE49-F238E27FC236}">
                <a16:creationId xmlns:a16="http://schemas.microsoft.com/office/drawing/2014/main" id="{780C4A4B-F4AE-4D07-9128-5410A0242DC4}"/>
              </a:ext>
            </a:extLst>
          </p:cNvPr>
          <p:cNvCxnSpPr>
            <a:stCxn id="10" idx="1"/>
            <a:endCxn id="9" idx="3"/>
          </p:cNvCxnSpPr>
          <p:nvPr/>
        </p:nvCxnSpPr>
        <p:spPr>
          <a:xfrm flipH="1">
            <a:off x="4009054" y="5120951"/>
            <a:ext cx="4173892" cy="51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88618D1-DCF5-4D50-9F1F-0FCAEDE26161}"/>
              </a:ext>
            </a:extLst>
          </p:cNvPr>
          <p:cNvSpPr txBox="1"/>
          <p:nvPr/>
        </p:nvSpPr>
        <p:spPr>
          <a:xfrm>
            <a:off x="4746085" y="5235987"/>
            <a:ext cx="22754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④カードデザイン納品</a:t>
            </a:r>
            <a:endParaRPr kumimoji="1" lang="ja-JP" altLang="en-US" sz="1600" dirty="0"/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37B15F9B-8C1C-44FB-8C85-2E9E376D8E9E}"/>
              </a:ext>
            </a:extLst>
          </p:cNvPr>
          <p:cNvSpPr txBox="1"/>
          <p:nvPr/>
        </p:nvSpPr>
        <p:spPr>
          <a:xfrm>
            <a:off x="2536361" y="2661960"/>
            <a:ext cx="2336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⑤カードデザイン提出</a:t>
            </a:r>
            <a:endParaRPr kumimoji="1" lang="ja-JP" altLang="en-US" sz="1600" dirty="0"/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F15B5F35-0982-4FDC-8958-6BF3E4175E9C}"/>
              </a:ext>
            </a:extLst>
          </p:cNvPr>
          <p:cNvSpPr txBox="1"/>
          <p:nvPr/>
        </p:nvSpPr>
        <p:spPr>
          <a:xfrm>
            <a:off x="4470634" y="3576360"/>
            <a:ext cx="23363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1600" dirty="0"/>
              <a:t>⑥カード納品</a:t>
            </a:r>
            <a:endParaRPr kumimoji="1" lang="ja-JP" altLang="en-US" sz="1600" dirty="0"/>
          </a:p>
        </p:txBody>
      </p:sp>
      <p:cxnSp>
        <p:nvCxnSpPr>
          <p:cNvPr id="31" name="直線矢印コネクタ 30">
            <a:extLst>
              <a:ext uri="{FF2B5EF4-FFF2-40B4-BE49-F238E27FC236}">
                <a16:creationId xmlns:a16="http://schemas.microsoft.com/office/drawing/2014/main" id="{F2EFA830-8F9B-4049-8758-2AF2B69220CA}"/>
              </a:ext>
            </a:extLst>
          </p:cNvPr>
          <p:cNvCxnSpPr>
            <a:stCxn id="16" idx="3"/>
          </p:cNvCxnSpPr>
          <p:nvPr/>
        </p:nvCxnSpPr>
        <p:spPr>
          <a:xfrm flipV="1">
            <a:off x="6520499" y="3347207"/>
            <a:ext cx="1381930" cy="1794"/>
          </a:xfrm>
          <a:prstGeom prst="straightConnector1">
            <a:avLst/>
          </a:prstGeom>
          <a:ln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>
            <a:extLst>
              <a:ext uri="{FF2B5EF4-FFF2-40B4-BE49-F238E27FC236}">
                <a16:creationId xmlns:a16="http://schemas.microsoft.com/office/drawing/2014/main" id="{7D931A27-C38A-4A19-BF6E-A2AB330A4D52}"/>
              </a:ext>
            </a:extLst>
          </p:cNvPr>
          <p:cNvSpPr/>
          <p:nvPr/>
        </p:nvSpPr>
        <p:spPr>
          <a:xfrm>
            <a:off x="4467851" y="3179724"/>
            <a:ext cx="2052648" cy="32389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9D6C4AD1-C334-40A3-A80F-61F4F2CE41E4}"/>
              </a:ext>
            </a:extLst>
          </p:cNvPr>
          <p:cNvSpPr txBox="1"/>
          <p:nvPr/>
        </p:nvSpPr>
        <p:spPr>
          <a:xfrm>
            <a:off x="7843706" y="3200195"/>
            <a:ext cx="2827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/>
              <a:t>今回の募集範囲</a:t>
            </a:r>
          </a:p>
        </p:txBody>
      </p:sp>
    </p:spTree>
    <p:extLst>
      <p:ext uri="{BB962C8B-B14F-4D97-AF65-F5344CB8AC3E}">
        <p14:creationId xmlns:p14="http://schemas.microsoft.com/office/powerpoint/2010/main" val="10044287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27</Words>
  <Application>Microsoft Office PowerPoint</Application>
  <PresentationFormat>ワイド画面</PresentationFormat>
  <Paragraphs>10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時津 賢也</dc:creator>
  <cp:lastModifiedBy>時津 賢也</cp:lastModifiedBy>
  <cp:revision>3</cp:revision>
  <dcterms:created xsi:type="dcterms:W3CDTF">2021-03-19T02:04:37Z</dcterms:created>
  <dcterms:modified xsi:type="dcterms:W3CDTF">2021-03-19T02:18:31Z</dcterms:modified>
</cp:coreProperties>
</file>