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72" r:id="rId5"/>
    <p:sldId id="267" r:id="rId6"/>
    <p:sldId id="265" r:id="rId7"/>
    <p:sldId id="266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豪 大内" userId="9ec2cc5f5de79040" providerId="LiveId" clId="{396AF33D-F268-4515-A179-F3FAA4C90CDF}"/>
    <pc:docChg chg="undo custSel modSld">
      <pc:chgData name="豪 大内" userId="9ec2cc5f5de79040" providerId="LiveId" clId="{396AF33D-F268-4515-A179-F3FAA4C90CDF}" dt="2024-06-29T05:38:54.857" v="250" actId="1076"/>
      <pc:docMkLst>
        <pc:docMk/>
      </pc:docMkLst>
      <pc:sldChg chg="addSp delSp modSp mod modAnim">
        <pc:chgData name="豪 大内" userId="9ec2cc5f5de79040" providerId="LiveId" clId="{396AF33D-F268-4515-A179-F3FAA4C90CDF}" dt="2024-06-26T09:24:03.119" v="223" actId="1076"/>
        <pc:sldMkLst>
          <pc:docMk/>
          <pc:sldMk cId="2285125640" sldId="261"/>
        </pc:sldMkLst>
        <pc:spChg chg="add del mod">
          <ac:chgData name="豪 大内" userId="9ec2cc5f5de79040" providerId="LiveId" clId="{396AF33D-F268-4515-A179-F3FAA4C90CDF}" dt="2024-06-26T09:23:33.009" v="212" actId="21"/>
          <ac:spMkLst>
            <pc:docMk/>
            <pc:sldMk cId="2285125640" sldId="261"/>
            <ac:spMk id="3" creationId="{617F0306-FC67-6142-4745-7D3C140A0895}"/>
          </ac:spMkLst>
        </pc:spChg>
        <pc:spChg chg="mod">
          <ac:chgData name="豪 大内" userId="9ec2cc5f5de79040" providerId="LiveId" clId="{396AF33D-F268-4515-A179-F3FAA4C90CDF}" dt="2024-06-26T09:23:59.989" v="221" actId="1076"/>
          <ac:spMkLst>
            <pc:docMk/>
            <pc:sldMk cId="2285125640" sldId="261"/>
            <ac:spMk id="6" creationId="{692C4851-0572-77C3-DC80-E7E544DB668A}"/>
          </ac:spMkLst>
        </pc:spChg>
        <pc:spChg chg="mod">
          <ac:chgData name="豪 大内" userId="9ec2cc5f5de79040" providerId="LiveId" clId="{396AF33D-F268-4515-A179-F3FAA4C90CDF}" dt="2024-06-26T09:14:17.629" v="120" actId="20577"/>
          <ac:spMkLst>
            <pc:docMk/>
            <pc:sldMk cId="2285125640" sldId="261"/>
            <ac:spMk id="13" creationId="{B6AEDEF3-37F3-AD2F-85D5-F9AE3A1B589E}"/>
          </ac:spMkLst>
        </pc:spChg>
        <pc:picChg chg="mod">
          <ac:chgData name="豪 大内" userId="9ec2cc5f5de79040" providerId="LiveId" clId="{396AF33D-F268-4515-A179-F3FAA4C90CDF}" dt="2024-06-26T09:21:32.760" v="141" actId="1076"/>
          <ac:picMkLst>
            <pc:docMk/>
            <pc:sldMk cId="2285125640" sldId="261"/>
            <ac:picMk id="4" creationId="{0160B047-88AD-7494-DA91-97495FA1C5BB}"/>
          </ac:picMkLst>
        </pc:picChg>
        <pc:picChg chg="add mod">
          <ac:chgData name="豪 大内" userId="9ec2cc5f5de79040" providerId="LiveId" clId="{396AF33D-F268-4515-A179-F3FAA4C90CDF}" dt="2024-06-26T09:24:03.119" v="223" actId="1076"/>
          <ac:picMkLst>
            <pc:docMk/>
            <pc:sldMk cId="2285125640" sldId="261"/>
            <ac:picMk id="5" creationId="{61DBC238-3843-8293-DEA7-0B4AF466AC5A}"/>
          </ac:picMkLst>
        </pc:picChg>
      </pc:sldChg>
      <pc:sldChg chg="addSp delSp modSp mod">
        <pc:chgData name="豪 大内" userId="9ec2cc5f5de79040" providerId="LiveId" clId="{396AF33D-F268-4515-A179-F3FAA4C90CDF}" dt="2024-06-26T09:08:35.783" v="17" actId="1076"/>
        <pc:sldMkLst>
          <pc:docMk/>
          <pc:sldMk cId="2485664285" sldId="262"/>
        </pc:sldMkLst>
        <pc:picChg chg="del">
          <ac:chgData name="豪 大内" userId="9ec2cc5f5de79040" providerId="LiveId" clId="{396AF33D-F268-4515-A179-F3FAA4C90CDF}" dt="2024-06-26T09:08:27.949" v="14" actId="21"/>
          <ac:picMkLst>
            <pc:docMk/>
            <pc:sldMk cId="2485664285" sldId="262"/>
            <ac:picMk id="3" creationId="{08433A06-5F86-59BB-84DD-93B1CEE03A9F}"/>
          </ac:picMkLst>
        </pc:picChg>
        <pc:picChg chg="add mod">
          <ac:chgData name="豪 大内" userId="9ec2cc5f5de79040" providerId="LiveId" clId="{396AF33D-F268-4515-A179-F3FAA4C90CDF}" dt="2024-06-26T09:08:35.783" v="17" actId="1076"/>
          <ac:picMkLst>
            <pc:docMk/>
            <pc:sldMk cId="2485664285" sldId="262"/>
            <ac:picMk id="11" creationId="{633BD687-3A98-1C54-9424-136E05850ACC}"/>
          </ac:picMkLst>
        </pc:picChg>
      </pc:sldChg>
      <pc:sldChg chg="modSp mod">
        <pc:chgData name="豪 大内" userId="9ec2cc5f5de79040" providerId="LiveId" clId="{396AF33D-F268-4515-A179-F3FAA4C90CDF}" dt="2024-06-29T05:38:54.857" v="250" actId="1076"/>
        <pc:sldMkLst>
          <pc:docMk/>
          <pc:sldMk cId="419313667" sldId="264"/>
        </pc:sldMkLst>
        <pc:spChg chg="mod">
          <ac:chgData name="豪 大内" userId="9ec2cc5f5de79040" providerId="LiveId" clId="{396AF33D-F268-4515-A179-F3FAA4C90CDF}" dt="2024-06-29T05:38:54.857" v="250" actId="1076"/>
          <ac:spMkLst>
            <pc:docMk/>
            <pc:sldMk cId="419313667" sldId="264"/>
            <ac:spMk id="8" creationId="{B91D6708-84A4-86D0-15FA-E81DED71F2F9}"/>
          </ac:spMkLst>
        </pc:spChg>
      </pc:sldChg>
      <pc:sldChg chg="addSp delSp modSp mod">
        <pc:chgData name="豪 大内" userId="9ec2cc5f5de79040" providerId="LiveId" clId="{396AF33D-F268-4515-A179-F3FAA4C90CDF}" dt="2024-06-26T09:28:41.843" v="232" actId="1076"/>
        <pc:sldMkLst>
          <pc:docMk/>
          <pc:sldMk cId="1941198773" sldId="265"/>
        </pc:sldMkLst>
        <pc:spChg chg="mod">
          <ac:chgData name="豪 大内" userId="9ec2cc5f5de79040" providerId="LiveId" clId="{396AF33D-F268-4515-A179-F3FAA4C90CDF}" dt="2024-06-26T09:28:41.843" v="232" actId="1076"/>
          <ac:spMkLst>
            <pc:docMk/>
            <pc:sldMk cId="1941198773" sldId="265"/>
            <ac:spMk id="8" creationId="{E1CF016F-D7CC-6CA5-F9D8-CEA86E9910A0}"/>
          </ac:spMkLst>
        </pc:spChg>
        <pc:picChg chg="del">
          <ac:chgData name="豪 大内" userId="9ec2cc5f5de79040" providerId="LiveId" clId="{396AF33D-F268-4515-A179-F3FAA4C90CDF}" dt="2024-06-26T09:09:11.741" v="24" actId="21"/>
          <ac:picMkLst>
            <pc:docMk/>
            <pc:sldMk cId="1941198773" sldId="265"/>
            <ac:picMk id="3" creationId="{5584AD6B-E1D1-A3AD-BB75-9D14E6B30E1B}"/>
          </ac:picMkLst>
        </pc:picChg>
        <pc:picChg chg="add del mod">
          <ac:chgData name="豪 大内" userId="9ec2cc5f5de79040" providerId="LiveId" clId="{396AF33D-F268-4515-A179-F3FAA4C90CDF}" dt="2024-06-26T09:09:36.356" v="27" actId="21"/>
          <ac:picMkLst>
            <pc:docMk/>
            <pc:sldMk cId="1941198773" sldId="265"/>
            <ac:picMk id="9" creationId="{BC57FBB5-744F-5268-11DB-25AC130018C3}"/>
          </ac:picMkLst>
        </pc:picChg>
        <pc:picChg chg="add mod">
          <ac:chgData name="豪 大内" userId="9ec2cc5f5de79040" providerId="LiveId" clId="{396AF33D-F268-4515-A179-F3FAA4C90CDF}" dt="2024-06-26T09:09:52.830" v="30" actId="1076"/>
          <ac:picMkLst>
            <pc:docMk/>
            <pc:sldMk cId="1941198773" sldId="265"/>
            <ac:picMk id="11" creationId="{2F29BA0A-15FB-15A1-2B4F-9329E29754CB}"/>
          </ac:picMkLst>
        </pc:picChg>
      </pc:sldChg>
      <pc:sldChg chg="addSp delSp modSp mod">
        <pc:chgData name="豪 大内" userId="9ec2cc5f5de79040" providerId="LiveId" clId="{396AF33D-F268-4515-A179-F3FAA4C90CDF}" dt="2024-06-26T09:09:00.958" v="23" actId="1076"/>
        <pc:sldMkLst>
          <pc:docMk/>
          <pc:sldMk cId="3551305676" sldId="266"/>
        </pc:sldMkLst>
        <pc:picChg chg="del">
          <ac:chgData name="豪 大内" userId="9ec2cc5f5de79040" providerId="LiveId" clId="{396AF33D-F268-4515-A179-F3FAA4C90CDF}" dt="2024-06-26T09:08:45.708" v="18" actId="21"/>
          <ac:picMkLst>
            <pc:docMk/>
            <pc:sldMk cId="3551305676" sldId="266"/>
            <ac:picMk id="3" creationId="{E700E012-580E-CD4C-AC3D-2D92DD826143}"/>
          </ac:picMkLst>
        </pc:picChg>
        <pc:picChg chg="add mod">
          <ac:chgData name="豪 大内" userId="9ec2cc5f5de79040" providerId="LiveId" clId="{396AF33D-F268-4515-A179-F3FAA4C90CDF}" dt="2024-06-26T09:09:00.958" v="23" actId="1076"/>
          <ac:picMkLst>
            <pc:docMk/>
            <pc:sldMk cId="3551305676" sldId="266"/>
            <ac:picMk id="8" creationId="{5631C5A6-BC11-42F0-B4D1-FD26602BB1B4}"/>
          </ac:picMkLst>
        </pc:picChg>
      </pc:sldChg>
      <pc:sldChg chg="addSp modSp mod">
        <pc:chgData name="豪 大内" userId="9ec2cc5f5de79040" providerId="LiveId" clId="{396AF33D-F268-4515-A179-F3FAA4C90CDF}" dt="2024-06-26T09:12:35.411" v="97" actId="1076"/>
        <pc:sldMkLst>
          <pc:docMk/>
          <pc:sldMk cId="1804490211" sldId="267"/>
        </pc:sldMkLst>
        <pc:spChg chg="mod">
          <ac:chgData name="豪 大内" userId="9ec2cc5f5de79040" providerId="LiveId" clId="{396AF33D-F268-4515-A179-F3FAA4C90CDF}" dt="2024-06-26T09:12:35.411" v="97" actId="1076"/>
          <ac:spMkLst>
            <pc:docMk/>
            <pc:sldMk cId="1804490211" sldId="267"/>
            <ac:spMk id="6" creationId="{9A806D4A-FE42-426D-4CC5-E8C9C3C03E7E}"/>
          </ac:spMkLst>
        </pc:spChg>
        <pc:spChg chg="mod">
          <ac:chgData name="豪 大内" userId="9ec2cc5f5de79040" providerId="LiveId" clId="{396AF33D-F268-4515-A179-F3FAA4C90CDF}" dt="2024-06-26T09:12:25.364" v="94" actId="1076"/>
          <ac:spMkLst>
            <pc:docMk/>
            <pc:sldMk cId="1804490211" sldId="267"/>
            <ac:spMk id="9" creationId="{97F25B55-C232-E791-4554-86252199221A}"/>
          </ac:spMkLst>
        </pc:spChg>
        <pc:spChg chg="mod">
          <ac:chgData name="豪 大内" userId="9ec2cc5f5de79040" providerId="LiveId" clId="{396AF33D-F268-4515-A179-F3FAA4C90CDF}" dt="2024-06-26T09:12:30.757" v="96" actId="14100"/>
          <ac:spMkLst>
            <pc:docMk/>
            <pc:sldMk cId="1804490211" sldId="267"/>
            <ac:spMk id="13" creationId="{9FE78CEB-EB60-5472-BABA-82C23CD616E1}"/>
          </ac:spMkLst>
        </pc:spChg>
        <pc:picChg chg="add mod">
          <ac:chgData name="豪 大内" userId="9ec2cc5f5de79040" providerId="LiveId" clId="{396AF33D-F268-4515-A179-F3FAA4C90CDF}" dt="2024-06-26T09:11:39.792" v="37" actId="1076"/>
          <ac:picMkLst>
            <pc:docMk/>
            <pc:sldMk cId="1804490211" sldId="267"/>
            <ac:picMk id="2" creationId="{02C65D45-5B75-3CED-288A-DC45E398AF8E}"/>
          </ac:picMkLst>
        </pc:picChg>
      </pc:sldChg>
      <pc:sldChg chg="addSp delSp modSp mod">
        <pc:chgData name="豪 大内" userId="9ec2cc5f5de79040" providerId="LiveId" clId="{396AF33D-F268-4515-A179-F3FAA4C90CDF}" dt="2024-06-26T09:00:44.544" v="6" actId="1076"/>
        <pc:sldMkLst>
          <pc:docMk/>
          <pc:sldMk cId="4144938476" sldId="270"/>
        </pc:sldMkLst>
        <pc:picChg chg="add mod">
          <ac:chgData name="豪 大内" userId="9ec2cc5f5de79040" providerId="LiveId" clId="{396AF33D-F268-4515-A179-F3FAA4C90CDF}" dt="2024-06-26T09:00:44.544" v="6" actId="1076"/>
          <ac:picMkLst>
            <pc:docMk/>
            <pc:sldMk cId="4144938476" sldId="270"/>
            <ac:picMk id="6" creationId="{3C880CAF-1B3C-0F05-4D03-F6A844C03E58}"/>
          </ac:picMkLst>
        </pc:picChg>
        <pc:picChg chg="del">
          <ac:chgData name="豪 大内" userId="9ec2cc5f5de79040" providerId="LiveId" clId="{396AF33D-F268-4515-A179-F3FAA4C90CDF}" dt="2024-06-26T09:00:27.439" v="0" actId="21"/>
          <ac:picMkLst>
            <pc:docMk/>
            <pc:sldMk cId="4144938476" sldId="270"/>
            <ac:picMk id="7" creationId="{95C6A938-577C-8328-382B-950557C9F161}"/>
          </ac:picMkLst>
        </pc:picChg>
      </pc:sldChg>
      <pc:sldChg chg="addSp delSp modSp mod">
        <pc:chgData name="豪 大内" userId="9ec2cc5f5de79040" providerId="LiveId" clId="{396AF33D-F268-4515-A179-F3FAA4C90CDF}" dt="2024-06-26T09:01:25.782" v="13" actId="1076"/>
        <pc:sldMkLst>
          <pc:docMk/>
          <pc:sldMk cId="3487494184" sldId="272"/>
        </pc:sldMkLst>
        <pc:spChg chg="mod">
          <ac:chgData name="豪 大内" userId="9ec2cc5f5de79040" providerId="LiveId" clId="{396AF33D-F268-4515-A179-F3FAA4C90CDF}" dt="2024-06-26T09:01:17.824" v="10" actId="1076"/>
          <ac:spMkLst>
            <pc:docMk/>
            <pc:sldMk cId="3487494184" sldId="272"/>
            <ac:spMk id="2" creationId="{703CE552-92EB-77C8-9B7B-415BED2415BD}"/>
          </ac:spMkLst>
        </pc:spChg>
        <pc:picChg chg="del">
          <ac:chgData name="豪 大内" userId="9ec2cc5f5de79040" providerId="LiveId" clId="{396AF33D-F268-4515-A179-F3FAA4C90CDF}" dt="2024-06-26T09:01:09.491" v="7" actId="21"/>
          <ac:picMkLst>
            <pc:docMk/>
            <pc:sldMk cId="3487494184" sldId="272"/>
            <ac:picMk id="5" creationId="{D4D1D718-8B3D-3C5D-7173-9F5B82594F26}"/>
          </ac:picMkLst>
        </pc:picChg>
        <pc:picChg chg="add mod">
          <ac:chgData name="豪 大内" userId="9ec2cc5f5de79040" providerId="LiveId" clId="{396AF33D-F268-4515-A179-F3FAA4C90CDF}" dt="2024-06-26T09:01:25.782" v="13" actId="1076"/>
          <ac:picMkLst>
            <pc:docMk/>
            <pc:sldMk cId="3487494184" sldId="272"/>
            <ac:picMk id="6" creationId="{F3BB8A20-A34F-EAB2-1B38-6F52D3DDF6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8BB23-BF48-0CFC-E55D-A7B695DC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9A5B93-207E-3E29-75FC-B86B98F8C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D0A67-7444-9309-7192-98C7DA71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D9AB56-37F3-FD3A-29C9-6F14927B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EC0E07-655E-94D0-4059-DADED274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39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95F73-86CD-4AE0-2EB6-7440CB2D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FFC821-708D-ED4E-888B-9E72EC00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951A55-B310-264D-B58A-D9BD06E4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F0CC50-B574-5B0A-ED8C-5EEF176E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764454-31FD-5C5B-C349-ED0FEC12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0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E757BB0-B131-E73F-8D0A-079E08209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286C72-D364-3B09-C4CC-084A55BE1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B198E9-E927-57CF-9BAD-C9E3A8FA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74403A-95EA-AC26-968F-36C034FF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0C7197-EF89-C2E2-A298-28E994E8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5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4DD022-12AD-4E3A-3299-40A4F053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F6C23-9101-D91D-37D2-D43569B7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B0041C-9921-20D7-A202-8BCA0E82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533DC2-0D66-8C9D-E7CA-84FFBF0E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7F66D8-2BAA-B8AC-6B96-4AF31EB0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5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1A1B8-4B6C-B875-9DB3-CE2C3E01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093D15-5613-7B5A-2A20-614D6D01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B9F6AD-B65C-C640-844E-A5A3000A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569BA5-342A-B05E-6B13-9A92FC99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8F009A-2E13-6555-F908-D6A5B6C3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4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95A9C-11D2-604E-855C-15272A83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14A447-5AEB-97B8-48B2-8235A91B1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6DF239-4AC0-D9D5-3F8E-530C005A2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8A7205-D063-F477-3A83-464B501D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813B49-2289-0170-AA58-985E8ADC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5BB7DB-3643-94CE-9330-945723CE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28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CA028D-3978-D14C-E0D6-41FA9233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48D608-1AB6-D0C5-7387-A7861460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8005CF-06CC-6C67-D060-5928D702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6175E9-21E7-D37B-ECFF-73EB2DD7C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86209F-4591-E6E5-8D18-EC251FCAB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89D7FA-ECC4-F0B3-0BA6-646445EC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751D0E-7A7A-5130-D100-2738D783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B0A6D7D-9AAB-D3A9-9214-584421A3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0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027E5-C6DD-754D-2080-F2E7122E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E0F18B-287F-CBC7-75A4-396C82C0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F3949A-4DA0-4472-A43F-0DFC3F2B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A6E81E-AB27-992D-C59A-9287D938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3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14F37E-FBD7-3922-4399-97D9B008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8516EB-EF5E-C1C7-2C5B-74ACD5CC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BF38E6-9BB7-BAC6-B9B1-03578A40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6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49649-9E4B-1830-CBE9-12CEAEE8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B24582-B35B-E189-E0C2-0E8CF6AC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44F0DA-6673-B07E-73C8-DF9071304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3F3E28-74B6-80DA-4EDF-BB6FC60E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4624C3-C22D-659B-C33D-ACC7A507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624F99-597D-BF59-0F53-06A2126F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91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E5F280-5BF3-608B-FAAE-195448F8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6146B5-BE7E-7FC8-E2B9-823A31B1E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EA8015-08D2-8FC0-8205-F40299B0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229E91-14C6-AFFA-A0F1-B5952CFA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8872D6-1FBA-2790-0B13-8A201C85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C06B14-3DEF-F24E-4BC1-40B09D3D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41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44E8523-0E04-5B05-892D-934739AB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E67CD1-11D0-50C1-DA68-A0B693C5F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4D08F9-21A1-6D33-AE84-FC7C27239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8A5A-47E4-45D2-9461-DBACB8586CBD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65A67B-CF30-1BFC-BCBA-7699CCE18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11476E-4AB3-BA13-4375-0FC451C4B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9C95-6E2E-42E2-BED0-D47DDC3DD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4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A33ED6-4A74-FD2C-741F-569E3119A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6197"/>
            <a:ext cx="9144000" cy="1188003"/>
          </a:xfrm>
        </p:spPr>
        <p:txBody>
          <a:bodyPr/>
          <a:lstStyle/>
          <a:p>
            <a:r>
              <a:rPr kumimoji="1" lang="ja-JP" altLang="en-US" dirty="0"/>
              <a:t>パルつむりクイズ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B7243EE-7544-ED73-9531-7DC9EFAF6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7667" y="1877800"/>
            <a:ext cx="3404170" cy="754205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～高血圧編～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D1EE52-7A4B-FEC8-52BF-EA8AB82CB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33" y="2632005"/>
            <a:ext cx="4297334" cy="39193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B9A83A6-1A38-AE09-0488-739E84DF7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594" y="110340"/>
            <a:ext cx="325554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77A7-8144-4687-807D-B3165F0C6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ACE27C0-34E5-D6D1-FCB2-75C0B112C9F0}"/>
              </a:ext>
            </a:extLst>
          </p:cNvPr>
          <p:cNvSpPr/>
          <p:nvPr/>
        </p:nvSpPr>
        <p:spPr>
          <a:xfrm>
            <a:off x="146483" y="721767"/>
            <a:ext cx="5949517" cy="249319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3200" dirty="0"/>
          </a:p>
          <a:p>
            <a:endParaRPr lang="en-US" altLang="ja-JP" sz="1000" dirty="0"/>
          </a:p>
          <a:p>
            <a:r>
              <a:rPr kumimoji="1" lang="en-US" altLang="ja-JP" sz="3200" dirty="0"/>
              <a:t>【</a:t>
            </a:r>
            <a:r>
              <a:rPr kumimoji="1" lang="ja-JP" altLang="en-US" sz="3200" dirty="0"/>
              <a:t>家庭での血圧測定環境</a:t>
            </a:r>
            <a:r>
              <a:rPr kumimoji="1" lang="en-US" altLang="ja-JP" sz="3200" dirty="0"/>
              <a:t>】</a:t>
            </a:r>
          </a:p>
          <a:p>
            <a:endParaRPr lang="en-US" altLang="ja-JP" sz="1000" dirty="0"/>
          </a:p>
          <a:p>
            <a:r>
              <a:rPr lang="ja-JP" altLang="en-US" sz="3200" dirty="0"/>
              <a:t>➀静かで適当な室温の環境</a:t>
            </a:r>
            <a:endParaRPr lang="en-US" altLang="ja-JP" sz="3200" dirty="0"/>
          </a:p>
          <a:p>
            <a:r>
              <a:rPr lang="ja-JP" altLang="en-US" sz="3200" dirty="0"/>
              <a:t>②測定前に</a:t>
            </a:r>
            <a:r>
              <a:rPr lang="ja-JP" altLang="en-US" sz="3200" dirty="0">
                <a:solidFill>
                  <a:srgbClr val="FF0000"/>
                </a:solidFill>
              </a:rPr>
              <a:t>喫煙</a:t>
            </a:r>
            <a:r>
              <a:rPr lang="ja-JP" altLang="en-US" sz="3200" dirty="0"/>
              <a:t>、</a:t>
            </a:r>
            <a:r>
              <a:rPr lang="ja-JP" altLang="en-US" sz="3200" dirty="0">
                <a:solidFill>
                  <a:srgbClr val="FF0000"/>
                </a:solidFill>
              </a:rPr>
              <a:t>飲酒</a:t>
            </a:r>
            <a:r>
              <a:rPr lang="ja-JP" altLang="en-US" sz="3200" dirty="0"/>
              <a:t>、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カフェイン</a:t>
            </a:r>
            <a:r>
              <a:rPr lang="ja-JP" altLang="en-US" sz="3200" dirty="0"/>
              <a:t>摂取をしない</a:t>
            </a:r>
            <a:endParaRPr lang="en-US" altLang="ja-JP" sz="3200" dirty="0"/>
          </a:p>
          <a:p>
            <a:endParaRPr lang="en-US" altLang="ja-JP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870162-F4F7-9359-7E83-CD81C138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82" y="110340"/>
            <a:ext cx="4639458" cy="688908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4B0FB8C-41E1-08A1-B02C-7104E0013BC8}"/>
              </a:ext>
            </a:extLst>
          </p:cNvPr>
          <p:cNvSpPr/>
          <p:nvPr/>
        </p:nvSpPr>
        <p:spPr>
          <a:xfrm>
            <a:off x="7890745" y="4133981"/>
            <a:ext cx="4201279" cy="1924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〈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晩（就寝前）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HGｺﾞｼｯｸE" panose="020B09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➀座位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1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～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分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安静後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HGｺﾞｼｯｸE" panose="020B0909000000000000" pitchFamily="49" charset="-128"/>
              <a:cs typeface="+mn-cs"/>
            </a:endParaRP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EF8CEB68-E659-2956-814E-7002ADD65AEA}"/>
              </a:ext>
            </a:extLst>
          </p:cNvPr>
          <p:cNvSpPr/>
          <p:nvPr/>
        </p:nvSpPr>
        <p:spPr>
          <a:xfrm>
            <a:off x="8340100" y="1097456"/>
            <a:ext cx="3302568" cy="2129589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その他の注意点です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D9DE86-A60C-974E-5E7B-5AD67B9E0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4470"/>
            <a:ext cx="2098283" cy="21942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277F48-4B7D-FB23-C098-0FC63DB4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503" y="3877992"/>
            <a:ext cx="1850920" cy="21807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6C0CF0-724F-F4EB-CA64-D3C674D97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423" y="4002896"/>
            <a:ext cx="2186940" cy="2186940"/>
          </a:xfrm>
          <a:prstGeom prst="rect">
            <a:avLst/>
          </a:prstGeom>
        </p:spPr>
      </p:pic>
      <p:sp>
        <p:nvSpPr>
          <p:cNvPr id="10" name="乗算記号 9">
            <a:extLst>
              <a:ext uri="{FF2B5EF4-FFF2-40B4-BE49-F238E27FC236}">
                <a16:creationId xmlns:a16="http://schemas.microsoft.com/office/drawing/2014/main" id="{63B5AE69-D392-D562-6A3E-AB8ED20E0F28}"/>
              </a:ext>
            </a:extLst>
          </p:cNvPr>
          <p:cNvSpPr/>
          <p:nvPr/>
        </p:nvSpPr>
        <p:spPr>
          <a:xfrm>
            <a:off x="506392" y="4889634"/>
            <a:ext cx="1591891" cy="116911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8022E8-A325-7434-1A1C-52219D65D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236" y="5047436"/>
            <a:ext cx="1018120" cy="8535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0AC5C36-0E5A-7C40-2D74-81E688DC4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037" y="4968372"/>
            <a:ext cx="1018120" cy="8535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33BD687-3A98-1C54-9424-136E05850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8" y="1608612"/>
            <a:ext cx="3085252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4D56B-BA8F-F39F-30B4-CE2FB1E7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73" y="479691"/>
            <a:ext cx="10515600" cy="1325563"/>
          </a:xfrm>
        </p:spPr>
        <p:txBody>
          <a:bodyPr/>
          <a:lstStyle/>
          <a:p>
            <a:r>
              <a:rPr kumimoji="1" lang="ja-JP" altLang="en-US" u="sng" dirty="0"/>
              <a:t>そもそも血圧って？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8C2ADF2-CF3B-C579-C251-70D08F19AACC}"/>
              </a:ext>
            </a:extLst>
          </p:cNvPr>
          <p:cNvSpPr/>
          <p:nvPr/>
        </p:nvSpPr>
        <p:spPr>
          <a:xfrm>
            <a:off x="405482" y="2250040"/>
            <a:ext cx="8449638" cy="382198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心臓から送り出された血液が血管の壁を</a:t>
            </a:r>
            <a:endParaRPr kumimoji="1" lang="en-US" altLang="ja-JP" sz="3200" dirty="0"/>
          </a:p>
          <a:p>
            <a:r>
              <a:rPr kumimoji="1" lang="ja-JP" altLang="en-US" sz="3200" dirty="0"/>
              <a:t>押す圧力のことです。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血圧は時間帯や毎日の行動、周りの環境で常に変化しています。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D458E1-D54D-F8FF-A39C-D2D8DC58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94" y="110340"/>
            <a:ext cx="3255546" cy="6889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880CAF-1B3C-0F05-4D03-F6A844C0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88" y="1193179"/>
            <a:ext cx="3412539" cy="53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血圧の収縮・拡張のイラスト | かわいいフリー素材集 いらすとや">
            <a:extLst>
              <a:ext uri="{FF2B5EF4-FFF2-40B4-BE49-F238E27FC236}">
                <a16:creationId xmlns:a16="http://schemas.microsoft.com/office/drawing/2014/main" id="{85DBAB5E-3678-583E-3F62-F201C0872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3"/>
          <a:stretch/>
        </p:blipFill>
        <p:spPr bwMode="auto">
          <a:xfrm>
            <a:off x="1068403" y="1711155"/>
            <a:ext cx="2193503" cy="20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血圧の収縮・拡張のイラスト | かわいいフリー素材集 いらすとや">
            <a:extLst>
              <a:ext uri="{FF2B5EF4-FFF2-40B4-BE49-F238E27FC236}">
                <a16:creationId xmlns:a16="http://schemas.microsoft.com/office/drawing/2014/main" id="{5A242901-22C6-B016-9F37-1428BBA0A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8"/>
          <a:stretch/>
        </p:blipFill>
        <p:spPr bwMode="auto">
          <a:xfrm>
            <a:off x="1068403" y="4820865"/>
            <a:ext cx="2233515" cy="20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16577CE-F1F3-F017-1660-6E0EB9272B28}"/>
              </a:ext>
            </a:extLst>
          </p:cNvPr>
          <p:cNvSpPr/>
          <p:nvPr/>
        </p:nvSpPr>
        <p:spPr>
          <a:xfrm>
            <a:off x="213860" y="838791"/>
            <a:ext cx="9471154" cy="835148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/>
              <a:t>上の血圧（収縮期血圧）：心臓が縮こまっている</a:t>
            </a:r>
          </a:p>
          <a:p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917F93A-D5E7-08E5-63D5-1A492D2A63D9}"/>
              </a:ext>
            </a:extLst>
          </p:cNvPr>
          <p:cNvSpPr/>
          <p:nvPr/>
        </p:nvSpPr>
        <p:spPr>
          <a:xfrm>
            <a:off x="194608" y="3866926"/>
            <a:ext cx="9076518" cy="83514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/>
              <a:t>下の血圧（拡張期血圧）：心臓が広がっている</a:t>
            </a:r>
          </a:p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5FC823-C74B-ECC0-E19B-5A3ED2EC019B}"/>
              </a:ext>
            </a:extLst>
          </p:cNvPr>
          <p:cNvSpPr txBox="1"/>
          <p:nvPr/>
        </p:nvSpPr>
        <p:spPr>
          <a:xfrm>
            <a:off x="4514247" y="2003265"/>
            <a:ext cx="5351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心臓がぎゅっと収縮して、血液を送り出すときの状態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D7BDE6-674F-90B7-50DD-001E965DDC88}"/>
              </a:ext>
            </a:extLst>
          </p:cNvPr>
          <p:cNvSpPr txBox="1"/>
          <p:nvPr/>
        </p:nvSpPr>
        <p:spPr>
          <a:xfrm>
            <a:off x="4514247" y="4820865"/>
            <a:ext cx="6805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血液が心臓に戻ってきて、</a:t>
            </a:r>
            <a:endParaRPr kumimoji="1" lang="en-US" altLang="ja-JP" sz="3200" dirty="0"/>
          </a:p>
          <a:p>
            <a:r>
              <a:rPr kumimoji="1" lang="ja-JP" altLang="en-US" sz="3200" dirty="0"/>
              <a:t>心臓が膨らんで次に送り出す血液を貯めている状態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E06747-E46A-8D19-9A18-EEC2842C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594" y="110340"/>
            <a:ext cx="3255546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CE552-92EB-77C8-9B7B-415BED24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723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それではクイズにいってみよう！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53C6A2-9A96-0C23-1B4E-F2DFB2D9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594" y="110340"/>
            <a:ext cx="3255546" cy="6889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3BB8A20-A34F-EAB2-1B38-6F52D3DDF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05" y="2108693"/>
            <a:ext cx="2938589" cy="4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9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806D4A-FE42-426D-4CC5-E8C9C3C03E7E}"/>
              </a:ext>
            </a:extLst>
          </p:cNvPr>
          <p:cNvSpPr/>
          <p:nvPr/>
        </p:nvSpPr>
        <p:spPr>
          <a:xfrm>
            <a:off x="1097278" y="2678244"/>
            <a:ext cx="2308593" cy="132344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/>
              <a:t>脳梗塞　</a:t>
            </a:r>
            <a:endParaRPr lang="en-US" altLang="ja-JP" sz="2800" dirty="0"/>
          </a:p>
        </p:txBody>
      </p:sp>
      <p:sp>
        <p:nvSpPr>
          <p:cNvPr id="7" name="波線 6">
            <a:extLst>
              <a:ext uri="{FF2B5EF4-FFF2-40B4-BE49-F238E27FC236}">
                <a16:creationId xmlns:a16="http://schemas.microsoft.com/office/drawing/2014/main" id="{992D4FE6-615E-3CAD-70E8-42E6BA27BB83}"/>
              </a:ext>
            </a:extLst>
          </p:cNvPr>
          <p:cNvSpPr/>
          <p:nvPr/>
        </p:nvSpPr>
        <p:spPr>
          <a:xfrm>
            <a:off x="7439285" y="120316"/>
            <a:ext cx="4620635" cy="67056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～パルつむりクイズ（高血圧編）～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97F25B55-C232-E791-4554-86252199221A}"/>
              </a:ext>
            </a:extLst>
          </p:cNvPr>
          <p:cNvSpPr/>
          <p:nvPr/>
        </p:nvSpPr>
        <p:spPr>
          <a:xfrm>
            <a:off x="8241499" y="790876"/>
            <a:ext cx="3818421" cy="217699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高血圧は</a:t>
            </a:r>
            <a:endParaRPr lang="en-US" altLang="ja-JP" dirty="0"/>
          </a:p>
          <a:p>
            <a:pPr algn="ctr"/>
            <a:r>
              <a:rPr lang="ja-JP" altLang="en-US" dirty="0"/>
              <a:t>自覚症状がないところが怖いよね</a:t>
            </a:r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E78CEB-EB60-5472-BABA-82C23CD616E1}"/>
              </a:ext>
            </a:extLst>
          </p:cNvPr>
          <p:cNvSpPr txBox="1"/>
          <p:nvPr/>
        </p:nvSpPr>
        <p:spPr>
          <a:xfrm>
            <a:off x="132080" y="574609"/>
            <a:ext cx="8415154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j-ea"/>
                <a:ea typeface="+mj-ea"/>
              </a:rPr>
              <a:t>問題：高血圧を治療しないと</a:t>
            </a:r>
            <a:endParaRPr kumimoji="1" lang="en-US" altLang="ja-JP" sz="4000" dirty="0">
              <a:latin typeface="+mj-ea"/>
              <a:ea typeface="+mj-ea"/>
            </a:endParaRPr>
          </a:p>
          <a:p>
            <a:r>
              <a:rPr lang="ja-JP" altLang="en-US" sz="4000" dirty="0">
                <a:latin typeface="+mj-ea"/>
                <a:ea typeface="+mj-ea"/>
              </a:rPr>
              <a:t>　　　脳梗塞になる可能性はある</a:t>
            </a:r>
            <a:r>
              <a:rPr kumimoji="1" lang="ja-JP" altLang="en-US" sz="4000" dirty="0">
                <a:latin typeface="+mj-ea"/>
                <a:ea typeface="+mj-ea"/>
              </a:rPr>
              <a:t>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CDD7E4-F311-7255-A251-20105767A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76" y="3339964"/>
            <a:ext cx="3614544" cy="329665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2C65D45-5B75-3CED-288A-DC45E398A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71" y="3166662"/>
            <a:ext cx="2794057" cy="31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9639-96C1-7E0B-8053-C921E07C3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CF016F-D7CC-6CA5-F9D8-CEA86E9910A0}"/>
              </a:ext>
            </a:extLst>
          </p:cNvPr>
          <p:cNvSpPr txBox="1"/>
          <p:nvPr/>
        </p:nvSpPr>
        <p:spPr>
          <a:xfrm>
            <a:off x="-263091" y="254606"/>
            <a:ext cx="349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答え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：</a:t>
            </a:r>
            <a:r>
              <a:rPr lang="ja-JP" altLang="en-US" sz="40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870CDE1-B0FA-681C-0425-F124AE807F82}"/>
              </a:ext>
            </a:extLst>
          </p:cNvPr>
          <p:cNvSpPr/>
          <p:nvPr/>
        </p:nvSpPr>
        <p:spPr>
          <a:xfrm>
            <a:off x="202131" y="1382902"/>
            <a:ext cx="9695848" cy="310247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000" dirty="0"/>
          </a:p>
          <a:p>
            <a:r>
              <a:rPr lang="ja-JP" altLang="en-US" sz="3200" dirty="0"/>
              <a:t>血圧が高い状態が続くと、血管が</a:t>
            </a:r>
            <a:r>
              <a:rPr kumimoji="1" lang="ja-JP" altLang="en-US" sz="3200" dirty="0"/>
              <a:t>硬くなって</a:t>
            </a:r>
            <a:endParaRPr kumimoji="1" lang="en-US" altLang="ja-JP" sz="3200" dirty="0"/>
          </a:p>
          <a:p>
            <a:r>
              <a:rPr kumimoji="1" lang="ja-JP" altLang="en-US" sz="3200" dirty="0"/>
              <a:t>弾力性を失ってしまいます。</a:t>
            </a:r>
            <a:r>
              <a:rPr lang="ja-JP" altLang="en-US" sz="3200" dirty="0"/>
              <a:t>（</a:t>
            </a:r>
            <a:r>
              <a:rPr kumimoji="1" lang="ja-JP" altLang="en-US" sz="3200" dirty="0">
                <a:solidFill>
                  <a:srgbClr val="FF0000"/>
                </a:solidFill>
              </a:rPr>
              <a:t>動脈硬化</a:t>
            </a:r>
            <a:r>
              <a:rPr kumimoji="1" lang="ja-JP" altLang="en-US" sz="3200" dirty="0">
                <a:solidFill>
                  <a:schemeClr val="tx1"/>
                </a:solidFill>
              </a:rPr>
              <a:t>）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endParaRPr kumimoji="1" lang="en-US" altLang="ja-JP" sz="3200" dirty="0"/>
          </a:p>
          <a:p>
            <a:endParaRPr kumimoji="1" lang="en-US" altLang="ja-JP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動脈硬化では血管が細くなり、血栓ができやすくなります。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HGｺﾞｼｯｸE" panose="020B09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dirty="0">
              <a:solidFill>
                <a:prstClr val="black"/>
              </a:solidFill>
              <a:latin typeface="Franklin Gothic Book" panose="020B0503020102020204"/>
              <a:ea typeface="HGｺﾞｼｯｸE" panose="020B0909000000000000" pitchFamily="49" charset="-128"/>
            </a:endParaRPr>
          </a:p>
          <a:p>
            <a:endParaRPr kumimoji="1" lang="en-US" altLang="ja-JP" sz="1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FD62EB-1944-7C48-E5F4-E5DE5730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26" y="78570"/>
            <a:ext cx="4639458" cy="68890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B8DFEC7-214D-DF6D-0D83-39FBDEFE4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7" y="4776675"/>
            <a:ext cx="3475221" cy="18267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C735C1-CC9D-E150-457A-9A1C78A58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769" y="4708233"/>
            <a:ext cx="3807123" cy="200118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C1804617-6832-A379-ED1C-593F2B7E1E94}"/>
              </a:ext>
            </a:extLst>
          </p:cNvPr>
          <p:cNvSpPr/>
          <p:nvPr/>
        </p:nvSpPr>
        <p:spPr>
          <a:xfrm>
            <a:off x="4650049" y="5544151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F29BA0A-15FB-15A1-2B4F-9329E2975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94" y="1895161"/>
            <a:ext cx="3025592" cy="47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39E8-81CB-87A3-B2BB-313A0807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3398FF1-DC63-FB87-DA50-F24B34D24541}"/>
              </a:ext>
            </a:extLst>
          </p:cNvPr>
          <p:cNvSpPr/>
          <p:nvPr/>
        </p:nvSpPr>
        <p:spPr>
          <a:xfrm>
            <a:off x="519765" y="938173"/>
            <a:ext cx="8566484" cy="199753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dirty="0">
              <a:solidFill>
                <a:prstClr val="black"/>
              </a:solidFill>
              <a:latin typeface="Franklin Gothic Book" panose="020B0503020102020204"/>
              <a:ea typeface="HGｺﾞｼｯｸE" panose="020B0909000000000000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chemeClr val="tx1"/>
                </a:solidFill>
                <a:latin typeface="Franklin Gothic Book" panose="020B0503020102020204"/>
                <a:ea typeface="HGｺﾞｼｯｸE" panose="020B0909000000000000" pitchFamily="49" charset="-128"/>
              </a:rPr>
              <a:t>動脈硬化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によって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脳梗塞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や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心不全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、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腎障害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を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HGｺﾞｼｯｸE" panose="020B09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引き起こす可能性</a:t>
            </a:r>
            <a:r>
              <a:rPr lang="ja-JP" altLang="en-US" sz="3200" dirty="0">
                <a:solidFill>
                  <a:prstClr val="black"/>
                </a:solidFill>
                <a:latin typeface="Franklin Gothic Book" panose="020B0503020102020204"/>
                <a:ea typeface="HGｺﾞｼｯｸE" panose="020B0909000000000000" pitchFamily="49" charset="-128"/>
              </a:rPr>
              <a:t>があるのです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。</a:t>
            </a:r>
          </a:p>
          <a:p>
            <a:endParaRPr kumimoji="1" lang="en-US" altLang="ja-JP" sz="1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B43774-CADA-B472-90D9-50ADCBD7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26" y="78570"/>
            <a:ext cx="4639458" cy="68890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A6196D3-2A34-CC51-CEF7-ABE2A105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5" y="3516611"/>
            <a:ext cx="2151793" cy="24305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5EF7597-D9B4-0B1F-833B-9F2FA19DD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872" y="3793089"/>
            <a:ext cx="3020270" cy="19975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83BE7D-C21E-4B90-933B-7EB26404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183" y="3737453"/>
            <a:ext cx="2327796" cy="21088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31C5A6-BC11-42F0-B4D1-FD26602BB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636" y="1426364"/>
            <a:ext cx="3237146" cy="50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DA22-BFA8-8577-41C4-8E62D688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2C4851-0572-77C3-DC80-E7E544DB668A}"/>
              </a:ext>
            </a:extLst>
          </p:cNvPr>
          <p:cNvSpPr/>
          <p:nvPr/>
        </p:nvSpPr>
        <p:spPr>
          <a:xfrm>
            <a:off x="514014" y="2536087"/>
            <a:ext cx="4081113" cy="10876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 dirty="0"/>
              <a:t>　</a:t>
            </a:r>
            <a:r>
              <a:rPr kumimoji="1" lang="ja-JP" altLang="en-US" sz="4400" dirty="0"/>
              <a:t>朝の服薬後</a:t>
            </a:r>
            <a:endParaRPr lang="en-US" altLang="ja-JP" sz="4400" dirty="0"/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11D51F51-D2B5-1526-F89D-8931239B74E1}"/>
              </a:ext>
            </a:extLst>
          </p:cNvPr>
          <p:cNvSpPr/>
          <p:nvPr/>
        </p:nvSpPr>
        <p:spPr>
          <a:xfrm>
            <a:off x="8566484" y="1029904"/>
            <a:ext cx="3493436" cy="19486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血圧を測るのに</a:t>
            </a:r>
            <a:endParaRPr kumimoji="1" lang="en-US" altLang="ja-JP" dirty="0"/>
          </a:p>
          <a:p>
            <a:pPr algn="ctr"/>
            <a:r>
              <a:rPr lang="ja-JP" altLang="en-US" dirty="0"/>
              <a:t>注意点があるんだね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AEDEF3-37F3-AD2F-85D5-F9AE3A1B589E}"/>
              </a:ext>
            </a:extLst>
          </p:cNvPr>
          <p:cNvSpPr txBox="1"/>
          <p:nvPr/>
        </p:nvSpPr>
        <p:spPr>
          <a:xfrm>
            <a:off x="132080" y="518792"/>
            <a:ext cx="8926095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j-ea"/>
                <a:ea typeface="+mj-ea"/>
              </a:rPr>
              <a:t>問題：家庭で血圧を測る際の</a:t>
            </a:r>
            <a:endParaRPr kumimoji="1" lang="en-US" altLang="ja-JP" sz="4000" dirty="0">
              <a:latin typeface="+mj-ea"/>
              <a:ea typeface="+mj-ea"/>
            </a:endParaRPr>
          </a:p>
          <a:p>
            <a:r>
              <a:rPr lang="ja-JP" altLang="en-US" sz="4000" dirty="0">
                <a:latin typeface="+mj-ea"/>
                <a:ea typeface="+mj-ea"/>
              </a:rPr>
              <a:t>　　　　　　　</a:t>
            </a:r>
            <a:r>
              <a:rPr kumimoji="1" lang="ja-JP" altLang="en-US" sz="4000" dirty="0">
                <a:latin typeface="+mj-ea"/>
                <a:ea typeface="+mj-ea"/>
              </a:rPr>
              <a:t>条件</a:t>
            </a:r>
            <a:r>
              <a:rPr lang="ja-JP" altLang="en-US" sz="4000" dirty="0">
                <a:latin typeface="+mj-ea"/>
                <a:ea typeface="+mj-ea"/>
              </a:rPr>
              <a:t>に当てはまる</a:t>
            </a:r>
            <a:r>
              <a:rPr kumimoji="1" lang="ja-JP" altLang="en-US" sz="4000" dirty="0">
                <a:latin typeface="+mj-ea"/>
                <a:ea typeface="+mj-ea"/>
              </a:rPr>
              <a:t>？　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73BFA5-7B46-1F93-8A6D-B54D930C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62" y="0"/>
            <a:ext cx="4639458" cy="6889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160B047-88AD-7494-DA91-97495FA1C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10" y="3422672"/>
            <a:ext cx="3493436" cy="318619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1DBC238-3843-8293-DEA7-0B4AF466A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40" y="3685161"/>
            <a:ext cx="2921676" cy="26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47016-A8A2-F229-01AA-C21E571C0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1D6708-84A4-86D0-15FA-E81DED71F2F9}"/>
              </a:ext>
            </a:extLst>
          </p:cNvPr>
          <p:cNvSpPr txBox="1"/>
          <p:nvPr/>
        </p:nvSpPr>
        <p:spPr>
          <a:xfrm>
            <a:off x="-192505" y="308931"/>
            <a:ext cx="314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答え：</a:t>
            </a:r>
            <a:r>
              <a:rPr lang="en-US" altLang="ja-JP" sz="40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F4B4B44-B38E-28C4-9EF6-324CA2E77069}"/>
              </a:ext>
            </a:extLst>
          </p:cNvPr>
          <p:cNvSpPr/>
          <p:nvPr/>
        </p:nvSpPr>
        <p:spPr>
          <a:xfrm>
            <a:off x="464021" y="1152777"/>
            <a:ext cx="10181424" cy="86609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【</a:t>
            </a:r>
            <a:r>
              <a:rPr kumimoji="1" lang="ja-JP" altLang="en-US" sz="3200" dirty="0"/>
              <a:t>家庭での血圧測定条件</a:t>
            </a:r>
            <a:r>
              <a:rPr kumimoji="1" lang="en-US" altLang="ja-JP" sz="3200" dirty="0"/>
              <a:t>】</a:t>
            </a:r>
            <a:r>
              <a:rPr lang="en-US" altLang="ja-JP" sz="3200" dirty="0"/>
              <a:t>〈</a:t>
            </a:r>
            <a:r>
              <a:rPr lang="ja-JP" altLang="en-US" sz="3200" dirty="0"/>
              <a:t>朝（起床後）</a:t>
            </a:r>
            <a:r>
              <a:rPr lang="en-US" altLang="ja-JP" sz="3200" dirty="0"/>
              <a:t>〉</a:t>
            </a:r>
            <a:endParaRPr kumimoji="1" lang="en-US" altLang="ja-JP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8A316F-63B5-CA04-CEC3-70F086A4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82" y="110340"/>
            <a:ext cx="4639458" cy="6889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A6339A9-8D13-8EC6-C1AF-2BB8CACB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96" y="3112792"/>
            <a:ext cx="2397744" cy="163958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92D961-CD56-5474-8A11-91B41B2D01C4}"/>
              </a:ext>
            </a:extLst>
          </p:cNvPr>
          <p:cNvSpPr txBox="1"/>
          <p:nvPr/>
        </p:nvSpPr>
        <p:spPr>
          <a:xfrm>
            <a:off x="153977" y="2357265"/>
            <a:ext cx="38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➀起床後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１時間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HGｺﾞｼｯｸE" panose="020B0909000000000000" pitchFamily="49" charset="-128"/>
                <a:cs typeface="+mn-cs"/>
              </a:rPr>
              <a:t>以内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HGｺﾞｼｯｸE" panose="020B0909000000000000" pitchFamily="49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680071-4CFA-E1F8-8DD9-6F8F6A395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89" y="3087748"/>
            <a:ext cx="2052287" cy="147176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49911-3010-9F2C-BDA0-854224191212}"/>
              </a:ext>
            </a:extLst>
          </p:cNvPr>
          <p:cNvSpPr txBox="1"/>
          <p:nvPr/>
        </p:nvSpPr>
        <p:spPr>
          <a:xfrm>
            <a:off x="4473731" y="2356341"/>
            <a:ext cx="2752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②朝の</a:t>
            </a:r>
            <a:r>
              <a:rPr kumimoji="1" lang="ja-JP" altLang="en-US" sz="3200" dirty="0">
                <a:solidFill>
                  <a:srgbClr val="FF0000"/>
                </a:solidFill>
              </a:rPr>
              <a:t>服用前　　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5D9CCFA-B1C0-13C6-B234-C985C965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059" y="4315723"/>
            <a:ext cx="2276098" cy="213402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E60554-6996-389F-0C39-FED2C003740E}"/>
              </a:ext>
            </a:extLst>
          </p:cNvPr>
          <p:cNvSpPr txBox="1"/>
          <p:nvPr/>
        </p:nvSpPr>
        <p:spPr>
          <a:xfrm>
            <a:off x="5806927" y="6238647"/>
            <a:ext cx="49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⑤</a:t>
            </a:r>
            <a:r>
              <a:rPr lang="ja-JP" altLang="en-US" sz="3200" dirty="0"/>
              <a:t>座ってから</a:t>
            </a:r>
            <a:r>
              <a:rPr kumimoji="1" lang="ja-JP" altLang="en-US" sz="3200" dirty="0">
                <a:solidFill>
                  <a:srgbClr val="FF0000"/>
                </a:solidFill>
              </a:rPr>
              <a:t>１～２</a:t>
            </a:r>
            <a:r>
              <a:rPr kumimoji="1" lang="ja-JP" altLang="en-US" sz="3200" dirty="0"/>
              <a:t>分後</a:t>
            </a:r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1678B3F8-A0D8-110D-B9C2-5CA25D62DECB}"/>
              </a:ext>
            </a:extLst>
          </p:cNvPr>
          <p:cNvSpPr/>
          <p:nvPr/>
        </p:nvSpPr>
        <p:spPr>
          <a:xfrm>
            <a:off x="4741514" y="3280430"/>
            <a:ext cx="1913820" cy="165409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4BC8741-9FE0-07DE-23B1-6AF429152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724" y="4315723"/>
            <a:ext cx="1707407" cy="194299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B34E04-5696-BF39-725D-2F4E96BDED37}"/>
              </a:ext>
            </a:extLst>
          </p:cNvPr>
          <p:cNvSpPr txBox="1"/>
          <p:nvPr/>
        </p:nvSpPr>
        <p:spPr>
          <a:xfrm>
            <a:off x="2634957" y="6273225"/>
            <a:ext cx="181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④</a:t>
            </a:r>
            <a:r>
              <a:rPr kumimoji="1" lang="ja-JP" altLang="en-US" sz="3200" dirty="0">
                <a:solidFill>
                  <a:srgbClr val="FF0000"/>
                </a:solidFill>
              </a:rPr>
              <a:t>朝食前</a:t>
            </a:r>
          </a:p>
        </p:txBody>
      </p:sp>
      <p:sp>
        <p:nvSpPr>
          <p:cNvPr id="18" name="乗算記号 17">
            <a:extLst>
              <a:ext uri="{FF2B5EF4-FFF2-40B4-BE49-F238E27FC236}">
                <a16:creationId xmlns:a16="http://schemas.microsoft.com/office/drawing/2014/main" id="{EF2F2F50-1FB7-6332-45B3-B3A12CAFCA3C}"/>
              </a:ext>
            </a:extLst>
          </p:cNvPr>
          <p:cNvSpPr/>
          <p:nvPr/>
        </p:nvSpPr>
        <p:spPr>
          <a:xfrm>
            <a:off x="2808449" y="4766884"/>
            <a:ext cx="1645920" cy="14717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73DF12B-ACB8-F77B-C627-54C99A908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346" y="3007610"/>
            <a:ext cx="2276099" cy="163203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8884F3-A474-CEAE-532E-3C88977120BE}"/>
              </a:ext>
            </a:extLst>
          </p:cNvPr>
          <p:cNvSpPr txBox="1"/>
          <p:nvPr/>
        </p:nvSpPr>
        <p:spPr>
          <a:xfrm>
            <a:off x="8512024" y="2341647"/>
            <a:ext cx="185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③</a:t>
            </a:r>
            <a:r>
              <a:rPr kumimoji="1" lang="ja-JP" altLang="en-US" sz="3200" dirty="0">
                <a:solidFill>
                  <a:srgbClr val="FF0000"/>
                </a:solidFill>
              </a:rPr>
              <a:t>排尿後</a:t>
            </a:r>
          </a:p>
        </p:txBody>
      </p:sp>
    </p:spTree>
    <p:extLst>
      <p:ext uri="{BB962C8B-B14F-4D97-AF65-F5344CB8AC3E}">
        <p14:creationId xmlns:p14="http://schemas.microsoft.com/office/powerpoint/2010/main" val="41931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306</Words>
  <Application>Microsoft Office PowerPoint</Application>
  <PresentationFormat>ワイド画面</PresentationFormat>
  <Paragraphs>53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HG創英角ｺﾞｼｯｸUB</vt:lpstr>
      <vt:lpstr>Arial</vt:lpstr>
      <vt:lpstr>Franklin Gothic Book</vt:lpstr>
      <vt:lpstr>Franklin Gothic Medium</vt:lpstr>
      <vt:lpstr>Office テーマ</vt:lpstr>
      <vt:lpstr>パルつむりクイズ</vt:lpstr>
      <vt:lpstr>そもそも血圧って？</vt:lpstr>
      <vt:lpstr>PowerPoint プレゼンテーション</vt:lpstr>
      <vt:lpstr>それではクイズにいってみよう！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豪 大内</dc:creator>
  <cp:lastModifiedBy>豪 大内</cp:lastModifiedBy>
  <cp:revision>7</cp:revision>
  <dcterms:created xsi:type="dcterms:W3CDTF">2024-01-30T04:27:05Z</dcterms:created>
  <dcterms:modified xsi:type="dcterms:W3CDTF">2024-06-29T05:39:06Z</dcterms:modified>
</cp:coreProperties>
</file>