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dirty="0" smtClean="0"/>
              <a:t>マスタ サブタイトルの書式設定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.v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.wmf"/><Relationship Id="rId3" Type="http://schemas.openxmlformats.org/officeDocument/2006/relationships/oleObject" Target="../embeddings/oleObject2.bin"/><Relationship Id="rId2" Type="http://schemas.openxmlformats.org/officeDocument/2006/relationships/image" Target="../media/image1.wmf"/><Relationship Id="rId1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オブジェクト(&amp;O) 3"/>
          <p:cNvGraphicFramePr/>
          <p:nvPr/>
        </p:nvGraphicFramePr>
        <p:xfrm>
          <a:off x="521335" y="300355"/>
          <a:ext cx="7390765" cy="412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1" imgW="7385050" imgH="4121150" progId="Paint.Picture">
                  <p:embed/>
                </p:oleObj>
              </mc:Choice>
              <mc:Fallback>
                <p:oleObj name="" r:id="rId1" imgW="7385050" imgH="4121150" progId="Paint.Picture">
                  <p:embed/>
                  <p:pic>
                    <p:nvPicPr>
                      <p:cNvPr id="0" name="図形 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21335" y="300355"/>
                        <a:ext cx="7390765" cy="4124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オブジェクト(&amp;O) 5"/>
          <p:cNvGraphicFramePr/>
          <p:nvPr/>
        </p:nvGraphicFramePr>
        <p:xfrm>
          <a:off x="2626360" y="3724275"/>
          <a:ext cx="8712835" cy="29933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" name="" r:id="rId3" imgW="8705850" imgH="2990850" progId="Paint.Picture">
                  <p:embed/>
                </p:oleObj>
              </mc:Choice>
              <mc:Fallback>
                <p:oleObj name="" r:id="rId3" imgW="8705850" imgH="2990850" progId="Paint.Picture">
                  <p:embed/>
                  <p:pic>
                    <p:nvPicPr>
                      <p:cNvPr id="0" name="図形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26360" y="3724275"/>
                        <a:ext cx="8712835" cy="29933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テキストボックス 7"/>
          <p:cNvSpPr txBox="1"/>
          <p:nvPr/>
        </p:nvSpPr>
        <p:spPr>
          <a:xfrm>
            <a:off x="6681470" y="1122045"/>
            <a:ext cx="36626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ja-JP" b="1">
                <a:solidFill>
                  <a:srgbClr val="FF0000"/>
                </a:solidFill>
                <a:latin typeface="メイリオ" panose="020B0604030504040204" charset="-128"/>
                <a:ea typeface="メイリオ" panose="020B0604030504040204" charset="-128"/>
              </a:rPr>
              <a:t>←</a:t>
            </a:r>
            <a:r>
              <a:rPr lang="ja-JP" altLang="en-US" b="1">
                <a:solidFill>
                  <a:srgbClr val="FF0000"/>
                </a:solidFill>
                <a:latin typeface="メイリオ" panose="020B0604030504040204" charset="-128"/>
                <a:ea typeface="メイリオ" panose="020B0604030504040204" charset="-128"/>
              </a:rPr>
              <a:t>これでデータをエクスポート</a:t>
            </a:r>
            <a:endParaRPr lang="ja-JP" altLang="en-US" b="1">
              <a:solidFill>
                <a:srgbClr val="FF0000"/>
              </a:solidFill>
              <a:latin typeface="メイリオ" panose="020B0604030504040204" charset="-128"/>
              <a:ea typeface="メイリオ" panose="020B0604030504040204" charset="-128"/>
            </a:endParaRPr>
          </a:p>
        </p:txBody>
      </p:sp>
      <p:sp>
        <p:nvSpPr>
          <p:cNvPr id="9" name="角丸四角形 8"/>
          <p:cNvSpPr/>
          <p:nvPr/>
        </p:nvSpPr>
        <p:spPr>
          <a:xfrm>
            <a:off x="3155950" y="2546985"/>
            <a:ext cx="4538980" cy="843915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/>
          </a:p>
        </p:txBody>
      </p:sp>
      <p:sp>
        <p:nvSpPr>
          <p:cNvPr id="10" name="角丸四角形 9"/>
          <p:cNvSpPr/>
          <p:nvPr/>
        </p:nvSpPr>
        <p:spPr>
          <a:xfrm>
            <a:off x="5024755" y="4204970"/>
            <a:ext cx="6195695" cy="843915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/>
          </a:p>
        </p:txBody>
      </p:sp>
      <p:sp>
        <p:nvSpPr>
          <p:cNvPr id="11" name="テキストボックス 10"/>
          <p:cNvSpPr txBox="1"/>
          <p:nvPr/>
        </p:nvSpPr>
        <p:spPr>
          <a:xfrm>
            <a:off x="7912100" y="3022600"/>
            <a:ext cx="39998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ja-JP" altLang="en-US" b="1">
                <a:solidFill>
                  <a:srgbClr val="FF0000"/>
                </a:solidFill>
                <a:latin typeface="メイリオ" panose="020B0604030504040204" charset="-128"/>
                <a:ea typeface="メイリオ" panose="020B0604030504040204" charset="-128"/>
              </a:rPr>
              <a:t>数値が重複して出ている＆</a:t>
            </a:r>
            <a:endParaRPr lang="ja-JP" altLang="en-US" b="1">
              <a:solidFill>
                <a:srgbClr val="FF0000"/>
              </a:solidFill>
              <a:latin typeface="メイリオ" panose="020B0604030504040204" charset="-128"/>
              <a:ea typeface="メイリオ" panose="020B0604030504040204" charset="-128"/>
            </a:endParaRPr>
          </a:p>
          <a:p>
            <a:r>
              <a:rPr lang="ja-JP" altLang="en-US" b="1">
                <a:solidFill>
                  <a:srgbClr val="FF0000"/>
                </a:solidFill>
                <a:latin typeface="メイリオ" panose="020B0604030504040204" charset="-128"/>
                <a:ea typeface="メイリオ" panose="020B0604030504040204" charset="-128"/>
              </a:rPr>
              <a:t>　　</a:t>
            </a:r>
            <a:r>
              <a:rPr lang="en-US" altLang="ja-JP" b="1">
                <a:solidFill>
                  <a:srgbClr val="FF0000"/>
                </a:solidFill>
                <a:latin typeface="メイリオ" panose="020B0604030504040204" charset="-128"/>
                <a:ea typeface="メイリオ" panose="020B0604030504040204" charset="-128"/>
              </a:rPr>
              <a:t>L</a:t>
            </a:r>
            <a:r>
              <a:rPr lang="ja-JP" altLang="en-US" b="1">
                <a:solidFill>
                  <a:srgbClr val="FF0000"/>
                </a:solidFill>
                <a:latin typeface="メイリオ" panose="020B0604030504040204" charset="-128"/>
                <a:ea typeface="メイリオ" panose="020B0604030504040204" charset="-128"/>
              </a:rPr>
              <a:t>列</a:t>
            </a:r>
            <a:r>
              <a:rPr lang="en-US" altLang="ja-JP" b="1">
                <a:solidFill>
                  <a:srgbClr val="FF0000"/>
                </a:solidFill>
                <a:latin typeface="メイリオ" panose="020B0604030504040204" charset="-128"/>
                <a:ea typeface="メイリオ" panose="020B0604030504040204" charset="-128"/>
              </a:rPr>
              <a:t>M</a:t>
            </a:r>
            <a:r>
              <a:rPr lang="ja-JP" altLang="en-US" b="1">
                <a:solidFill>
                  <a:srgbClr val="FF0000"/>
                </a:solidFill>
                <a:latin typeface="メイリオ" panose="020B0604030504040204" charset="-128"/>
                <a:ea typeface="メイリオ" panose="020B0604030504040204" charset="-128"/>
              </a:rPr>
              <a:t>列の数字は何だろう？</a:t>
            </a:r>
            <a:r>
              <a:rPr lang="en-US" altLang="ja-JP" b="1">
                <a:solidFill>
                  <a:srgbClr val="FF0000"/>
                </a:solidFill>
                <a:latin typeface="メイリオ" panose="020B0604030504040204" charset="-128"/>
                <a:ea typeface="メイリオ" panose="020B0604030504040204" charset="-128"/>
              </a:rPr>
              <a:t>↓</a:t>
            </a:r>
            <a:endParaRPr lang="en-US" altLang="ja-JP" b="1">
              <a:solidFill>
                <a:srgbClr val="FF0000"/>
              </a:solidFill>
              <a:latin typeface="メイリオ" panose="020B0604030504040204" charset="-128"/>
              <a:ea typeface="メイリオ" panose="020B0604030504040204" charset="-128"/>
            </a:endParaRPr>
          </a:p>
        </p:txBody>
      </p:sp>
      <p:sp>
        <p:nvSpPr>
          <p:cNvPr id="12" name="角丸四角形 11"/>
          <p:cNvSpPr/>
          <p:nvPr/>
        </p:nvSpPr>
        <p:spPr>
          <a:xfrm>
            <a:off x="6554470" y="710565"/>
            <a:ext cx="1224915" cy="295275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</Words>
  <Application>WPS Presentation</Application>
  <PresentationFormat>宽屏</PresentationFormat>
  <Paragraphs>5</Paragraphs>
  <Slides>1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</vt:i4>
      </vt:variant>
    </vt:vector>
  </HeadingPairs>
  <TitlesOfParts>
    <vt:vector size="13" baseType="lpstr">
      <vt:lpstr>Arial</vt:lpstr>
      <vt:lpstr>ＭＳ Ｐゴシック</vt:lpstr>
      <vt:lpstr>Wingdings</vt:lpstr>
      <vt:lpstr>Calibri Light</vt:lpstr>
      <vt:lpstr>Calibri</vt:lpstr>
      <vt:lpstr>Microsoft YaHei</vt:lpstr>
      <vt:lpstr>ＭＳ Ｐゴシック</vt:lpstr>
      <vt:lpstr>Arial Unicode MS</vt:lpstr>
      <vt:lpstr>メイリオ</vt:lpstr>
      <vt:lpstr>Office テーマ</vt:lpstr>
      <vt:lpstr>Paint.Picture</vt:lpstr>
      <vt:lpstr>Paint.Picture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SayuriKakimoto</dc:creator>
  <cp:lastModifiedBy>SayuriKakimoto</cp:lastModifiedBy>
  <cp:revision>1</cp:revision>
  <dcterms:created xsi:type="dcterms:W3CDTF">2021-10-12T03:42:13Z</dcterms:created>
  <dcterms:modified xsi:type="dcterms:W3CDTF">2021-10-12T03:46:39Z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1041-10.8.0.6186</vt:lpwstr>
  </property>
</Properties>
</file>