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 showGuides="1">
      <p:cViewPr>
        <p:scale>
          <a:sx n="75" d="100"/>
          <a:sy n="75" d="100"/>
        </p:scale>
        <p:origin x="1812" y="85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86B6BBE-F5E5-428F-AE03-F38FC608D4C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D69AC0DD-A09E-4B76-BCA7-38D519923D7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09BBC15C-98A3-47C4-8211-B3BC4F11A4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B6038-4CC2-45C8-8550-ABEB3F9B1B82}" type="datetimeFigureOut">
              <a:rPr kumimoji="1" lang="ja-JP" altLang="en-US" smtClean="0"/>
              <a:t>2020/6/15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ADD09C3E-C239-44B9-BAE4-FCE97363F2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94094CA5-841C-4C44-9177-16E9FE10FE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58BACE-5E90-4A86-A736-A7200B30938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96976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A2961A6-8781-4F4C-B446-8E2B448B29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5AF70CB6-9D5B-48E5-828C-5783A52DC58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8507CDF3-5619-4377-802A-A257A9AF1D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B6038-4CC2-45C8-8550-ABEB3F9B1B82}" type="datetimeFigureOut">
              <a:rPr kumimoji="1" lang="ja-JP" altLang="en-US" smtClean="0"/>
              <a:t>2020/6/15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84021B6C-3AC3-4696-9575-90DC979B11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E0EA25CB-DF0E-49AB-9255-DE699EBAFD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58BACE-5E90-4A86-A736-A7200B30938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80492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FE9FD2CB-3A67-43F4-8B91-31AF8EC8D74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90E26C31-81A2-4755-AECB-6A8F8043CA1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08E39B90-526B-4B25-8049-CFB48991D0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B6038-4CC2-45C8-8550-ABEB3F9B1B82}" type="datetimeFigureOut">
              <a:rPr kumimoji="1" lang="ja-JP" altLang="en-US" smtClean="0"/>
              <a:t>2020/6/15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06E777E1-6A81-413A-B0F4-8F122E17DE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165078E8-B2F0-442E-84E8-9E73ECCAED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58BACE-5E90-4A86-A736-A7200B30938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623138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2E4ADCC-89E0-447B-B3D3-8BA21E26B3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27464EF8-9FF6-405D-B17E-D6EABC758F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FF0B48A5-1160-4485-8C88-24AF9CFA67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B6038-4CC2-45C8-8550-ABEB3F9B1B82}" type="datetimeFigureOut">
              <a:rPr kumimoji="1" lang="ja-JP" altLang="en-US" smtClean="0"/>
              <a:t>2020/6/15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D65D9D69-3CA6-4D23-A1C9-E0E6EBA066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7ED0E0F6-1662-4862-A595-93ED6DC549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58BACE-5E90-4A86-A736-A7200B30938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566363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4BA3E78-D334-4733-AB31-36A273B4D1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163C80B2-54C6-4559-BEB5-BF49C9CEE9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F6ACD375-26B1-4FAD-B611-0371F04AC0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B6038-4CC2-45C8-8550-ABEB3F9B1B82}" type="datetimeFigureOut">
              <a:rPr kumimoji="1" lang="ja-JP" altLang="en-US" smtClean="0"/>
              <a:t>2020/6/15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DD5D8600-6EB9-4678-8786-69D6F12BB9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EE4D4025-945B-4C4F-84FC-5A5640CCD2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58BACE-5E90-4A86-A736-A7200B30938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253022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99CAD4B-5E8B-447B-90B4-BF7107AA1F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60A5F1E9-57CF-4EC8-99C7-F35E3C46D63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91232F3D-A51B-4B19-A18E-658C874145F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46394644-F267-44D5-99F4-238E8D33DB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B6038-4CC2-45C8-8550-ABEB3F9B1B82}" type="datetimeFigureOut">
              <a:rPr kumimoji="1" lang="ja-JP" altLang="en-US" smtClean="0"/>
              <a:t>2020/6/15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F265F3F3-F982-4CEB-9BD9-1FF363B3A0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73339699-009D-4F49-A1FB-54D18D6CEA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58BACE-5E90-4A86-A736-A7200B30938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812219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A43C281-0EC9-40F1-B211-25DDE90D23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B1A14F93-6C70-4C9B-B061-768CB2ED79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897E7F69-C681-474F-8893-19123A0D6A3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32F060CB-520C-4951-9D36-865EFA0CDEC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F590A359-C625-4087-B47D-D8EF3900811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25D20844-A075-491D-BF83-AEA2B71947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B6038-4CC2-45C8-8550-ABEB3F9B1B82}" type="datetimeFigureOut">
              <a:rPr kumimoji="1" lang="ja-JP" altLang="en-US" smtClean="0"/>
              <a:t>2020/6/15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1C0EA2B5-B6B7-4B6F-82A4-36CDA625AA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91CB9ACE-C648-4AA3-80A5-28F705AD98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58BACE-5E90-4A86-A736-A7200B30938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830821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5939A04-DB1A-4003-8764-E7E792C164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B21D246F-16FA-4DBF-AB65-D5D204FA26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B6038-4CC2-45C8-8550-ABEB3F9B1B82}" type="datetimeFigureOut">
              <a:rPr kumimoji="1" lang="ja-JP" altLang="en-US" smtClean="0"/>
              <a:t>2020/6/15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7340166E-6F5A-4798-BF40-4E382AC16E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ED361521-5679-4EBB-A0B5-76D157641B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58BACE-5E90-4A86-A736-A7200B30938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585698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DFB27595-B93D-45A2-9AB3-DB57D28631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B6038-4CC2-45C8-8550-ABEB3F9B1B82}" type="datetimeFigureOut">
              <a:rPr kumimoji="1" lang="ja-JP" altLang="en-US" smtClean="0"/>
              <a:t>2020/6/15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4C715F5F-9065-4EB9-971C-D9DD2666B2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363E83C9-CA27-40AC-9D97-CB669E5DFF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58BACE-5E90-4A86-A736-A7200B30938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560276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C3A5C27-D7DF-4A6F-91C2-0CC4A8EB55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90A6967F-8734-48C7-A639-49FAC7CFAE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0850FFD1-FADE-475D-A894-ABA235C7F93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C289DD78-291C-429E-92E0-844E28AF3A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B6038-4CC2-45C8-8550-ABEB3F9B1B82}" type="datetimeFigureOut">
              <a:rPr kumimoji="1" lang="ja-JP" altLang="en-US" smtClean="0"/>
              <a:t>2020/6/15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28B79EA7-DEE9-4CF7-B366-EFED6DE9B9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EF8A71B5-CF83-43C1-8CFE-0D09187FC2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58BACE-5E90-4A86-A736-A7200B30938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12132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32D8640-0429-4B1C-8045-4BAA6DEBF0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087B4441-7C3B-4335-B29A-A2A2C55457B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47E3E6F7-9364-4318-8A5C-6215AD55588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D2BB58CC-34A0-4C7A-B7A5-3AB3FBC9BF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B6038-4CC2-45C8-8550-ABEB3F9B1B82}" type="datetimeFigureOut">
              <a:rPr kumimoji="1" lang="ja-JP" altLang="en-US" smtClean="0"/>
              <a:t>2020/6/15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FC7BF311-57DB-45D0-9093-4F807304D4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EA80967E-0B1B-44C4-99C0-DE35962DD1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58BACE-5E90-4A86-A736-A7200B30938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536496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FB091495-592C-4585-A36C-FA0A68FE13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00C1B459-18AA-4F95-B05B-145DE70C74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68DD74E8-A7F8-4977-9559-03E3FEB5A87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0B6038-4CC2-45C8-8550-ABEB3F9B1B82}" type="datetimeFigureOut">
              <a:rPr kumimoji="1" lang="ja-JP" altLang="en-US" smtClean="0"/>
              <a:t>2020/6/15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CE3A8AFA-B6AC-4872-A1D0-64B74FF0C77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52243602-59AA-4638-9FAA-AD9A112F4E8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58BACE-5E90-4A86-A736-A7200B30938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152211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g"/><Relationship Id="rId7" Type="http://schemas.openxmlformats.org/officeDocument/2006/relationships/image" Target="../media/image6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g"/><Relationship Id="rId4" Type="http://schemas.openxmlformats.org/officeDocument/2006/relationships/image" Target="../media/image3.jpg"/><Relationship Id="rId9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 descr="スクリーンショットの画面&#10;&#10;自動的に生成された説明">
            <a:extLst>
              <a:ext uri="{FF2B5EF4-FFF2-40B4-BE49-F238E27FC236}">
                <a16:creationId xmlns:a16="http://schemas.microsoft.com/office/drawing/2014/main" id="{BBC84052-467A-4A01-827E-4B6A4AE1A01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9522" y="2278994"/>
            <a:ext cx="1284912" cy="2782500"/>
          </a:xfrm>
          <a:prstGeom prst="rect">
            <a:avLst/>
          </a:prstGeom>
        </p:spPr>
      </p:pic>
      <p:pic>
        <p:nvPicPr>
          <p:cNvPr id="7" name="図 6" descr="スクリーンショットの画面&#10;&#10;自動的に生成された説明">
            <a:extLst>
              <a:ext uri="{FF2B5EF4-FFF2-40B4-BE49-F238E27FC236}">
                <a16:creationId xmlns:a16="http://schemas.microsoft.com/office/drawing/2014/main" id="{BC1F8E15-ED9A-4390-80DB-472C1248462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215" y="2278994"/>
            <a:ext cx="1284912" cy="2782500"/>
          </a:xfrm>
          <a:prstGeom prst="rect">
            <a:avLst/>
          </a:prstGeom>
        </p:spPr>
      </p:pic>
      <p:pic>
        <p:nvPicPr>
          <p:cNvPr id="9" name="図 8" descr="テキスト, スクリーンショット が含まれている画像&#10;&#10;自動的に生成された説明">
            <a:extLst>
              <a:ext uri="{FF2B5EF4-FFF2-40B4-BE49-F238E27FC236}">
                <a16:creationId xmlns:a16="http://schemas.microsoft.com/office/drawing/2014/main" id="{2D653858-D16C-4601-BC83-098F5F90AD9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7829" y="2278994"/>
            <a:ext cx="1284912" cy="2782500"/>
          </a:xfrm>
          <a:prstGeom prst="rect">
            <a:avLst/>
          </a:prstGeom>
        </p:spPr>
      </p:pic>
      <p:pic>
        <p:nvPicPr>
          <p:cNvPr id="11" name="図 10" descr="テキスト, 吊るす, 束, 横 が含まれている画像&#10;&#10;自動的に生成された説明">
            <a:extLst>
              <a:ext uri="{FF2B5EF4-FFF2-40B4-BE49-F238E27FC236}">
                <a16:creationId xmlns:a16="http://schemas.microsoft.com/office/drawing/2014/main" id="{988E5F4D-B0E5-4ECF-8FB7-A15C4506994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6135" y="2278994"/>
            <a:ext cx="1284912" cy="2782500"/>
          </a:xfrm>
          <a:prstGeom prst="rect">
            <a:avLst/>
          </a:prstGeom>
        </p:spPr>
      </p:pic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5D950F1F-5195-4022-815A-A008D6D52A12}"/>
              </a:ext>
            </a:extLst>
          </p:cNvPr>
          <p:cNvSpPr/>
          <p:nvPr/>
        </p:nvSpPr>
        <p:spPr>
          <a:xfrm>
            <a:off x="338138" y="2681288"/>
            <a:ext cx="1347787" cy="319087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正方形/長方形 12">
            <a:extLst>
              <a:ext uri="{FF2B5EF4-FFF2-40B4-BE49-F238E27FC236}">
                <a16:creationId xmlns:a16="http://schemas.microsoft.com/office/drawing/2014/main" id="{8496F6A5-DAF3-4E6B-9536-A9F39394C1A5}"/>
              </a:ext>
            </a:extLst>
          </p:cNvPr>
          <p:cNvSpPr/>
          <p:nvPr/>
        </p:nvSpPr>
        <p:spPr>
          <a:xfrm>
            <a:off x="338138" y="4176713"/>
            <a:ext cx="1347787" cy="319087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7E9483C9-62F2-454D-A0CE-6BDDC19C148B}"/>
              </a:ext>
            </a:extLst>
          </p:cNvPr>
          <p:cNvSpPr/>
          <p:nvPr/>
        </p:nvSpPr>
        <p:spPr>
          <a:xfrm>
            <a:off x="1857376" y="2647950"/>
            <a:ext cx="1347787" cy="319087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C56C62F1-E239-4105-B109-604224A9FFF6}"/>
              </a:ext>
            </a:extLst>
          </p:cNvPr>
          <p:cNvSpPr/>
          <p:nvPr/>
        </p:nvSpPr>
        <p:spPr>
          <a:xfrm>
            <a:off x="1857376" y="4143375"/>
            <a:ext cx="1347787" cy="319087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正方形/長方形 15">
            <a:extLst>
              <a:ext uri="{FF2B5EF4-FFF2-40B4-BE49-F238E27FC236}">
                <a16:creationId xmlns:a16="http://schemas.microsoft.com/office/drawing/2014/main" id="{09B0953A-2FAB-424E-B654-58C3F2BB4DB9}"/>
              </a:ext>
            </a:extLst>
          </p:cNvPr>
          <p:cNvSpPr/>
          <p:nvPr/>
        </p:nvSpPr>
        <p:spPr>
          <a:xfrm>
            <a:off x="3371851" y="3214687"/>
            <a:ext cx="666749" cy="800101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530DD71C-31BC-4792-990E-DFFB877D076F}"/>
              </a:ext>
            </a:extLst>
          </p:cNvPr>
          <p:cNvSpPr/>
          <p:nvPr/>
        </p:nvSpPr>
        <p:spPr>
          <a:xfrm>
            <a:off x="4905376" y="3390901"/>
            <a:ext cx="666749" cy="776288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8" name="正方形/長方形 17">
            <a:extLst>
              <a:ext uri="{FF2B5EF4-FFF2-40B4-BE49-F238E27FC236}">
                <a16:creationId xmlns:a16="http://schemas.microsoft.com/office/drawing/2014/main" id="{5C797919-D4CF-4198-BCA6-56B1D336A958}"/>
              </a:ext>
            </a:extLst>
          </p:cNvPr>
          <p:cNvSpPr/>
          <p:nvPr/>
        </p:nvSpPr>
        <p:spPr>
          <a:xfrm>
            <a:off x="371216" y="801189"/>
            <a:ext cx="5809832" cy="43109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dirty="0"/>
              <a:t>掲載イメージ面とクリエイティブイメージ</a:t>
            </a:r>
            <a:endParaRPr kumimoji="1" lang="ja-JP" altLang="en-US" dirty="0"/>
          </a:p>
        </p:txBody>
      </p:sp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AB42D982-D7C5-4110-9E20-E102061201E1}"/>
              </a:ext>
            </a:extLst>
          </p:cNvPr>
          <p:cNvSpPr/>
          <p:nvPr/>
        </p:nvSpPr>
        <p:spPr>
          <a:xfrm>
            <a:off x="371216" y="1331087"/>
            <a:ext cx="5809832" cy="71783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>
                <a:solidFill>
                  <a:schemeClr val="tx1"/>
                </a:solidFill>
              </a:rPr>
              <a:t>他の記事や見出しに馴染むようなバナー</a:t>
            </a:r>
            <a:endParaRPr kumimoji="1" lang="en-US" altLang="ja-JP" dirty="0">
              <a:solidFill>
                <a:schemeClr val="tx1"/>
              </a:solidFill>
            </a:endParaRPr>
          </a:p>
          <a:p>
            <a:pPr algn="ctr"/>
            <a:r>
              <a:rPr lang="ja-JP" altLang="en-US" dirty="0">
                <a:solidFill>
                  <a:schemeClr val="tx1"/>
                </a:solidFill>
              </a:rPr>
              <a:t>見出しテキストと組合せなのでテキスト要素なしで</a:t>
            </a:r>
            <a:r>
              <a:rPr lang="en-US" altLang="ja-JP" dirty="0">
                <a:solidFill>
                  <a:schemeClr val="tx1"/>
                </a:solidFill>
              </a:rPr>
              <a:t>OK</a:t>
            </a: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20" name="正方形/長方形 19">
            <a:extLst>
              <a:ext uri="{FF2B5EF4-FFF2-40B4-BE49-F238E27FC236}">
                <a16:creationId xmlns:a16="http://schemas.microsoft.com/office/drawing/2014/main" id="{A876CF1B-BFB3-42CB-8D6E-DFF46194A45D}"/>
              </a:ext>
            </a:extLst>
          </p:cNvPr>
          <p:cNvSpPr/>
          <p:nvPr/>
        </p:nvSpPr>
        <p:spPr>
          <a:xfrm>
            <a:off x="7057195" y="801189"/>
            <a:ext cx="4763589" cy="43109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/>
              <a:t>避けていただきたいクリエイティブイメージ</a:t>
            </a:r>
          </a:p>
        </p:txBody>
      </p:sp>
      <p:sp>
        <p:nvSpPr>
          <p:cNvPr id="21" name="正方形/長方形 20">
            <a:extLst>
              <a:ext uri="{FF2B5EF4-FFF2-40B4-BE49-F238E27FC236}">
                <a16:creationId xmlns:a16="http://schemas.microsoft.com/office/drawing/2014/main" id="{5893A8C1-8BF1-4549-B20D-06BBA0C5FBA9}"/>
              </a:ext>
            </a:extLst>
          </p:cNvPr>
          <p:cNvSpPr/>
          <p:nvPr/>
        </p:nvSpPr>
        <p:spPr>
          <a:xfrm>
            <a:off x="7057195" y="1331087"/>
            <a:ext cx="4763589" cy="71783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>
                <a:solidFill>
                  <a:schemeClr val="tx1"/>
                </a:solidFill>
              </a:rPr>
              <a:t>コピーやテキストがふんだんに盛り込まれているコテコテの商用バナー</a:t>
            </a:r>
          </a:p>
        </p:txBody>
      </p:sp>
      <p:pic>
        <p:nvPicPr>
          <p:cNvPr id="1026" name="Picture 2" descr=" ">
            <a:extLst>
              <a:ext uri="{FF2B5EF4-FFF2-40B4-BE49-F238E27FC236}">
                <a16:creationId xmlns:a16="http://schemas.microsoft.com/office/drawing/2014/main" id="{984F909D-1F17-4543-893D-95AAB7F37A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7929" y="2423973"/>
            <a:ext cx="1672196" cy="13946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 ">
            <a:extLst>
              <a:ext uri="{FF2B5EF4-FFF2-40B4-BE49-F238E27FC236}">
                <a16:creationId xmlns:a16="http://schemas.microsoft.com/office/drawing/2014/main" id="{F68F746D-2954-4DCA-A991-843A8AA6A1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45078" y="2427239"/>
            <a:ext cx="1667827" cy="13910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勉強サプリでお家が塾になる！月額たったの980円(税抜) 勉強サプリのバナーデザイン">
            <a:extLst>
              <a:ext uri="{FF2B5EF4-FFF2-40B4-BE49-F238E27FC236}">
                <a16:creationId xmlns:a16="http://schemas.microsoft.com/office/drawing/2014/main" id="{075AE785-9B36-4DD9-9328-D48FA46F6C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7929" y="4014788"/>
            <a:ext cx="1672196" cy="13887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スマホが今より安くなるニャ MOBARECO スマホストアのバナーデザイン">
            <a:extLst>
              <a:ext uri="{FF2B5EF4-FFF2-40B4-BE49-F238E27FC236}">
                <a16:creationId xmlns:a16="http://schemas.microsoft.com/office/drawing/2014/main" id="{A6A4FD39-ECCF-49D1-951F-5D7ACAB167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45078" y="4014788"/>
            <a:ext cx="1667827" cy="1385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642329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39</Words>
  <Application>Microsoft Office PowerPoint</Application>
  <PresentationFormat>ワイド画面</PresentationFormat>
  <Paragraphs>5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游ゴシック</vt:lpstr>
      <vt:lpstr>游ゴシック Light</vt:lpstr>
      <vt:lpstr>Arial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taiga.kojima</dc:creator>
  <cp:lastModifiedBy>taiga.kojima</cp:lastModifiedBy>
  <cp:revision>1</cp:revision>
  <dcterms:created xsi:type="dcterms:W3CDTF">2020-06-15T06:05:03Z</dcterms:created>
  <dcterms:modified xsi:type="dcterms:W3CDTF">2020-06-15T06:13:01Z</dcterms:modified>
</cp:coreProperties>
</file>