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6"/>
  </p:notesMasterIdLst>
  <p:sldIdLst>
    <p:sldId id="271" r:id="rId4"/>
    <p:sldId id="272" r:id="rId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4D7664-BFA2-2C45-0963-9C4407600F6C}" v="20" dt="2023-01-23T07:41:26.696"/>
    <p1510:client id="{5D0F90F4-DD61-2F2A-5202-133372A1491D}" v="10" dt="2023-01-23T06:30:14.3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27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矢田 峰之（SOCIALWIRE｜取締役）" userId="cd9bbec1-47ee-4e63-8fa3-a7d7e068235e" providerId="ADAL" clId="{DCF928F9-CC84-48A7-A54E-A343992F2841}"/>
    <pc:docChg chg="addSld delSld modSld">
      <pc:chgData name="矢田 峰之（SOCIALWIRE｜取締役）" userId="cd9bbec1-47ee-4e63-8fa3-a7d7e068235e" providerId="ADAL" clId="{DCF928F9-CC84-48A7-A54E-A343992F2841}" dt="2023-01-23T04:08:27.571" v="48" actId="14100"/>
      <pc:docMkLst>
        <pc:docMk/>
      </pc:docMkLst>
      <pc:sldChg chg="del">
        <pc:chgData name="矢田 峰之（SOCIALWIRE｜取締役）" userId="cd9bbec1-47ee-4e63-8fa3-a7d7e068235e" providerId="ADAL" clId="{DCF928F9-CC84-48A7-A54E-A343992F2841}" dt="2023-01-23T04:08:06.945" v="1" actId="47"/>
        <pc:sldMkLst>
          <pc:docMk/>
          <pc:sldMk cId="232866092" sldId="256"/>
        </pc:sldMkLst>
      </pc:sldChg>
      <pc:sldChg chg="del">
        <pc:chgData name="矢田 峰之（SOCIALWIRE｜取締役）" userId="cd9bbec1-47ee-4e63-8fa3-a7d7e068235e" providerId="ADAL" clId="{DCF928F9-CC84-48A7-A54E-A343992F2841}" dt="2023-01-23T04:08:06.945" v="1" actId="47"/>
        <pc:sldMkLst>
          <pc:docMk/>
          <pc:sldMk cId="3639695049" sldId="257"/>
        </pc:sldMkLst>
      </pc:sldChg>
      <pc:sldChg chg="del">
        <pc:chgData name="矢田 峰之（SOCIALWIRE｜取締役）" userId="cd9bbec1-47ee-4e63-8fa3-a7d7e068235e" providerId="ADAL" clId="{DCF928F9-CC84-48A7-A54E-A343992F2841}" dt="2023-01-23T04:08:06.945" v="1" actId="47"/>
        <pc:sldMkLst>
          <pc:docMk/>
          <pc:sldMk cId="1225409647" sldId="258"/>
        </pc:sldMkLst>
      </pc:sldChg>
      <pc:sldChg chg="del">
        <pc:chgData name="矢田 峰之（SOCIALWIRE｜取締役）" userId="cd9bbec1-47ee-4e63-8fa3-a7d7e068235e" providerId="ADAL" clId="{DCF928F9-CC84-48A7-A54E-A343992F2841}" dt="2023-01-23T04:08:06.945" v="1" actId="47"/>
        <pc:sldMkLst>
          <pc:docMk/>
          <pc:sldMk cId="554287495" sldId="259"/>
        </pc:sldMkLst>
      </pc:sldChg>
      <pc:sldChg chg="del">
        <pc:chgData name="矢田 峰之（SOCIALWIRE｜取締役）" userId="cd9bbec1-47ee-4e63-8fa3-a7d7e068235e" providerId="ADAL" clId="{DCF928F9-CC84-48A7-A54E-A343992F2841}" dt="2023-01-23T04:08:06.945" v="1" actId="47"/>
        <pc:sldMkLst>
          <pc:docMk/>
          <pc:sldMk cId="1832826087" sldId="260"/>
        </pc:sldMkLst>
      </pc:sldChg>
      <pc:sldChg chg="del">
        <pc:chgData name="矢田 峰之（SOCIALWIRE｜取締役）" userId="cd9bbec1-47ee-4e63-8fa3-a7d7e068235e" providerId="ADAL" clId="{DCF928F9-CC84-48A7-A54E-A343992F2841}" dt="2023-01-23T04:08:06.945" v="1" actId="47"/>
        <pc:sldMkLst>
          <pc:docMk/>
          <pc:sldMk cId="2493255254" sldId="262"/>
        </pc:sldMkLst>
      </pc:sldChg>
      <pc:sldChg chg="del">
        <pc:chgData name="矢田 峰之（SOCIALWIRE｜取締役）" userId="cd9bbec1-47ee-4e63-8fa3-a7d7e068235e" providerId="ADAL" clId="{DCF928F9-CC84-48A7-A54E-A343992F2841}" dt="2023-01-23T04:08:06.945" v="1" actId="47"/>
        <pc:sldMkLst>
          <pc:docMk/>
          <pc:sldMk cId="394051353" sldId="263"/>
        </pc:sldMkLst>
      </pc:sldChg>
      <pc:sldChg chg="del">
        <pc:chgData name="矢田 峰之（SOCIALWIRE｜取締役）" userId="cd9bbec1-47ee-4e63-8fa3-a7d7e068235e" providerId="ADAL" clId="{DCF928F9-CC84-48A7-A54E-A343992F2841}" dt="2023-01-23T04:08:06.945" v="1" actId="47"/>
        <pc:sldMkLst>
          <pc:docMk/>
          <pc:sldMk cId="2586674358" sldId="264"/>
        </pc:sldMkLst>
      </pc:sldChg>
      <pc:sldChg chg="del">
        <pc:chgData name="矢田 峰之（SOCIALWIRE｜取締役）" userId="cd9bbec1-47ee-4e63-8fa3-a7d7e068235e" providerId="ADAL" clId="{DCF928F9-CC84-48A7-A54E-A343992F2841}" dt="2023-01-23T04:08:06.945" v="1" actId="47"/>
        <pc:sldMkLst>
          <pc:docMk/>
          <pc:sldMk cId="3803787735" sldId="265"/>
        </pc:sldMkLst>
      </pc:sldChg>
      <pc:sldChg chg="del">
        <pc:chgData name="矢田 峰之（SOCIALWIRE｜取締役）" userId="cd9bbec1-47ee-4e63-8fa3-a7d7e068235e" providerId="ADAL" clId="{DCF928F9-CC84-48A7-A54E-A343992F2841}" dt="2023-01-23T04:08:06.945" v="1" actId="47"/>
        <pc:sldMkLst>
          <pc:docMk/>
          <pc:sldMk cId="1933530765" sldId="266"/>
        </pc:sldMkLst>
      </pc:sldChg>
      <pc:sldChg chg="modSp add mod">
        <pc:chgData name="矢田 峰之（SOCIALWIRE｜取締役）" userId="cd9bbec1-47ee-4e63-8fa3-a7d7e068235e" providerId="ADAL" clId="{DCF928F9-CC84-48A7-A54E-A343992F2841}" dt="2023-01-23T04:08:27.571" v="48" actId="14100"/>
        <pc:sldMkLst>
          <pc:docMk/>
          <pc:sldMk cId="2143244595" sldId="267"/>
        </pc:sldMkLst>
        <pc:spChg chg="mod">
          <ac:chgData name="矢田 峰之（SOCIALWIRE｜取締役）" userId="cd9bbec1-47ee-4e63-8fa3-a7d7e068235e" providerId="ADAL" clId="{DCF928F9-CC84-48A7-A54E-A343992F2841}" dt="2023-01-23T04:08:27.571" v="48" actId="14100"/>
          <ac:spMkLst>
            <pc:docMk/>
            <pc:sldMk cId="2143244595" sldId="267"/>
            <ac:spMk id="3" creationId="{6009D8E2-BE1E-6187-565A-F644EBF761A1}"/>
          </ac:spMkLst>
        </pc:spChg>
      </pc:sldChg>
      <pc:sldChg chg="add">
        <pc:chgData name="矢田 峰之（SOCIALWIRE｜取締役）" userId="cd9bbec1-47ee-4e63-8fa3-a7d7e068235e" providerId="ADAL" clId="{DCF928F9-CC84-48A7-A54E-A343992F2841}" dt="2023-01-23T04:07:58.242" v="0"/>
        <pc:sldMkLst>
          <pc:docMk/>
          <pc:sldMk cId="2785986156" sldId="268"/>
        </pc:sldMkLst>
      </pc:sldChg>
      <pc:sldChg chg="add">
        <pc:chgData name="矢田 峰之（SOCIALWIRE｜取締役）" userId="cd9bbec1-47ee-4e63-8fa3-a7d7e068235e" providerId="ADAL" clId="{DCF928F9-CC84-48A7-A54E-A343992F2841}" dt="2023-01-23T04:07:58.242" v="0"/>
        <pc:sldMkLst>
          <pc:docMk/>
          <pc:sldMk cId="793885083" sldId="269"/>
        </pc:sldMkLst>
      </pc:sldChg>
      <pc:sldChg chg="add">
        <pc:chgData name="矢田 峰之（SOCIALWIRE｜取締役）" userId="cd9bbec1-47ee-4e63-8fa3-a7d7e068235e" providerId="ADAL" clId="{DCF928F9-CC84-48A7-A54E-A343992F2841}" dt="2023-01-23T04:07:58.242" v="0"/>
        <pc:sldMkLst>
          <pc:docMk/>
          <pc:sldMk cId="477472734" sldId="270"/>
        </pc:sldMkLst>
      </pc:sldChg>
      <pc:sldChg chg="add">
        <pc:chgData name="矢田 峰之（SOCIALWIRE｜取締役）" userId="cd9bbec1-47ee-4e63-8fa3-a7d7e068235e" providerId="ADAL" clId="{DCF928F9-CC84-48A7-A54E-A343992F2841}" dt="2023-01-23T04:07:58.242" v="0"/>
        <pc:sldMkLst>
          <pc:docMk/>
          <pc:sldMk cId="75985464" sldId="271"/>
        </pc:sldMkLst>
      </pc:sldChg>
      <pc:sldChg chg="add">
        <pc:chgData name="矢田 峰之（SOCIALWIRE｜取締役）" userId="cd9bbec1-47ee-4e63-8fa3-a7d7e068235e" providerId="ADAL" clId="{DCF928F9-CC84-48A7-A54E-A343992F2841}" dt="2023-01-23T04:07:58.242" v="0"/>
        <pc:sldMkLst>
          <pc:docMk/>
          <pc:sldMk cId="3582773531" sldId="272"/>
        </pc:sldMkLst>
      </pc:sldChg>
      <pc:sldChg chg="add">
        <pc:chgData name="矢田 峰之（SOCIALWIRE｜取締役）" userId="cd9bbec1-47ee-4e63-8fa3-a7d7e068235e" providerId="ADAL" clId="{DCF928F9-CC84-48A7-A54E-A343992F2841}" dt="2023-01-23T04:07:58.242" v="0"/>
        <pc:sldMkLst>
          <pc:docMk/>
          <pc:sldMk cId="4132299282" sldId="273"/>
        </pc:sldMkLst>
      </pc:sldChg>
      <pc:sldChg chg="add">
        <pc:chgData name="矢田 峰之（SOCIALWIRE｜取締役）" userId="cd9bbec1-47ee-4e63-8fa3-a7d7e068235e" providerId="ADAL" clId="{DCF928F9-CC84-48A7-A54E-A343992F2841}" dt="2023-01-23T04:07:58.242" v="0"/>
        <pc:sldMkLst>
          <pc:docMk/>
          <pc:sldMk cId="3198213904" sldId="274"/>
        </pc:sldMkLst>
      </pc:sldChg>
      <pc:sldChg chg="add">
        <pc:chgData name="矢田 峰之（SOCIALWIRE｜取締役）" userId="cd9bbec1-47ee-4e63-8fa3-a7d7e068235e" providerId="ADAL" clId="{DCF928F9-CC84-48A7-A54E-A343992F2841}" dt="2023-01-23T04:07:58.242" v="0"/>
        <pc:sldMkLst>
          <pc:docMk/>
          <pc:sldMk cId="3706057762" sldId="275"/>
        </pc:sldMkLst>
      </pc:sldChg>
    </pc:docChg>
  </pc:docChgLst>
  <pc:docChgLst>
    <pc:chgData name="三﨑 祐樹（新規事業企画室）" userId="S::ymisaki@socialwire.co.jp::31111309-95cb-469a-b650-633555a21c23" providerId="AD" clId="Web-{0F4D7664-BFA2-2C45-0963-9C4407600F6C}"/>
    <pc:docChg chg="modSld">
      <pc:chgData name="三﨑 祐樹（新規事業企画室）" userId="S::ymisaki@socialwire.co.jp::31111309-95cb-469a-b650-633555a21c23" providerId="AD" clId="Web-{0F4D7664-BFA2-2C45-0963-9C4407600F6C}" dt="2023-01-23T07:41:26.696" v="19"/>
      <pc:docMkLst>
        <pc:docMk/>
      </pc:docMkLst>
      <pc:sldChg chg="modSp">
        <pc:chgData name="三﨑 祐樹（新規事業企画室）" userId="S::ymisaki@socialwire.co.jp::31111309-95cb-469a-b650-633555a21c23" providerId="AD" clId="Web-{0F4D7664-BFA2-2C45-0963-9C4407600F6C}" dt="2023-01-23T07:41:26.696" v="19"/>
        <pc:sldMkLst>
          <pc:docMk/>
          <pc:sldMk cId="2817829535" sldId="271"/>
        </pc:sldMkLst>
        <pc:graphicFrameChg chg="mod modGraphic">
          <ac:chgData name="三﨑 祐樹（新規事業企画室）" userId="S::ymisaki@socialwire.co.jp::31111309-95cb-469a-b650-633555a21c23" providerId="AD" clId="Web-{0F4D7664-BFA2-2C45-0963-9C4407600F6C}" dt="2023-01-23T07:41:26.696" v="19"/>
          <ac:graphicFrameMkLst>
            <pc:docMk/>
            <pc:sldMk cId="2817829535" sldId="271"/>
            <ac:graphicFrameMk id="2" creationId="{58B32F85-52A8-4B85-2072-CBA38301308B}"/>
          </ac:graphicFrameMkLst>
        </pc:graphicFrameChg>
      </pc:sldChg>
    </pc:docChg>
  </pc:docChgLst>
  <pc:docChgLst>
    <pc:chgData name="三﨑 祐樹（新規事業企画室）" userId="S::ymisaki@socialwire.co.jp::31111309-95cb-469a-b650-633555a21c23" providerId="AD" clId="Web-{5D0F90F4-DD61-2F2A-5202-133372A1491D}"/>
    <pc:docChg chg="modSld">
      <pc:chgData name="三﨑 祐樹（新規事業企画室）" userId="S::ymisaki@socialwire.co.jp::31111309-95cb-469a-b650-633555a21c23" providerId="AD" clId="Web-{5D0F90F4-DD61-2F2A-5202-133372A1491D}" dt="2023-01-23T06:30:09.198" v="5"/>
      <pc:docMkLst>
        <pc:docMk/>
      </pc:docMkLst>
      <pc:sldChg chg="modSp">
        <pc:chgData name="三﨑 祐樹（新規事業企画室）" userId="S::ymisaki@socialwire.co.jp::31111309-95cb-469a-b650-633555a21c23" providerId="AD" clId="Web-{5D0F90F4-DD61-2F2A-5202-133372A1491D}" dt="2023-01-23T06:30:09.198" v="5"/>
        <pc:sldMkLst>
          <pc:docMk/>
          <pc:sldMk cId="793885083" sldId="269"/>
        </pc:sldMkLst>
        <pc:graphicFrameChg chg="mod modGraphic">
          <ac:chgData name="三﨑 祐樹（新規事業企画室）" userId="S::ymisaki@socialwire.co.jp::31111309-95cb-469a-b650-633555a21c23" providerId="AD" clId="Web-{5D0F90F4-DD61-2F2A-5202-133372A1491D}" dt="2023-01-23T06:30:09.198" v="5"/>
          <ac:graphicFrameMkLst>
            <pc:docMk/>
            <pc:sldMk cId="793885083" sldId="269"/>
            <ac:graphicFrameMk id="2" creationId="{58B32F85-52A8-4B85-2072-CBA38301308B}"/>
          </ac:graphicFrameMkLst>
        </pc:graphicFrameChg>
      </pc:sldChg>
    </pc:docChg>
  </pc:docChgLst>
  <pc:docChgLst>
    <pc:chgData name="三﨑 祐樹（新規事業企画室）" userId="31111309-95cb-469a-b650-633555a21c23" providerId="ADAL" clId="{8CE9BBF1-D2A2-4244-B553-76959E57005C}"/>
    <pc:docChg chg="undo custSel addSld modSld sldOrd">
      <pc:chgData name="三﨑 祐樹（新規事業企画室）" userId="31111309-95cb-469a-b650-633555a21c23" providerId="ADAL" clId="{8CE9BBF1-D2A2-4244-B553-76959E57005C}" dt="2023-01-23T03:10:48.798" v="4027" actId="20577"/>
      <pc:docMkLst>
        <pc:docMk/>
      </pc:docMkLst>
      <pc:sldChg chg="modSp mod">
        <pc:chgData name="三﨑 祐樹（新規事業企画室）" userId="31111309-95cb-469a-b650-633555a21c23" providerId="ADAL" clId="{8CE9BBF1-D2A2-4244-B553-76959E57005C}" dt="2023-01-20T14:27:15.544" v="3168" actId="1076"/>
        <pc:sldMkLst>
          <pc:docMk/>
          <pc:sldMk cId="232866092" sldId="256"/>
        </pc:sldMkLst>
        <pc:spChg chg="mod">
          <ac:chgData name="三﨑 祐樹（新規事業企画室）" userId="31111309-95cb-469a-b650-633555a21c23" providerId="ADAL" clId="{8CE9BBF1-D2A2-4244-B553-76959E57005C}" dt="2023-01-20T14:27:15.544" v="3168" actId="1076"/>
          <ac:spMkLst>
            <pc:docMk/>
            <pc:sldMk cId="232866092" sldId="256"/>
            <ac:spMk id="23" creationId="{618B469B-EEDB-D021-0186-4301CBD48B94}"/>
          </ac:spMkLst>
        </pc:spChg>
        <pc:picChg chg="mod">
          <ac:chgData name="三﨑 祐樹（新規事業企画室）" userId="31111309-95cb-469a-b650-633555a21c23" providerId="ADAL" clId="{8CE9BBF1-D2A2-4244-B553-76959E57005C}" dt="2023-01-20T14:27:06.604" v="3167" actId="1036"/>
          <ac:picMkLst>
            <pc:docMk/>
            <pc:sldMk cId="232866092" sldId="256"/>
            <ac:picMk id="12" creationId="{532A74DE-1AED-69C6-B51A-E725016747D8}"/>
          </ac:picMkLst>
        </pc:picChg>
        <pc:picChg chg="mod">
          <ac:chgData name="三﨑 祐樹（新規事業企画室）" userId="31111309-95cb-469a-b650-633555a21c23" providerId="ADAL" clId="{8CE9BBF1-D2A2-4244-B553-76959E57005C}" dt="2023-01-20T14:27:06.604" v="3167" actId="1036"/>
          <ac:picMkLst>
            <pc:docMk/>
            <pc:sldMk cId="232866092" sldId="256"/>
            <ac:picMk id="15" creationId="{F00DBAF8-8B68-FB35-CFA9-544327DADCD7}"/>
          </ac:picMkLst>
        </pc:picChg>
        <pc:picChg chg="mod">
          <ac:chgData name="三﨑 祐樹（新規事業企画室）" userId="31111309-95cb-469a-b650-633555a21c23" providerId="ADAL" clId="{8CE9BBF1-D2A2-4244-B553-76959E57005C}" dt="2023-01-20T14:27:06.604" v="3167" actId="1036"/>
          <ac:picMkLst>
            <pc:docMk/>
            <pc:sldMk cId="232866092" sldId="256"/>
            <ac:picMk id="17" creationId="{F7CBFFBF-003F-1AA9-6AC9-DF8ADB0F631B}"/>
          </ac:picMkLst>
        </pc:picChg>
        <pc:picChg chg="mod">
          <ac:chgData name="三﨑 祐樹（新規事業企画室）" userId="31111309-95cb-469a-b650-633555a21c23" providerId="ADAL" clId="{8CE9BBF1-D2A2-4244-B553-76959E57005C}" dt="2023-01-20T14:27:06.604" v="3167" actId="1036"/>
          <ac:picMkLst>
            <pc:docMk/>
            <pc:sldMk cId="232866092" sldId="256"/>
            <ac:picMk id="19" creationId="{9AD6DFD6-667A-672E-44BD-D000CACCB4D2}"/>
          </ac:picMkLst>
        </pc:picChg>
      </pc:sldChg>
      <pc:sldChg chg="modSp mod">
        <pc:chgData name="三﨑 祐樹（新規事業企画室）" userId="31111309-95cb-469a-b650-633555a21c23" providerId="ADAL" clId="{8CE9BBF1-D2A2-4244-B553-76959E57005C}" dt="2023-01-23T02:14:21.754" v="3778" actId="20577"/>
        <pc:sldMkLst>
          <pc:docMk/>
          <pc:sldMk cId="3639695049" sldId="257"/>
        </pc:sldMkLst>
        <pc:spChg chg="mod">
          <ac:chgData name="三﨑 祐樹（新規事業企画室）" userId="31111309-95cb-469a-b650-633555a21c23" providerId="ADAL" clId="{8CE9BBF1-D2A2-4244-B553-76959E57005C}" dt="2023-01-23T01:02:51.450" v="3208" actId="20577"/>
          <ac:spMkLst>
            <pc:docMk/>
            <pc:sldMk cId="3639695049" sldId="257"/>
            <ac:spMk id="19" creationId="{774F97AD-D403-E2CF-1767-D9C49D008456}"/>
          </ac:spMkLst>
        </pc:spChg>
        <pc:spChg chg="mod">
          <ac:chgData name="三﨑 祐樹（新規事業企画室）" userId="31111309-95cb-469a-b650-633555a21c23" providerId="ADAL" clId="{8CE9BBF1-D2A2-4244-B553-76959E57005C}" dt="2023-01-20T14:22:18.273" v="2972" actId="20577"/>
          <ac:spMkLst>
            <pc:docMk/>
            <pc:sldMk cId="3639695049" sldId="257"/>
            <ac:spMk id="20" creationId="{1A97E32E-45D6-5802-D704-AA809B885036}"/>
          </ac:spMkLst>
        </pc:spChg>
        <pc:spChg chg="mod">
          <ac:chgData name="三﨑 祐樹（新規事業企画室）" userId="31111309-95cb-469a-b650-633555a21c23" providerId="ADAL" clId="{8CE9BBF1-D2A2-4244-B553-76959E57005C}" dt="2023-01-20T14:26:53.724" v="3151" actId="1035"/>
          <ac:spMkLst>
            <pc:docMk/>
            <pc:sldMk cId="3639695049" sldId="257"/>
            <ac:spMk id="21" creationId="{C9154C9F-209B-1CF4-5330-B88F16CC92C7}"/>
          </ac:spMkLst>
        </pc:spChg>
        <pc:spChg chg="mod">
          <ac:chgData name="三﨑 祐樹（新規事業企画室）" userId="31111309-95cb-469a-b650-633555a21c23" providerId="ADAL" clId="{8CE9BBF1-D2A2-4244-B553-76959E57005C}" dt="2023-01-23T02:14:21.754" v="3778" actId="20577"/>
          <ac:spMkLst>
            <pc:docMk/>
            <pc:sldMk cId="3639695049" sldId="257"/>
            <ac:spMk id="26" creationId="{B306DF58-5549-417B-EC2A-00461C151C80}"/>
          </ac:spMkLst>
        </pc:spChg>
        <pc:picChg chg="mod">
          <ac:chgData name="三﨑 祐樹（新規事業企画室）" userId="31111309-95cb-469a-b650-633555a21c23" providerId="ADAL" clId="{8CE9BBF1-D2A2-4244-B553-76959E57005C}" dt="2023-01-20T14:26:36.843" v="3145" actId="1076"/>
          <ac:picMkLst>
            <pc:docMk/>
            <pc:sldMk cId="3639695049" sldId="257"/>
            <ac:picMk id="6" creationId="{65B44CDE-965F-AE40-BDFF-9F8C19EEEE1C}"/>
          </ac:picMkLst>
        </pc:picChg>
        <pc:picChg chg="mod">
          <ac:chgData name="三﨑 祐樹（新規事業企画室）" userId="31111309-95cb-469a-b650-633555a21c23" providerId="ADAL" clId="{8CE9BBF1-D2A2-4244-B553-76959E57005C}" dt="2023-01-20T14:26:36.843" v="3145" actId="1076"/>
          <ac:picMkLst>
            <pc:docMk/>
            <pc:sldMk cId="3639695049" sldId="257"/>
            <ac:picMk id="8" creationId="{8DEE3B2D-3025-A1C7-55F7-0914867339A3}"/>
          </ac:picMkLst>
        </pc:picChg>
        <pc:picChg chg="mod">
          <ac:chgData name="三﨑 祐樹（新規事業企画室）" userId="31111309-95cb-469a-b650-633555a21c23" providerId="ADAL" clId="{8CE9BBF1-D2A2-4244-B553-76959E57005C}" dt="2023-01-20T14:26:36.843" v="3145" actId="1076"/>
          <ac:picMkLst>
            <pc:docMk/>
            <pc:sldMk cId="3639695049" sldId="257"/>
            <ac:picMk id="12" creationId="{F98396BC-4AFC-BB9B-93A1-6C800A7E4188}"/>
          </ac:picMkLst>
        </pc:picChg>
        <pc:picChg chg="mod">
          <ac:chgData name="三﨑 祐樹（新規事業企画室）" userId="31111309-95cb-469a-b650-633555a21c23" providerId="ADAL" clId="{8CE9BBF1-D2A2-4244-B553-76959E57005C}" dt="2023-01-20T14:26:36.843" v="3145" actId="1076"/>
          <ac:picMkLst>
            <pc:docMk/>
            <pc:sldMk cId="3639695049" sldId="257"/>
            <ac:picMk id="14" creationId="{0927DE08-E05F-6788-5D17-DB51795E188F}"/>
          </ac:picMkLst>
        </pc:picChg>
      </pc:sldChg>
      <pc:sldChg chg="modSp mod ord">
        <pc:chgData name="三﨑 祐樹（新規事業企画室）" userId="31111309-95cb-469a-b650-633555a21c23" providerId="ADAL" clId="{8CE9BBF1-D2A2-4244-B553-76959E57005C}" dt="2023-01-20T14:27:37.392" v="3172" actId="1076"/>
        <pc:sldMkLst>
          <pc:docMk/>
          <pc:sldMk cId="1225409647" sldId="258"/>
        </pc:sldMkLst>
        <pc:spChg chg="mod">
          <ac:chgData name="三﨑 祐樹（新規事業企画室）" userId="31111309-95cb-469a-b650-633555a21c23" providerId="ADAL" clId="{8CE9BBF1-D2A2-4244-B553-76959E57005C}" dt="2023-01-20T14:27:37.392" v="3172" actId="1076"/>
          <ac:spMkLst>
            <pc:docMk/>
            <pc:sldMk cId="1225409647" sldId="258"/>
            <ac:spMk id="21" creationId="{75561A17-72CC-97B2-BFA2-5403019EE93B}"/>
          </ac:spMkLst>
        </pc:spChg>
        <pc:picChg chg="mod">
          <ac:chgData name="三﨑 祐樹（新規事業企画室）" userId="31111309-95cb-469a-b650-633555a21c23" providerId="ADAL" clId="{8CE9BBF1-D2A2-4244-B553-76959E57005C}" dt="2023-01-20T14:27:31.846" v="3171" actId="1076"/>
          <ac:picMkLst>
            <pc:docMk/>
            <pc:sldMk cId="1225409647" sldId="258"/>
            <ac:picMk id="6" creationId="{DCE71B8A-6155-2B56-F5CE-B3951F5081C7}"/>
          </ac:picMkLst>
        </pc:picChg>
        <pc:picChg chg="mod">
          <ac:chgData name="三﨑 祐樹（新規事業企画室）" userId="31111309-95cb-469a-b650-633555a21c23" providerId="ADAL" clId="{8CE9BBF1-D2A2-4244-B553-76959E57005C}" dt="2023-01-20T14:27:31.846" v="3171" actId="1076"/>
          <ac:picMkLst>
            <pc:docMk/>
            <pc:sldMk cId="1225409647" sldId="258"/>
            <ac:picMk id="8" creationId="{39519035-5A7B-6DE0-87F6-AF09DC42B687}"/>
          </ac:picMkLst>
        </pc:picChg>
        <pc:picChg chg="mod">
          <ac:chgData name="三﨑 祐樹（新規事業企画室）" userId="31111309-95cb-469a-b650-633555a21c23" providerId="ADAL" clId="{8CE9BBF1-D2A2-4244-B553-76959E57005C}" dt="2023-01-20T14:27:31.846" v="3171" actId="1076"/>
          <ac:picMkLst>
            <pc:docMk/>
            <pc:sldMk cId="1225409647" sldId="258"/>
            <ac:picMk id="11" creationId="{6CC3C406-46D1-68C7-059C-A1DCD834A29F}"/>
          </ac:picMkLst>
        </pc:picChg>
        <pc:picChg chg="mod">
          <ac:chgData name="三﨑 祐樹（新規事業企画室）" userId="31111309-95cb-469a-b650-633555a21c23" providerId="ADAL" clId="{8CE9BBF1-D2A2-4244-B553-76959E57005C}" dt="2023-01-20T14:27:31.846" v="3171" actId="1076"/>
          <ac:picMkLst>
            <pc:docMk/>
            <pc:sldMk cId="1225409647" sldId="258"/>
            <ac:picMk id="15" creationId="{9B4C8C1C-577F-CBB0-A1A0-9B23E75664DA}"/>
          </ac:picMkLst>
        </pc:picChg>
      </pc:sldChg>
      <pc:sldChg chg="modSp mod ord">
        <pc:chgData name="三﨑 祐樹（新規事業企画室）" userId="31111309-95cb-469a-b650-633555a21c23" providerId="ADAL" clId="{8CE9BBF1-D2A2-4244-B553-76959E57005C}" dt="2023-01-23T02:28:49.779" v="4021" actId="20577"/>
        <pc:sldMkLst>
          <pc:docMk/>
          <pc:sldMk cId="554287495" sldId="259"/>
        </pc:sldMkLst>
        <pc:spChg chg="mod">
          <ac:chgData name="三﨑 祐樹（新規事業企画室）" userId="31111309-95cb-469a-b650-633555a21c23" providerId="ADAL" clId="{8CE9BBF1-D2A2-4244-B553-76959E57005C}" dt="2023-01-23T01:02:55.534" v="3211" actId="20577"/>
          <ac:spMkLst>
            <pc:docMk/>
            <pc:sldMk cId="554287495" sldId="259"/>
            <ac:spMk id="18" creationId="{B271D712-D35B-B11C-25AB-194E2AF4DD7E}"/>
          </ac:spMkLst>
        </pc:spChg>
        <pc:spChg chg="mod">
          <ac:chgData name="三﨑 祐樹（新規事業企画室）" userId="31111309-95cb-469a-b650-633555a21c23" providerId="ADAL" clId="{8CE9BBF1-D2A2-4244-B553-76959E57005C}" dt="2023-01-20T14:26:24.337" v="3143" actId="1076"/>
          <ac:spMkLst>
            <pc:docMk/>
            <pc:sldMk cId="554287495" sldId="259"/>
            <ac:spMk id="20" creationId="{92A1E230-71A9-B378-BF17-F4A5DA312ABF}"/>
          </ac:spMkLst>
        </pc:spChg>
        <pc:spChg chg="mod">
          <ac:chgData name="三﨑 祐樹（新規事業企画室）" userId="31111309-95cb-469a-b650-633555a21c23" providerId="ADAL" clId="{8CE9BBF1-D2A2-4244-B553-76959E57005C}" dt="2023-01-20T14:21:13.505" v="2958" actId="20577"/>
          <ac:spMkLst>
            <pc:docMk/>
            <pc:sldMk cId="554287495" sldId="259"/>
            <ac:spMk id="24" creationId="{CA8D6EC1-A72D-075E-788D-C8ADC5FFD3D2}"/>
          </ac:spMkLst>
        </pc:spChg>
        <pc:spChg chg="mod">
          <ac:chgData name="三﨑 祐樹（新規事業企画室）" userId="31111309-95cb-469a-b650-633555a21c23" providerId="ADAL" clId="{8CE9BBF1-D2A2-4244-B553-76959E57005C}" dt="2023-01-23T02:28:49.779" v="4021" actId="20577"/>
          <ac:spMkLst>
            <pc:docMk/>
            <pc:sldMk cId="554287495" sldId="259"/>
            <ac:spMk id="25" creationId="{48D69427-EFB3-3A86-3F39-989BD0808FC3}"/>
          </ac:spMkLst>
        </pc:spChg>
        <pc:picChg chg="mod">
          <ac:chgData name="三﨑 祐樹（新規事業企画室）" userId="31111309-95cb-469a-b650-633555a21c23" providerId="ADAL" clId="{8CE9BBF1-D2A2-4244-B553-76959E57005C}" dt="2023-01-20T14:26:29.824" v="3144" actId="1076"/>
          <ac:picMkLst>
            <pc:docMk/>
            <pc:sldMk cId="554287495" sldId="259"/>
            <ac:picMk id="8" creationId="{64AAFF2D-A372-5085-D8CC-5209E5A6FE6D}"/>
          </ac:picMkLst>
        </pc:picChg>
        <pc:picChg chg="mod">
          <ac:chgData name="三﨑 祐樹（新規事業企画室）" userId="31111309-95cb-469a-b650-633555a21c23" providerId="ADAL" clId="{8CE9BBF1-D2A2-4244-B553-76959E57005C}" dt="2023-01-20T14:26:29.824" v="3144" actId="1076"/>
          <ac:picMkLst>
            <pc:docMk/>
            <pc:sldMk cId="554287495" sldId="259"/>
            <ac:picMk id="11" creationId="{DB4D2B43-88BF-00DF-1DF6-9373897E42D9}"/>
          </ac:picMkLst>
        </pc:picChg>
        <pc:picChg chg="mod">
          <ac:chgData name="三﨑 祐樹（新規事業企画室）" userId="31111309-95cb-469a-b650-633555a21c23" providerId="ADAL" clId="{8CE9BBF1-D2A2-4244-B553-76959E57005C}" dt="2023-01-20T14:26:29.824" v="3144" actId="1076"/>
          <ac:picMkLst>
            <pc:docMk/>
            <pc:sldMk cId="554287495" sldId="259"/>
            <ac:picMk id="13" creationId="{303D7DDE-2956-DF43-BDEE-E5F03013C88B}"/>
          </ac:picMkLst>
        </pc:picChg>
        <pc:picChg chg="mod">
          <ac:chgData name="三﨑 祐樹（新規事業企画室）" userId="31111309-95cb-469a-b650-633555a21c23" providerId="ADAL" clId="{8CE9BBF1-D2A2-4244-B553-76959E57005C}" dt="2023-01-20T14:26:29.824" v="3144" actId="1076"/>
          <ac:picMkLst>
            <pc:docMk/>
            <pc:sldMk cId="554287495" sldId="259"/>
            <ac:picMk id="16" creationId="{D5D333D5-27AD-C4F6-A660-534F14F69C9F}"/>
          </ac:picMkLst>
        </pc:picChg>
      </pc:sldChg>
      <pc:sldChg chg="addSp delSp modSp mod">
        <pc:chgData name="三﨑 祐樹（新規事業企画室）" userId="31111309-95cb-469a-b650-633555a21c23" providerId="ADAL" clId="{8CE9BBF1-D2A2-4244-B553-76959E57005C}" dt="2023-01-23T03:10:48.798" v="4027" actId="20577"/>
        <pc:sldMkLst>
          <pc:docMk/>
          <pc:sldMk cId="1832826087" sldId="260"/>
        </pc:sldMkLst>
        <pc:spChg chg="add del mod">
          <ac:chgData name="三﨑 祐樹（新規事業企画室）" userId="31111309-95cb-469a-b650-633555a21c23" providerId="ADAL" clId="{8CE9BBF1-D2A2-4244-B553-76959E57005C}" dt="2023-01-20T14:25:47.715" v="3120"/>
          <ac:spMkLst>
            <pc:docMk/>
            <pc:sldMk cId="1832826087" sldId="260"/>
            <ac:spMk id="2" creationId="{4837038C-9FAC-618D-7860-1D43F416FD83}"/>
          </ac:spMkLst>
        </pc:spChg>
        <pc:spChg chg="mod">
          <ac:chgData name="三﨑 祐樹（新規事業企画室）" userId="31111309-95cb-469a-b650-633555a21c23" providerId="ADAL" clId="{8CE9BBF1-D2A2-4244-B553-76959E57005C}" dt="2023-01-23T01:02:59.544" v="3214" actId="20577"/>
          <ac:spMkLst>
            <pc:docMk/>
            <pc:sldMk cId="1832826087" sldId="260"/>
            <ac:spMk id="20" creationId="{16311A01-4154-7BED-CEC1-8AE7F6E9EC27}"/>
          </ac:spMkLst>
        </pc:spChg>
        <pc:spChg chg="mod">
          <ac:chgData name="三﨑 祐樹（新規事業企画室）" userId="31111309-95cb-469a-b650-633555a21c23" providerId="ADAL" clId="{8CE9BBF1-D2A2-4244-B553-76959E57005C}" dt="2023-01-23T03:10:48.798" v="4027" actId="20577"/>
          <ac:spMkLst>
            <pc:docMk/>
            <pc:sldMk cId="1832826087" sldId="260"/>
            <ac:spMk id="22" creationId="{598AFBF7-0724-8DD7-6C64-B8999F4148B8}"/>
          </ac:spMkLst>
        </pc:spChg>
        <pc:spChg chg="mod">
          <ac:chgData name="三﨑 祐樹（新規事業企画室）" userId="31111309-95cb-469a-b650-633555a21c23" providerId="ADAL" clId="{8CE9BBF1-D2A2-4244-B553-76959E57005C}" dt="2023-01-20T12:40:48.942" v="293" actId="20577"/>
          <ac:spMkLst>
            <pc:docMk/>
            <pc:sldMk cId="1832826087" sldId="260"/>
            <ac:spMk id="26" creationId="{F7AF1232-BE3C-A955-9427-E87380743C86}"/>
          </ac:spMkLst>
        </pc:spChg>
        <pc:spChg chg="mod">
          <ac:chgData name="三﨑 祐樹（新規事業企画室）" userId="31111309-95cb-469a-b650-633555a21c23" providerId="ADAL" clId="{8CE9BBF1-D2A2-4244-B553-76959E57005C}" dt="2023-01-23T01:18:46.574" v="3694" actId="20577"/>
          <ac:spMkLst>
            <pc:docMk/>
            <pc:sldMk cId="1832826087" sldId="260"/>
            <ac:spMk id="27" creationId="{A8BCFCAC-6F51-6AF4-1252-30460DCDBED4}"/>
          </ac:spMkLst>
        </pc:spChg>
        <pc:picChg chg="mod">
          <ac:chgData name="三﨑 祐樹（新規事業企画室）" userId="31111309-95cb-469a-b650-633555a21c23" providerId="ADAL" clId="{8CE9BBF1-D2A2-4244-B553-76959E57005C}" dt="2023-01-20T14:26:03.419" v="3140" actId="1035"/>
          <ac:picMkLst>
            <pc:docMk/>
            <pc:sldMk cId="1832826087" sldId="260"/>
            <ac:picMk id="3" creationId="{4485A0B4-0E17-CF55-5AEE-D99798499A2A}"/>
          </ac:picMkLst>
        </pc:picChg>
        <pc:picChg chg="mod">
          <ac:chgData name="三﨑 祐樹（新規事業企画室）" userId="31111309-95cb-469a-b650-633555a21c23" providerId="ADAL" clId="{8CE9BBF1-D2A2-4244-B553-76959E57005C}" dt="2023-01-20T14:26:03.419" v="3140" actId="1035"/>
          <ac:picMkLst>
            <pc:docMk/>
            <pc:sldMk cId="1832826087" sldId="260"/>
            <ac:picMk id="8" creationId="{C3E4EE77-5D6E-96B7-E7CD-F9C8C42F9962}"/>
          </ac:picMkLst>
        </pc:picChg>
        <pc:picChg chg="mod">
          <ac:chgData name="三﨑 祐樹（新規事業企画室）" userId="31111309-95cb-469a-b650-633555a21c23" providerId="ADAL" clId="{8CE9BBF1-D2A2-4244-B553-76959E57005C}" dt="2023-01-20T14:26:03.419" v="3140" actId="1035"/>
          <ac:picMkLst>
            <pc:docMk/>
            <pc:sldMk cId="1832826087" sldId="260"/>
            <ac:picMk id="14" creationId="{8D29D683-CC19-40D0-2286-B7DFB34BD7C2}"/>
          </ac:picMkLst>
        </pc:picChg>
        <pc:picChg chg="mod">
          <ac:chgData name="三﨑 祐樹（新規事業企画室）" userId="31111309-95cb-469a-b650-633555a21c23" providerId="ADAL" clId="{8CE9BBF1-D2A2-4244-B553-76959E57005C}" dt="2023-01-20T14:26:03.419" v="3140" actId="1035"/>
          <ac:picMkLst>
            <pc:docMk/>
            <pc:sldMk cId="1832826087" sldId="260"/>
            <ac:picMk id="18" creationId="{19631FA2-5F9A-CB5C-DAA8-4BCB29465109}"/>
          </ac:picMkLst>
        </pc:picChg>
      </pc:sldChg>
      <pc:sldChg chg="modSp mod">
        <pc:chgData name="三﨑 祐樹（新規事業企画室）" userId="31111309-95cb-469a-b650-633555a21c23" providerId="ADAL" clId="{8CE9BBF1-D2A2-4244-B553-76959E57005C}" dt="2023-01-20T14:27:25.229" v="3170" actId="1076"/>
        <pc:sldMkLst>
          <pc:docMk/>
          <pc:sldMk cId="2493255254" sldId="262"/>
        </pc:sldMkLst>
        <pc:spChg chg="mod">
          <ac:chgData name="三﨑 祐樹（新規事業企画室）" userId="31111309-95cb-469a-b650-633555a21c23" providerId="ADAL" clId="{8CE9BBF1-D2A2-4244-B553-76959E57005C}" dt="2023-01-20T14:14:08.353" v="2551" actId="20577"/>
          <ac:spMkLst>
            <pc:docMk/>
            <pc:sldMk cId="2493255254" sldId="262"/>
            <ac:spMk id="24" creationId="{FACDE76A-5AF0-E7D1-246B-E1CCF19BFC91}"/>
          </ac:spMkLst>
        </pc:spChg>
        <pc:spChg chg="mod">
          <ac:chgData name="三﨑 祐樹（新規事業企画室）" userId="31111309-95cb-469a-b650-633555a21c23" providerId="ADAL" clId="{8CE9BBF1-D2A2-4244-B553-76959E57005C}" dt="2023-01-20T14:27:25.229" v="3170" actId="1076"/>
          <ac:spMkLst>
            <pc:docMk/>
            <pc:sldMk cId="2493255254" sldId="262"/>
            <ac:spMk id="26" creationId="{7A6E103C-F1BB-2583-A85B-2CD69AA0355D}"/>
          </ac:spMkLst>
        </pc:spChg>
        <pc:picChg chg="mod">
          <ac:chgData name="三﨑 祐樹（新規事業企画室）" userId="31111309-95cb-469a-b650-633555a21c23" providerId="ADAL" clId="{8CE9BBF1-D2A2-4244-B553-76959E57005C}" dt="2023-01-20T14:27:21.574" v="3169" actId="1076"/>
          <ac:picMkLst>
            <pc:docMk/>
            <pc:sldMk cId="2493255254" sldId="262"/>
            <ac:picMk id="2" creationId="{8A70D791-83FE-FF02-D8C1-7B1D1DABD3DD}"/>
          </ac:picMkLst>
        </pc:picChg>
        <pc:picChg chg="mod">
          <ac:chgData name="三﨑 祐樹（新規事業企画室）" userId="31111309-95cb-469a-b650-633555a21c23" providerId="ADAL" clId="{8CE9BBF1-D2A2-4244-B553-76959E57005C}" dt="2023-01-20T14:27:21.574" v="3169" actId="1076"/>
          <ac:picMkLst>
            <pc:docMk/>
            <pc:sldMk cId="2493255254" sldId="262"/>
            <ac:picMk id="4" creationId="{5DF57BCB-CECB-1CCE-9ACE-C2A5A9298C92}"/>
          </ac:picMkLst>
        </pc:picChg>
        <pc:picChg chg="mod">
          <ac:chgData name="三﨑 祐樹（新規事業企画室）" userId="31111309-95cb-469a-b650-633555a21c23" providerId="ADAL" clId="{8CE9BBF1-D2A2-4244-B553-76959E57005C}" dt="2023-01-20T14:27:21.574" v="3169" actId="1076"/>
          <ac:picMkLst>
            <pc:docMk/>
            <pc:sldMk cId="2493255254" sldId="262"/>
            <ac:picMk id="7" creationId="{CAF1CBCF-5C0C-211E-4460-14C011B0313C}"/>
          </ac:picMkLst>
        </pc:picChg>
        <pc:picChg chg="mod">
          <ac:chgData name="三﨑 祐樹（新規事業企画室）" userId="31111309-95cb-469a-b650-633555a21c23" providerId="ADAL" clId="{8CE9BBF1-D2A2-4244-B553-76959E57005C}" dt="2023-01-20T14:27:21.574" v="3169" actId="1076"/>
          <ac:picMkLst>
            <pc:docMk/>
            <pc:sldMk cId="2493255254" sldId="262"/>
            <ac:picMk id="11" creationId="{A550D041-FD24-1B07-3E02-3FB35C17AF7E}"/>
          </ac:picMkLst>
        </pc:picChg>
      </pc:sldChg>
      <pc:sldChg chg="addSp delSp modSp mod">
        <pc:chgData name="三﨑 祐樹（新規事業企画室）" userId="31111309-95cb-469a-b650-633555a21c23" providerId="ADAL" clId="{8CE9BBF1-D2A2-4244-B553-76959E57005C}" dt="2023-01-23T02:24:38.909" v="4016" actId="1076"/>
        <pc:sldMkLst>
          <pc:docMk/>
          <pc:sldMk cId="394051353" sldId="263"/>
        </pc:sldMkLst>
        <pc:spChg chg="mod">
          <ac:chgData name="三﨑 祐樹（新規事業企画室）" userId="31111309-95cb-469a-b650-633555a21c23" providerId="ADAL" clId="{8CE9BBF1-D2A2-4244-B553-76959E57005C}" dt="2023-01-23T02:24:38.909" v="4016" actId="1076"/>
          <ac:spMkLst>
            <pc:docMk/>
            <pc:sldMk cId="394051353" sldId="263"/>
            <ac:spMk id="4" creationId="{9A12A185-7655-899A-1B8B-5F7C592B6843}"/>
          </ac:spMkLst>
        </pc:spChg>
        <pc:picChg chg="add del mod">
          <ac:chgData name="三﨑 祐樹（新規事業企画室）" userId="31111309-95cb-469a-b650-633555a21c23" providerId="ADAL" clId="{8CE9BBF1-D2A2-4244-B553-76959E57005C}" dt="2023-01-20T13:20:25.042" v="1934" actId="478"/>
          <ac:picMkLst>
            <pc:docMk/>
            <pc:sldMk cId="394051353" sldId="263"/>
            <ac:picMk id="3" creationId="{C365483F-654D-DDDF-1FF1-C814AA572271}"/>
          </ac:picMkLst>
        </pc:picChg>
      </pc:sldChg>
      <pc:sldChg chg="addSp delSp modSp new mod">
        <pc:chgData name="三﨑 祐樹（新規事業企画室）" userId="31111309-95cb-469a-b650-633555a21c23" providerId="ADAL" clId="{8CE9BBF1-D2A2-4244-B553-76959E57005C}" dt="2023-01-23T02:27:17.821" v="4020" actId="20577"/>
        <pc:sldMkLst>
          <pc:docMk/>
          <pc:sldMk cId="2586674358" sldId="264"/>
        </pc:sldMkLst>
        <pc:spChg chg="add mod">
          <ac:chgData name="三﨑 祐樹（新規事業企画室）" userId="31111309-95cb-469a-b650-633555a21c23" providerId="ADAL" clId="{8CE9BBF1-D2A2-4244-B553-76959E57005C}" dt="2023-01-23T01:20:25.713" v="3701" actId="20577"/>
          <ac:spMkLst>
            <pc:docMk/>
            <pc:sldMk cId="2586674358" sldId="264"/>
            <ac:spMk id="3" creationId="{444BCCB0-C992-28EC-359D-475069D95FAE}"/>
          </ac:spMkLst>
        </pc:spChg>
        <pc:spChg chg="add del mod">
          <ac:chgData name="三﨑 祐樹（新規事業企画室）" userId="31111309-95cb-469a-b650-633555a21c23" providerId="ADAL" clId="{8CE9BBF1-D2A2-4244-B553-76959E57005C}" dt="2023-01-20T13:04:49.514" v="1470"/>
          <ac:spMkLst>
            <pc:docMk/>
            <pc:sldMk cId="2586674358" sldId="264"/>
            <ac:spMk id="4" creationId="{FBB99293-C9B2-59D2-86F8-8BB6872F32F5}"/>
          </ac:spMkLst>
        </pc:spChg>
        <pc:spChg chg="add mod">
          <ac:chgData name="三﨑 祐樹（新規事業企画室）" userId="31111309-95cb-469a-b650-633555a21c23" providerId="ADAL" clId="{8CE9BBF1-D2A2-4244-B553-76959E57005C}" dt="2023-01-23T01:05:04.403" v="3252" actId="20577"/>
          <ac:spMkLst>
            <pc:docMk/>
            <pc:sldMk cId="2586674358" sldId="264"/>
            <ac:spMk id="5" creationId="{2CEB646C-DE21-7A6A-120F-7960B1650BED}"/>
          </ac:spMkLst>
        </pc:spChg>
        <pc:spChg chg="add mod">
          <ac:chgData name="三﨑 祐樹（新規事業企画室）" userId="31111309-95cb-469a-b650-633555a21c23" providerId="ADAL" clId="{8CE9BBF1-D2A2-4244-B553-76959E57005C}" dt="2023-01-23T02:27:17.821" v="4020" actId="20577"/>
          <ac:spMkLst>
            <pc:docMk/>
            <pc:sldMk cId="2586674358" sldId="264"/>
            <ac:spMk id="6" creationId="{CC290207-B2A0-B0C5-EF98-23E9ADC79204}"/>
          </ac:spMkLst>
        </pc:spChg>
        <pc:spChg chg="add mod">
          <ac:chgData name="三﨑 祐樹（新規事業企画室）" userId="31111309-95cb-469a-b650-633555a21c23" providerId="ADAL" clId="{8CE9BBF1-D2A2-4244-B553-76959E57005C}" dt="2023-01-20T13:17:18.657" v="1883" actId="164"/>
          <ac:spMkLst>
            <pc:docMk/>
            <pc:sldMk cId="2586674358" sldId="264"/>
            <ac:spMk id="9" creationId="{D8AA0B27-425E-9B0D-FF24-C37EA0160CD8}"/>
          </ac:spMkLst>
        </pc:spChg>
        <pc:spChg chg="add mod">
          <ac:chgData name="三﨑 祐樹（新規事業企画室）" userId="31111309-95cb-469a-b650-633555a21c23" providerId="ADAL" clId="{8CE9BBF1-D2A2-4244-B553-76959E57005C}" dt="2023-01-20T13:18:56.321" v="1918" actId="255"/>
          <ac:spMkLst>
            <pc:docMk/>
            <pc:sldMk cId="2586674358" sldId="264"/>
            <ac:spMk id="14" creationId="{35584416-C1B6-1762-4BE9-DDAE524B281F}"/>
          </ac:spMkLst>
        </pc:spChg>
        <pc:spChg chg="add mod">
          <ac:chgData name="三﨑 祐樹（新規事業企画室）" userId="31111309-95cb-469a-b650-633555a21c23" providerId="ADAL" clId="{8CE9BBF1-D2A2-4244-B553-76959E57005C}" dt="2023-01-23T01:03:21.147" v="3224" actId="20577"/>
          <ac:spMkLst>
            <pc:docMk/>
            <pc:sldMk cId="2586674358" sldId="264"/>
            <ac:spMk id="15" creationId="{7FD28E6A-319A-94AA-6D76-A54E70ADEC67}"/>
          </ac:spMkLst>
        </pc:spChg>
        <pc:spChg chg="add del mod">
          <ac:chgData name="三﨑 祐樹（新規事業企画室）" userId="31111309-95cb-469a-b650-633555a21c23" providerId="ADAL" clId="{8CE9BBF1-D2A2-4244-B553-76959E57005C}" dt="2023-01-20T14:28:14.593" v="3178"/>
          <ac:spMkLst>
            <pc:docMk/>
            <pc:sldMk cId="2586674358" sldId="264"/>
            <ac:spMk id="16" creationId="{B1CD7022-76E0-47FB-4A66-176D01768A42}"/>
          </ac:spMkLst>
        </pc:spChg>
        <pc:grpChg chg="add mod">
          <ac:chgData name="三﨑 祐樹（新規事業企画室）" userId="31111309-95cb-469a-b650-633555a21c23" providerId="ADAL" clId="{8CE9BBF1-D2A2-4244-B553-76959E57005C}" dt="2023-01-20T13:18:29.675" v="1914" actId="1076"/>
          <ac:grpSpMkLst>
            <pc:docMk/>
            <pc:sldMk cId="2586674358" sldId="264"/>
            <ac:grpSpMk id="13" creationId="{37841658-A7D9-1185-2FCE-BC1AB6CF01B8}"/>
          </ac:grpSpMkLst>
        </pc:grpChg>
        <pc:picChg chg="add mod">
          <ac:chgData name="三﨑 祐樹（新規事業企画室）" userId="31111309-95cb-469a-b650-633555a21c23" providerId="ADAL" clId="{8CE9BBF1-D2A2-4244-B553-76959E57005C}" dt="2023-01-20T14:10:38.044" v="2429" actId="1038"/>
          <ac:picMkLst>
            <pc:docMk/>
            <pc:sldMk cId="2586674358" sldId="264"/>
            <ac:picMk id="2" creationId="{2E5D5FB2-1FC0-0C8E-94F7-1ADFBCA42493}"/>
          </ac:picMkLst>
        </pc:picChg>
        <pc:picChg chg="add mod modCrop">
          <ac:chgData name="三﨑 祐樹（新規事業企画室）" userId="31111309-95cb-469a-b650-633555a21c23" providerId="ADAL" clId="{8CE9BBF1-D2A2-4244-B553-76959E57005C}" dt="2023-01-20T13:17:18.657" v="1883" actId="164"/>
          <ac:picMkLst>
            <pc:docMk/>
            <pc:sldMk cId="2586674358" sldId="264"/>
            <ac:picMk id="8" creationId="{D37C3FC3-5709-9926-6392-5F40AC6377C0}"/>
          </ac:picMkLst>
        </pc:picChg>
        <pc:picChg chg="add mod">
          <ac:chgData name="三﨑 祐樹（新規事業企画室）" userId="31111309-95cb-469a-b650-633555a21c23" providerId="ADAL" clId="{8CE9BBF1-D2A2-4244-B553-76959E57005C}" dt="2023-01-20T14:10:42.980" v="2430" actId="1076"/>
          <ac:picMkLst>
            <pc:docMk/>
            <pc:sldMk cId="2586674358" sldId="264"/>
            <ac:picMk id="11" creationId="{3FC3A041-5B0D-3513-6C52-88579E00EF96}"/>
          </ac:picMkLst>
        </pc:picChg>
        <pc:picChg chg="add mod">
          <ac:chgData name="三﨑 祐樹（新規事業企画室）" userId="31111309-95cb-469a-b650-633555a21c23" providerId="ADAL" clId="{8CE9BBF1-D2A2-4244-B553-76959E57005C}" dt="2023-01-20T13:17:37.180" v="1885" actId="1076"/>
          <ac:picMkLst>
            <pc:docMk/>
            <pc:sldMk cId="2586674358" sldId="264"/>
            <ac:picMk id="12" creationId="{5E40198E-D0E1-5395-BBED-6B218FB46A06}"/>
          </ac:picMkLst>
        </pc:picChg>
        <pc:cxnChg chg="add mod ord">
          <ac:chgData name="三﨑 祐樹（新規事業企画室）" userId="31111309-95cb-469a-b650-633555a21c23" providerId="ADAL" clId="{8CE9BBF1-D2A2-4244-B553-76959E57005C}" dt="2023-01-20T14:29:38.838" v="3199" actId="171"/>
          <ac:cxnSpMkLst>
            <pc:docMk/>
            <pc:sldMk cId="2586674358" sldId="264"/>
            <ac:cxnSpMk id="18" creationId="{A66594AB-312B-6604-491E-99D8821295D2}"/>
          </ac:cxnSpMkLst>
        </pc:cxnChg>
      </pc:sldChg>
      <pc:sldChg chg="modSp new mod ord">
        <pc:chgData name="三﨑 祐樹（新規事業企画室）" userId="31111309-95cb-469a-b650-633555a21c23" providerId="ADAL" clId="{8CE9BBF1-D2A2-4244-B553-76959E57005C}" dt="2023-01-23T02:12:31.418" v="3775"/>
        <pc:sldMkLst>
          <pc:docMk/>
          <pc:sldMk cId="3803787735" sldId="265"/>
        </pc:sldMkLst>
        <pc:spChg chg="mod">
          <ac:chgData name="三﨑 祐樹（新規事業企画室）" userId="31111309-95cb-469a-b650-633555a21c23" providerId="ADAL" clId="{8CE9BBF1-D2A2-4244-B553-76959E57005C}" dt="2023-01-23T02:10:37.841" v="3760" actId="113"/>
          <ac:spMkLst>
            <pc:docMk/>
            <pc:sldMk cId="3803787735" sldId="265"/>
            <ac:spMk id="2" creationId="{D96C612E-CA06-2742-523F-0ED69648F497}"/>
          </ac:spMkLst>
        </pc:spChg>
        <pc:spChg chg="mod">
          <ac:chgData name="三﨑 祐樹（新規事業企画室）" userId="31111309-95cb-469a-b650-633555a21c23" providerId="ADAL" clId="{8CE9BBF1-D2A2-4244-B553-76959E57005C}" dt="2023-01-23T02:10:15.171" v="3757" actId="20577"/>
          <ac:spMkLst>
            <pc:docMk/>
            <pc:sldMk cId="3803787735" sldId="265"/>
            <ac:spMk id="3" creationId="{2A04BB4B-0F60-FEAA-6E18-55A544B227F5}"/>
          </ac:spMkLst>
        </pc:spChg>
      </pc:sldChg>
      <pc:sldChg chg="addSp delSp modSp new mod ord">
        <pc:chgData name="三﨑 祐樹（新規事業企画室）" userId="31111309-95cb-469a-b650-633555a21c23" providerId="ADAL" clId="{8CE9BBF1-D2A2-4244-B553-76959E57005C}" dt="2023-01-23T02:20:27.499" v="3907"/>
        <pc:sldMkLst>
          <pc:docMk/>
          <pc:sldMk cId="1933530765" sldId="266"/>
        </pc:sldMkLst>
        <pc:spChg chg="del">
          <ac:chgData name="三﨑 祐樹（新規事業企画室）" userId="31111309-95cb-469a-b650-633555a21c23" providerId="ADAL" clId="{8CE9BBF1-D2A2-4244-B553-76959E57005C}" dt="2023-01-23T02:15:37.240" v="3780" actId="478"/>
          <ac:spMkLst>
            <pc:docMk/>
            <pc:sldMk cId="1933530765" sldId="266"/>
            <ac:spMk id="2" creationId="{455D4701-0F79-E715-80B3-2C3A7036D5E4}"/>
          </ac:spMkLst>
        </pc:spChg>
        <pc:spChg chg="mod">
          <ac:chgData name="三﨑 祐樹（新規事業企画室）" userId="31111309-95cb-469a-b650-633555a21c23" providerId="ADAL" clId="{8CE9BBF1-D2A2-4244-B553-76959E57005C}" dt="2023-01-23T02:20:24.569" v="3905" actId="13822"/>
          <ac:spMkLst>
            <pc:docMk/>
            <pc:sldMk cId="1933530765" sldId="266"/>
            <ac:spMk id="3" creationId="{6009D8E2-BE1E-6187-565A-F644EBF761A1}"/>
          </ac:spMkLst>
        </pc:spChg>
        <pc:picChg chg="add del mod">
          <ac:chgData name="三﨑 祐樹（新規事業企画室）" userId="31111309-95cb-469a-b650-633555a21c23" providerId="ADAL" clId="{8CE9BBF1-D2A2-4244-B553-76959E57005C}" dt="2023-01-23T02:16:37.246" v="3782" actId="478"/>
          <ac:picMkLst>
            <pc:docMk/>
            <pc:sldMk cId="1933530765" sldId="266"/>
            <ac:picMk id="5" creationId="{838EEFAB-F8C5-5C1F-56CF-F8DA4F90A3FC}"/>
          </ac:picMkLst>
        </pc:picChg>
        <pc:picChg chg="add mod">
          <ac:chgData name="三﨑 祐樹（新規事業企画室）" userId="31111309-95cb-469a-b650-633555a21c23" providerId="ADAL" clId="{8CE9BBF1-D2A2-4244-B553-76959E57005C}" dt="2023-01-23T02:20:14.493" v="3903" actId="1076"/>
          <ac:picMkLst>
            <pc:docMk/>
            <pc:sldMk cId="1933530765" sldId="266"/>
            <ac:picMk id="7" creationId="{574B3B82-20B7-07A8-D71C-D6931B3B8204}"/>
          </ac:picMkLst>
        </pc:picChg>
      </pc:sldChg>
    </pc:docChg>
  </pc:docChgLst>
  <pc:docChgLst>
    <pc:chgData name="矢田 峰之（SOCIALWIRE｜取締役）" userId="cd9bbec1-47ee-4e63-8fa3-a7d7e068235e" providerId="ADAL" clId="{6E89DF32-B7A0-4D80-A33E-65A800C02BD5}"/>
    <pc:docChg chg="undo custSel addSld delSld modSld">
      <pc:chgData name="矢田 峰之（SOCIALWIRE｜取締役）" userId="cd9bbec1-47ee-4e63-8fa3-a7d7e068235e" providerId="ADAL" clId="{6E89DF32-B7A0-4D80-A33E-65A800C02BD5}" dt="2023-01-23T07:33:49.497" v="1432"/>
      <pc:docMkLst>
        <pc:docMk/>
      </pc:docMkLst>
      <pc:sldChg chg="delSp mod">
        <pc:chgData name="矢田 峰之（SOCIALWIRE｜取締役）" userId="cd9bbec1-47ee-4e63-8fa3-a7d7e068235e" providerId="ADAL" clId="{6E89DF32-B7A0-4D80-A33E-65A800C02BD5}" dt="2023-01-23T07:33:19.635" v="1393" actId="478"/>
        <pc:sldMkLst>
          <pc:docMk/>
          <pc:sldMk cId="2143244595" sldId="267"/>
        </pc:sldMkLst>
        <pc:spChg chg="del">
          <ac:chgData name="矢田 峰之（SOCIALWIRE｜取締役）" userId="cd9bbec1-47ee-4e63-8fa3-a7d7e068235e" providerId="ADAL" clId="{6E89DF32-B7A0-4D80-A33E-65A800C02BD5}" dt="2023-01-23T07:33:19.635" v="1393" actId="478"/>
          <ac:spMkLst>
            <pc:docMk/>
            <pc:sldMk cId="2143244595" sldId="267"/>
            <ac:spMk id="2" creationId="{DF5BE010-2035-30CE-E0DA-B130D511FE26}"/>
          </ac:spMkLst>
        </pc:spChg>
      </pc:sldChg>
      <pc:sldChg chg="del">
        <pc:chgData name="矢田 峰之（SOCIALWIRE｜取締役）" userId="cd9bbec1-47ee-4e63-8fa3-a7d7e068235e" providerId="ADAL" clId="{6E89DF32-B7A0-4D80-A33E-65A800C02BD5}" dt="2023-01-23T06:37:44.346" v="1" actId="47"/>
        <pc:sldMkLst>
          <pc:docMk/>
          <pc:sldMk cId="2785986156" sldId="268"/>
        </pc:sldMkLst>
      </pc:sldChg>
      <pc:sldChg chg="del">
        <pc:chgData name="矢田 峰之（SOCIALWIRE｜取締役）" userId="cd9bbec1-47ee-4e63-8fa3-a7d7e068235e" providerId="ADAL" clId="{6E89DF32-B7A0-4D80-A33E-65A800C02BD5}" dt="2023-01-23T06:37:44.346" v="1" actId="47"/>
        <pc:sldMkLst>
          <pc:docMk/>
          <pc:sldMk cId="793885083" sldId="269"/>
        </pc:sldMkLst>
      </pc:sldChg>
      <pc:sldChg chg="modSp add mod">
        <pc:chgData name="矢田 峰之（SOCIALWIRE｜取締役）" userId="cd9bbec1-47ee-4e63-8fa3-a7d7e068235e" providerId="ADAL" clId="{6E89DF32-B7A0-4D80-A33E-65A800C02BD5}" dt="2023-01-23T07:33:28.572" v="1395" actId="1076"/>
        <pc:sldMkLst>
          <pc:docMk/>
          <pc:sldMk cId="3623679872" sldId="270"/>
        </pc:sldMkLst>
        <pc:spChg chg="mod">
          <ac:chgData name="矢田 峰之（SOCIALWIRE｜取締役）" userId="cd9bbec1-47ee-4e63-8fa3-a7d7e068235e" providerId="ADAL" clId="{6E89DF32-B7A0-4D80-A33E-65A800C02BD5}" dt="2023-01-23T07:33:28.572" v="1395" actId="1076"/>
          <ac:spMkLst>
            <pc:docMk/>
            <pc:sldMk cId="3623679872" sldId="270"/>
            <ac:spMk id="2" creationId="{FEB12C17-96E1-11EE-BE90-893B4247E99C}"/>
          </ac:spMkLst>
        </pc:spChg>
        <pc:spChg chg="mod">
          <ac:chgData name="矢田 峰之（SOCIALWIRE｜取締役）" userId="cd9bbec1-47ee-4e63-8fa3-a7d7e068235e" providerId="ADAL" clId="{6E89DF32-B7A0-4D80-A33E-65A800C02BD5}" dt="2023-01-23T07:33:01.603" v="1392"/>
          <ac:spMkLst>
            <pc:docMk/>
            <pc:sldMk cId="3623679872" sldId="270"/>
            <ac:spMk id="4" creationId="{9A12A185-7655-899A-1B8B-5F7C592B6843}"/>
          </ac:spMkLst>
        </pc:spChg>
      </pc:sldChg>
      <pc:sldChg chg="addSp modSp add mod">
        <pc:chgData name="矢田 峰之（SOCIALWIRE｜取締役）" userId="cd9bbec1-47ee-4e63-8fa3-a7d7e068235e" providerId="ADAL" clId="{6E89DF32-B7A0-4D80-A33E-65A800C02BD5}" dt="2023-01-23T07:29:45.747" v="717" actId="1036"/>
        <pc:sldMkLst>
          <pc:docMk/>
          <pc:sldMk cId="2817829535" sldId="271"/>
        </pc:sldMkLst>
        <pc:spChg chg="add mod">
          <ac:chgData name="矢田 峰之（SOCIALWIRE｜取締役）" userId="cd9bbec1-47ee-4e63-8fa3-a7d7e068235e" providerId="ADAL" clId="{6E89DF32-B7A0-4D80-A33E-65A800C02BD5}" dt="2023-01-23T07:29:37.111" v="707"/>
          <ac:spMkLst>
            <pc:docMk/>
            <pc:sldMk cId="2817829535" sldId="271"/>
            <ac:spMk id="3" creationId="{18B3AA1E-C147-6170-23FF-E0EE4E783B5E}"/>
          </ac:spMkLst>
        </pc:spChg>
        <pc:graphicFrameChg chg="mod modGraphic">
          <ac:chgData name="矢田 峰之（SOCIALWIRE｜取締役）" userId="cd9bbec1-47ee-4e63-8fa3-a7d7e068235e" providerId="ADAL" clId="{6E89DF32-B7A0-4D80-A33E-65A800C02BD5}" dt="2023-01-23T07:29:45.747" v="717" actId="1036"/>
          <ac:graphicFrameMkLst>
            <pc:docMk/>
            <pc:sldMk cId="2817829535" sldId="271"/>
            <ac:graphicFrameMk id="2" creationId="{58B32F85-52A8-4B85-2072-CBA38301308B}"/>
          </ac:graphicFrameMkLst>
        </pc:graphicFrameChg>
      </pc:sldChg>
      <pc:sldChg chg="modSp add mod">
        <pc:chgData name="矢田 峰之（SOCIALWIRE｜取締役）" userId="cd9bbec1-47ee-4e63-8fa3-a7d7e068235e" providerId="ADAL" clId="{6E89DF32-B7A0-4D80-A33E-65A800C02BD5}" dt="2023-01-23T07:33:49.497" v="1432"/>
        <pc:sldMkLst>
          <pc:docMk/>
          <pc:sldMk cId="1962087119" sldId="272"/>
        </pc:sldMkLst>
        <pc:spChg chg="mod">
          <ac:chgData name="矢田 峰之（SOCIALWIRE｜取締役）" userId="cd9bbec1-47ee-4e63-8fa3-a7d7e068235e" providerId="ADAL" clId="{6E89DF32-B7A0-4D80-A33E-65A800C02BD5}" dt="2023-01-23T07:33:49.497" v="1432"/>
          <ac:spMkLst>
            <pc:docMk/>
            <pc:sldMk cId="1962087119" sldId="272"/>
            <ac:spMk id="4" creationId="{9A12A185-7655-899A-1B8B-5F7C592B6843}"/>
          </ac:spMkLst>
        </pc:spChg>
      </pc:sldChg>
      <pc:sldChg chg="add del">
        <pc:chgData name="矢田 峰之（SOCIALWIRE｜取締役）" userId="cd9bbec1-47ee-4e63-8fa3-a7d7e068235e" providerId="ADAL" clId="{6E89DF32-B7A0-4D80-A33E-65A800C02BD5}" dt="2023-01-23T07:28:47.147" v="521" actId="47"/>
        <pc:sldMkLst>
          <pc:docMk/>
          <pc:sldMk cId="3806815069"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C64A5B-2C94-4CD4-A3C1-1889FFB1E76E}" type="datetimeFigureOut">
              <a:rPr kumimoji="1" lang="ja-JP" altLang="en-US" smtClean="0"/>
              <a:t>2023/1/24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10CD4-455D-4FAA-9586-29B283E8A0E8}" type="slidenum">
              <a:rPr kumimoji="1" lang="ja-JP" altLang="en-US" smtClean="0"/>
              <a:t>‹#›</a:t>
            </a:fld>
            <a:endParaRPr kumimoji="1" lang="ja-JP" altLang="en-US"/>
          </a:p>
        </p:txBody>
      </p:sp>
    </p:spTree>
    <p:extLst>
      <p:ext uri="{BB962C8B-B14F-4D97-AF65-F5344CB8AC3E}">
        <p14:creationId xmlns:p14="http://schemas.microsoft.com/office/powerpoint/2010/main" val="424867266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A94A89-3B43-7C12-CFC4-84209F1AE0C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31C06DCB-7D26-B6CA-61C4-F8AAEB2A96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2738049-87D8-4CEC-69F9-2F399B841A2E}"/>
              </a:ext>
            </a:extLst>
          </p:cNvPr>
          <p:cNvSpPr>
            <a:spLocks noGrp="1"/>
          </p:cNvSpPr>
          <p:nvPr>
            <p:ph type="dt" sz="half" idx="10"/>
          </p:nvPr>
        </p:nvSpPr>
        <p:spPr/>
        <p:txBody>
          <a:bodyPr/>
          <a:lstStyle/>
          <a:p>
            <a:fld id="{85F8DD99-E2A9-4A56-9229-7B71B0848323}" type="datetime1">
              <a:rPr kumimoji="1" lang="ja-JP" altLang="en-US" smtClean="0"/>
              <a:t>2023/1/24</a:t>
            </a:fld>
            <a:endParaRPr kumimoji="1" lang="ja-JP" altLang="en-US"/>
          </a:p>
        </p:txBody>
      </p:sp>
      <p:sp>
        <p:nvSpPr>
          <p:cNvPr id="5" name="フッター プレースホルダー 4">
            <a:extLst>
              <a:ext uri="{FF2B5EF4-FFF2-40B4-BE49-F238E27FC236}">
                <a16:creationId xmlns:a16="http://schemas.microsoft.com/office/drawing/2014/main" id="{05AEA43F-7289-38DC-F018-30E63AAB513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625ABE2-F36F-7AD9-266B-A160AB6A7948}"/>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2079708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28088B-3502-C410-8A38-A0A04CA28A8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8561BA7-64D9-2149-5FDC-4435689A2A0F}"/>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2329C18-5767-4B5B-C92A-DC24374B93A9}"/>
              </a:ext>
            </a:extLst>
          </p:cNvPr>
          <p:cNvSpPr>
            <a:spLocks noGrp="1"/>
          </p:cNvSpPr>
          <p:nvPr>
            <p:ph type="dt" sz="half" idx="10"/>
          </p:nvPr>
        </p:nvSpPr>
        <p:spPr/>
        <p:txBody>
          <a:bodyPr/>
          <a:lstStyle/>
          <a:p>
            <a:fld id="{8DE0F1D3-9DA7-4CF7-9E69-CDD9A0D48867}" type="datetime1">
              <a:rPr kumimoji="1" lang="ja-JP" altLang="en-US" smtClean="0"/>
              <a:t>2023/1/24</a:t>
            </a:fld>
            <a:endParaRPr kumimoji="1" lang="ja-JP" altLang="en-US"/>
          </a:p>
        </p:txBody>
      </p:sp>
      <p:sp>
        <p:nvSpPr>
          <p:cNvPr id="5" name="フッター プレースホルダー 4">
            <a:extLst>
              <a:ext uri="{FF2B5EF4-FFF2-40B4-BE49-F238E27FC236}">
                <a16:creationId xmlns:a16="http://schemas.microsoft.com/office/drawing/2014/main" id="{3E672E26-D0D4-743B-1BFE-99CE95AD87C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C7C5C9E-F137-0ABF-C807-1661CD16564C}"/>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3236300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22A71F-0FC9-5808-A91F-85069152C90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044B1F0-0EEB-28BD-492A-CB5BEEEE84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D6D0A4C-CF41-5324-46C1-EEA4B7AFEC6D}"/>
              </a:ext>
            </a:extLst>
          </p:cNvPr>
          <p:cNvSpPr>
            <a:spLocks noGrp="1"/>
          </p:cNvSpPr>
          <p:nvPr>
            <p:ph type="dt" sz="half" idx="10"/>
          </p:nvPr>
        </p:nvSpPr>
        <p:spPr/>
        <p:txBody>
          <a:bodyPr/>
          <a:lstStyle/>
          <a:p>
            <a:fld id="{8466C297-1BD8-484B-B594-35C2D0367EAF}" type="datetime1">
              <a:rPr kumimoji="1" lang="ja-JP" altLang="en-US" smtClean="0"/>
              <a:t>2023/1/24</a:t>
            </a:fld>
            <a:endParaRPr kumimoji="1" lang="ja-JP" altLang="en-US"/>
          </a:p>
        </p:txBody>
      </p:sp>
      <p:sp>
        <p:nvSpPr>
          <p:cNvPr id="5" name="フッター プレースホルダー 4">
            <a:extLst>
              <a:ext uri="{FF2B5EF4-FFF2-40B4-BE49-F238E27FC236}">
                <a16:creationId xmlns:a16="http://schemas.microsoft.com/office/drawing/2014/main" id="{7B70C3BD-82AD-CD43-7824-6F2156CC476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74139BF-B024-434E-E809-3CF56824D78C}"/>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133731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53FD4E-5444-EEF1-1D3F-34B391B827F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45EA6B9-7415-5ABF-176B-7ED0BA19E03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20E457E-C8CC-80E6-7993-C4D15F2CA55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3F5320C-DB24-E8A7-A79D-B5C968DCE2DA}"/>
              </a:ext>
            </a:extLst>
          </p:cNvPr>
          <p:cNvSpPr>
            <a:spLocks noGrp="1"/>
          </p:cNvSpPr>
          <p:nvPr>
            <p:ph type="dt" sz="half" idx="10"/>
          </p:nvPr>
        </p:nvSpPr>
        <p:spPr/>
        <p:txBody>
          <a:bodyPr/>
          <a:lstStyle/>
          <a:p>
            <a:fld id="{F6BA24D1-028F-4824-96D8-2A721C11F495}" type="datetime1">
              <a:rPr kumimoji="1" lang="ja-JP" altLang="en-US" smtClean="0"/>
              <a:t>2023/1/24</a:t>
            </a:fld>
            <a:endParaRPr kumimoji="1" lang="ja-JP" altLang="en-US"/>
          </a:p>
        </p:txBody>
      </p:sp>
      <p:sp>
        <p:nvSpPr>
          <p:cNvPr id="6" name="フッター プレースホルダー 5">
            <a:extLst>
              <a:ext uri="{FF2B5EF4-FFF2-40B4-BE49-F238E27FC236}">
                <a16:creationId xmlns:a16="http://schemas.microsoft.com/office/drawing/2014/main" id="{3702A15E-5041-6E92-4091-21D95F3F307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1577C95-F92B-9660-0F03-E591EAAA679C}"/>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1419901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1FCCE3-68A8-2E8A-3699-A5396029091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ABE56EF-254C-81D0-F967-687ADA8DC6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3D02943-6B5E-379B-F470-C10133111A5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C3572B9-53C3-592C-0A29-AC2D88331B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83EE73E-F14E-C694-DE09-4978F168455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7F9E029-45E4-5451-3D1E-27BF93554D48}"/>
              </a:ext>
            </a:extLst>
          </p:cNvPr>
          <p:cNvSpPr>
            <a:spLocks noGrp="1"/>
          </p:cNvSpPr>
          <p:nvPr>
            <p:ph type="dt" sz="half" idx="10"/>
          </p:nvPr>
        </p:nvSpPr>
        <p:spPr/>
        <p:txBody>
          <a:bodyPr/>
          <a:lstStyle/>
          <a:p>
            <a:fld id="{4B8965D8-7D66-4411-B4AA-6EFF76684D98}" type="datetime1">
              <a:rPr kumimoji="1" lang="ja-JP" altLang="en-US" smtClean="0"/>
              <a:t>2023/1/24</a:t>
            </a:fld>
            <a:endParaRPr kumimoji="1" lang="ja-JP" altLang="en-US"/>
          </a:p>
        </p:txBody>
      </p:sp>
      <p:sp>
        <p:nvSpPr>
          <p:cNvPr id="8" name="フッター プレースホルダー 7">
            <a:extLst>
              <a:ext uri="{FF2B5EF4-FFF2-40B4-BE49-F238E27FC236}">
                <a16:creationId xmlns:a16="http://schemas.microsoft.com/office/drawing/2014/main" id="{2B44F093-72F1-C055-FB54-E1439C37AC2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CC01DDEC-A7EC-A8E0-4970-D53F174218B6}"/>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1015816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383139-3D99-9FE8-EECC-0F66C2E3814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DD3D023-2C15-8BC0-F70F-93AE441C3165}"/>
              </a:ext>
            </a:extLst>
          </p:cNvPr>
          <p:cNvSpPr>
            <a:spLocks noGrp="1"/>
          </p:cNvSpPr>
          <p:nvPr>
            <p:ph type="dt" sz="half" idx="10"/>
          </p:nvPr>
        </p:nvSpPr>
        <p:spPr/>
        <p:txBody>
          <a:bodyPr/>
          <a:lstStyle/>
          <a:p>
            <a:fld id="{E9CCC9CC-68C0-499C-BCBF-13E1F0CEA254}" type="datetime1">
              <a:rPr kumimoji="1" lang="ja-JP" altLang="en-US" smtClean="0"/>
              <a:t>2023/1/24</a:t>
            </a:fld>
            <a:endParaRPr kumimoji="1" lang="ja-JP" altLang="en-US"/>
          </a:p>
        </p:txBody>
      </p:sp>
      <p:sp>
        <p:nvSpPr>
          <p:cNvPr id="4" name="フッター プレースホルダー 3">
            <a:extLst>
              <a:ext uri="{FF2B5EF4-FFF2-40B4-BE49-F238E27FC236}">
                <a16:creationId xmlns:a16="http://schemas.microsoft.com/office/drawing/2014/main" id="{B222535B-894D-3FAF-ED6F-AF2BFE63F61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7E7CCED-D417-E7F8-9445-3A2032E279C2}"/>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3637333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43C85DD-EC33-4FA1-BF57-1FDC214FF751}"/>
              </a:ext>
            </a:extLst>
          </p:cNvPr>
          <p:cNvSpPr>
            <a:spLocks noGrp="1"/>
          </p:cNvSpPr>
          <p:nvPr>
            <p:ph type="dt" sz="half" idx="10"/>
          </p:nvPr>
        </p:nvSpPr>
        <p:spPr/>
        <p:txBody>
          <a:bodyPr/>
          <a:lstStyle/>
          <a:p>
            <a:fld id="{293DC720-788E-468C-87F6-C5A967B34EB6}" type="datetime1">
              <a:rPr kumimoji="1" lang="ja-JP" altLang="en-US" smtClean="0"/>
              <a:t>2023/1/24</a:t>
            </a:fld>
            <a:endParaRPr kumimoji="1" lang="ja-JP" altLang="en-US"/>
          </a:p>
        </p:txBody>
      </p:sp>
      <p:sp>
        <p:nvSpPr>
          <p:cNvPr id="3" name="フッター プレースホルダー 2">
            <a:extLst>
              <a:ext uri="{FF2B5EF4-FFF2-40B4-BE49-F238E27FC236}">
                <a16:creationId xmlns:a16="http://schemas.microsoft.com/office/drawing/2014/main" id="{BB1D84DB-B7EF-2B06-60EB-DBDEDA3E7F5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68F63BC-86A8-BCC8-5E31-EB7324382479}"/>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3408724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4E80A0-9DCF-56AE-30AB-BD90A389B6A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8FEE7DC-3B7E-5BFE-CF4B-57B38C7C19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2975788-2415-925C-6876-CC15CBFDAF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141276A-4611-B50A-73DA-4611AB8572E3}"/>
              </a:ext>
            </a:extLst>
          </p:cNvPr>
          <p:cNvSpPr>
            <a:spLocks noGrp="1"/>
          </p:cNvSpPr>
          <p:nvPr>
            <p:ph type="dt" sz="half" idx="10"/>
          </p:nvPr>
        </p:nvSpPr>
        <p:spPr/>
        <p:txBody>
          <a:bodyPr/>
          <a:lstStyle/>
          <a:p>
            <a:fld id="{31A9D7E3-344A-4EAD-8DDE-5005B3663D0A}" type="datetime1">
              <a:rPr kumimoji="1" lang="ja-JP" altLang="en-US" smtClean="0"/>
              <a:t>2023/1/24</a:t>
            </a:fld>
            <a:endParaRPr kumimoji="1" lang="ja-JP" altLang="en-US"/>
          </a:p>
        </p:txBody>
      </p:sp>
      <p:sp>
        <p:nvSpPr>
          <p:cNvPr id="6" name="フッター プレースホルダー 5">
            <a:extLst>
              <a:ext uri="{FF2B5EF4-FFF2-40B4-BE49-F238E27FC236}">
                <a16:creationId xmlns:a16="http://schemas.microsoft.com/office/drawing/2014/main" id="{8FF84EDD-EF31-B31F-A4A1-348B398F6AF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29B8D53-63EC-3800-8A10-B0F2749697B0}"/>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621344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AFC4B0-2CA1-904D-C7B8-163BF4B1EAB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ED69BD3-EC23-3591-805E-25D97AE26B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8B3DE53-39D1-297F-E84E-F25E175CE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C3707CA-9B2E-760B-4D57-B84D750C4E0F}"/>
              </a:ext>
            </a:extLst>
          </p:cNvPr>
          <p:cNvSpPr>
            <a:spLocks noGrp="1"/>
          </p:cNvSpPr>
          <p:nvPr>
            <p:ph type="dt" sz="half" idx="10"/>
          </p:nvPr>
        </p:nvSpPr>
        <p:spPr/>
        <p:txBody>
          <a:bodyPr/>
          <a:lstStyle/>
          <a:p>
            <a:fld id="{6CF42480-9882-4774-9AE9-D2CE3EF7C7E1}" type="datetime1">
              <a:rPr kumimoji="1" lang="ja-JP" altLang="en-US" smtClean="0"/>
              <a:t>2023/1/24</a:t>
            </a:fld>
            <a:endParaRPr kumimoji="1" lang="ja-JP" altLang="en-US"/>
          </a:p>
        </p:txBody>
      </p:sp>
      <p:sp>
        <p:nvSpPr>
          <p:cNvPr id="6" name="フッター プレースホルダー 5">
            <a:extLst>
              <a:ext uri="{FF2B5EF4-FFF2-40B4-BE49-F238E27FC236}">
                <a16:creationId xmlns:a16="http://schemas.microsoft.com/office/drawing/2014/main" id="{956BE2CA-D6D4-562D-F4B4-DA7234F05B8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61BA32C-9D14-8100-781C-F8800DBD8403}"/>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3349685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38D455-FA45-3FC3-7FBF-EFF81E5D35B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16151A6-247B-EABC-FA66-F2AC016185B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570B4C5-2CC8-30CE-4301-67C08A96BB34}"/>
              </a:ext>
            </a:extLst>
          </p:cNvPr>
          <p:cNvSpPr>
            <a:spLocks noGrp="1"/>
          </p:cNvSpPr>
          <p:nvPr>
            <p:ph type="dt" sz="half" idx="10"/>
          </p:nvPr>
        </p:nvSpPr>
        <p:spPr/>
        <p:txBody>
          <a:bodyPr/>
          <a:lstStyle/>
          <a:p>
            <a:fld id="{280C8280-57B3-4C8A-AEEC-935CFBF4CA44}" type="datetime1">
              <a:rPr kumimoji="1" lang="ja-JP" altLang="en-US" smtClean="0"/>
              <a:t>2023/1/24</a:t>
            </a:fld>
            <a:endParaRPr kumimoji="1" lang="ja-JP" altLang="en-US"/>
          </a:p>
        </p:txBody>
      </p:sp>
      <p:sp>
        <p:nvSpPr>
          <p:cNvPr id="5" name="フッター プレースホルダー 4">
            <a:extLst>
              <a:ext uri="{FF2B5EF4-FFF2-40B4-BE49-F238E27FC236}">
                <a16:creationId xmlns:a16="http://schemas.microsoft.com/office/drawing/2014/main" id="{14BBF049-5D26-5199-996E-2C2C45B2F08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DB2B696-9967-74CF-73B9-4F37710704FF}"/>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1574897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2763CC0-F193-5876-B472-1E444FDBB50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F3AB910-A83A-16E2-648E-5952D929B13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8C32F14-0A6C-3865-FB25-FFA0DA893279}"/>
              </a:ext>
            </a:extLst>
          </p:cNvPr>
          <p:cNvSpPr>
            <a:spLocks noGrp="1"/>
          </p:cNvSpPr>
          <p:nvPr>
            <p:ph type="dt" sz="half" idx="10"/>
          </p:nvPr>
        </p:nvSpPr>
        <p:spPr/>
        <p:txBody>
          <a:bodyPr/>
          <a:lstStyle/>
          <a:p>
            <a:fld id="{11E9B73A-0357-4096-8933-EEF9B840DA20}" type="datetime1">
              <a:rPr kumimoji="1" lang="ja-JP" altLang="en-US" smtClean="0"/>
              <a:t>2023/1/24</a:t>
            </a:fld>
            <a:endParaRPr kumimoji="1" lang="ja-JP" altLang="en-US"/>
          </a:p>
        </p:txBody>
      </p:sp>
      <p:sp>
        <p:nvSpPr>
          <p:cNvPr id="5" name="フッター プレースホルダー 4">
            <a:extLst>
              <a:ext uri="{FF2B5EF4-FFF2-40B4-BE49-F238E27FC236}">
                <a16:creationId xmlns:a16="http://schemas.microsoft.com/office/drawing/2014/main" id="{D0D26BD1-61C0-D874-1384-2561A34937B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1A24FBD-E236-F5DA-4099-AA633E2DC358}"/>
              </a:ext>
            </a:extLst>
          </p:cNvPr>
          <p:cNvSpPr>
            <a:spLocks noGrp="1"/>
          </p:cNvSpPr>
          <p:nvPr>
            <p:ph type="sldNum" sz="quarter" idx="12"/>
          </p:nvPr>
        </p:nvSpPr>
        <p:spPr/>
        <p:txBody>
          <a:body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1762912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72C9367-534B-9284-3A8A-DD2242714A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AF0A41F-3204-0483-AA6E-DCE85EBC45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3C36A22-6FF6-885D-AA9D-3959C9723A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619F6-7820-4B81-89B0-586540C6832B}" type="datetime1">
              <a:rPr kumimoji="1" lang="ja-JP" altLang="en-US" smtClean="0"/>
              <a:t>2023/1/24</a:t>
            </a:fld>
            <a:endParaRPr kumimoji="1" lang="ja-JP" altLang="en-US"/>
          </a:p>
        </p:txBody>
      </p:sp>
      <p:sp>
        <p:nvSpPr>
          <p:cNvPr id="5" name="フッター プレースホルダー 4">
            <a:extLst>
              <a:ext uri="{FF2B5EF4-FFF2-40B4-BE49-F238E27FC236}">
                <a16:creationId xmlns:a16="http://schemas.microsoft.com/office/drawing/2014/main" id="{F5486130-3B6B-9CE3-8150-239B7FCF3C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CD8D5DC-B2BB-BE2C-6288-399978482F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0DD858-A64F-4B2D-B8D9-F899B36065E8}" type="slidenum">
              <a:rPr kumimoji="1" lang="ja-JP" altLang="en-US" smtClean="0"/>
              <a:t>‹#›</a:t>
            </a:fld>
            <a:endParaRPr kumimoji="1" lang="ja-JP" altLang="en-US"/>
          </a:p>
        </p:txBody>
      </p:sp>
    </p:spTree>
    <p:extLst>
      <p:ext uri="{BB962C8B-B14F-4D97-AF65-F5344CB8AC3E}">
        <p14:creationId xmlns:p14="http://schemas.microsoft.com/office/powerpoint/2010/main" val="1936528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58B32F85-52A8-4B85-2072-CBA38301308B}"/>
              </a:ext>
            </a:extLst>
          </p:cNvPr>
          <p:cNvGraphicFramePr>
            <a:graphicFrameLocks noGrp="1"/>
          </p:cNvGraphicFramePr>
          <p:nvPr>
            <p:extLst>
              <p:ext uri="{D42A27DB-BD31-4B8C-83A1-F6EECF244321}">
                <p14:modId xmlns:p14="http://schemas.microsoft.com/office/powerpoint/2010/main" val="2303121623"/>
              </p:ext>
            </p:extLst>
          </p:nvPr>
        </p:nvGraphicFramePr>
        <p:xfrm>
          <a:off x="230718" y="815809"/>
          <a:ext cx="11749615" cy="5858526"/>
        </p:xfrm>
        <a:graphic>
          <a:graphicData uri="http://schemas.openxmlformats.org/drawingml/2006/table">
            <a:tbl>
              <a:tblPr/>
              <a:tblGrid>
                <a:gridCol w="531450">
                  <a:extLst>
                    <a:ext uri="{9D8B030D-6E8A-4147-A177-3AD203B41FA5}">
                      <a16:colId xmlns:a16="http://schemas.microsoft.com/office/drawing/2014/main" val="1666140660"/>
                    </a:ext>
                  </a:extLst>
                </a:gridCol>
                <a:gridCol w="1160417">
                  <a:extLst>
                    <a:ext uri="{9D8B030D-6E8A-4147-A177-3AD203B41FA5}">
                      <a16:colId xmlns:a16="http://schemas.microsoft.com/office/drawing/2014/main" val="2573227657"/>
                    </a:ext>
                  </a:extLst>
                </a:gridCol>
                <a:gridCol w="514325">
                  <a:extLst>
                    <a:ext uri="{9D8B030D-6E8A-4147-A177-3AD203B41FA5}">
                      <a16:colId xmlns:a16="http://schemas.microsoft.com/office/drawing/2014/main" val="350246526"/>
                    </a:ext>
                  </a:extLst>
                </a:gridCol>
                <a:gridCol w="671641">
                  <a:extLst>
                    <a:ext uri="{9D8B030D-6E8A-4147-A177-3AD203B41FA5}">
                      <a16:colId xmlns:a16="http://schemas.microsoft.com/office/drawing/2014/main" val="1182979384"/>
                    </a:ext>
                  </a:extLst>
                </a:gridCol>
                <a:gridCol w="671641">
                  <a:extLst>
                    <a:ext uri="{9D8B030D-6E8A-4147-A177-3AD203B41FA5}">
                      <a16:colId xmlns:a16="http://schemas.microsoft.com/office/drawing/2014/main" val="2187325120"/>
                    </a:ext>
                  </a:extLst>
                </a:gridCol>
                <a:gridCol w="671641">
                  <a:extLst>
                    <a:ext uri="{9D8B030D-6E8A-4147-A177-3AD203B41FA5}">
                      <a16:colId xmlns:a16="http://schemas.microsoft.com/office/drawing/2014/main" val="3899661548"/>
                    </a:ext>
                  </a:extLst>
                </a:gridCol>
                <a:gridCol w="1190875">
                  <a:extLst>
                    <a:ext uri="{9D8B030D-6E8A-4147-A177-3AD203B41FA5}">
                      <a16:colId xmlns:a16="http://schemas.microsoft.com/office/drawing/2014/main" val="1516705968"/>
                    </a:ext>
                  </a:extLst>
                </a:gridCol>
                <a:gridCol w="677825">
                  <a:extLst>
                    <a:ext uri="{9D8B030D-6E8A-4147-A177-3AD203B41FA5}">
                      <a16:colId xmlns:a16="http://schemas.microsoft.com/office/drawing/2014/main" val="421725990"/>
                    </a:ext>
                  </a:extLst>
                </a:gridCol>
                <a:gridCol w="5659800">
                  <a:extLst>
                    <a:ext uri="{9D8B030D-6E8A-4147-A177-3AD203B41FA5}">
                      <a16:colId xmlns:a16="http://schemas.microsoft.com/office/drawing/2014/main" val="2823766741"/>
                    </a:ext>
                  </a:extLst>
                </a:gridCol>
              </a:tblGrid>
              <a:tr h="346037">
                <a:tc gridSpan="2">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kumimoji="1" lang="ja-JP" altLang="en-US"/>
                    </a:p>
                  </a:txBody>
                  <a:tcPr/>
                </a:tc>
                <a:tc gridSpan="5">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レイアウト要件</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gridSpan="2">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デザイン要件</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rowSpan="2" hMerge="1">
                  <a:txBody>
                    <a:bodyPr/>
                    <a:lstStyle/>
                    <a:p>
                      <a:endParaRPr kumimoji="1" lang="ja-JP" altLang="en-US"/>
                    </a:p>
                  </a:txBody>
                  <a:tcPr/>
                </a:tc>
                <a:extLst>
                  <a:ext uri="{0D108BD9-81ED-4DB2-BD59-A6C34878D82A}">
                    <a16:rowId xmlns:a16="http://schemas.microsoft.com/office/drawing/2014/main" val="1827232404"/>
                  </a:ext>
                </a:extLst>
              </a:tr>
              <a:tr h="774032">
                <a:tc gridSpan="2">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テーマ</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kumimoji="1" lang="ja-JP" altLang="en-US"/>
                    </a:p>
                  </a:txBody>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個人情報</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学歴</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スキル資格</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職歴</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fontAlgn="ct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推薦</a:t>
                      </a:r>
                      <a:b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br>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コメント</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20000"/>
                        <a:lumOff val="80000"/>
                      </a:schemeClr>
                    </a:solidFill>
                  </a:tcPr>
                </a:tc>
                <a:tc gridSpan="2" vMerge="1">
                  <a:txBody>
                    <a:bodyPr/>
                    <a:lstStyle/>
                    <a:p>
                      <a:endParaRPr kumimoji="1" lang="ja-JP" altLang="en-US"/>
                    </a:p>
                  </a:txBody>
                  <a:tcPr/>
                </a:tc>
                <a:tc hMerge="1" vMerge="1">
                  <a:txBody>
                    <a:bodyPr/>
                    <a:lstStyle/>
                    <a:p>
                      <a:endParaRPr kumimoji="1" lang="ja-JP" altLang="en-US"/>
                    </a:p>
                  </a:txBody>
                  <a:tcPr/>
                </a:tc>
                <a:extLst>
                  <a:ext uri="{0D108BD9-81ED-4DB2-BD59-A6C34878D82A}">
                    <a16:rowId xmlns:a16="http://schemas.microsoft.com/office/drawing/2014/main" val="3091927969"/>
                  </a:ext>
                </a:extLst>
              </a:tr>
              <a:tr h="840813">
                <a:tc rowSpan="2">
                  <a:txBody>
                    <a:bodyPr/>
                    <a:lstStyle/>
                    <a:p>
                      <a:pPr algn="ctr" fontAlgn="ctr"/>
                      <a:r>
                        <a:rPr lang="en-US" sz="1400" b="1" i="0" u="none" strike="noStrike">
                          <a:solidFill>
                            <a:srgbClr val="000000"/>
                          </a:solidFill>
                          <a:effectLst/>
                          <a:latin typeface="游ゴシック" panose="020B0400000000000000" pitchFamily="50" charset="-128"/>
                          <a:ea typeface="游ゴシック" panose="020B0400000000000000" pitchFamily="50" charset="-128"/>
                        </a:rPr>
                        <a:t>A</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altLang="ja-JP" sz="1200" b="1" i="0" u="none" strike="noStrike">
                          <a:solidFill>
                            <a:schemeClr val="tx1"/>
                          </a:solidFill>
                          <a:effectLst/>
                          <a:latin typeface="游ゴシック" panose="020B0400000000000000" pitchFamily="50" charset="-128"/>
                          <a:ea typeface="游ゴシック" panose="020B0400000000000000" pitchFamily="50" charset="-128"/>
                        </a:rPr>
                        <a:t>Standard</a:t>
                      </a:r>
                      <a:endParaRPr lang="ja-JP" altLang="en-US" sz="1200" b="1" i="0" u="none" strike="noStrike">
                        <a:solidFill>
                          <a:schemeClr val="tx1"/>
                        </a:solidFill>
                        <a:effectLst/>
                        <a:latin typeface="游ゴシック" panose="020B0400000000000000" pitchFamily="50" charset="-128"/>
                        <a:ea typeface="游ゴシック" panose="020B0400000000000000" pitchFamily="50" charset="-128"/>
                      </a:endParaRP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4">
                  <a:txBody>
                    <a:bodyPr/>
                    <a:lstStyle/>
                    <a:p>
                      <a:pPr algn="ctr" fontAlgn="ctr"/>
                      <a:r>
                        <a:rPr lang="ja-JP" altLang="en-US" sz="1200" b="1" i="0" u="none" strike="noStrike">
                          <a:solidFill>
                            <a:schemeClr val="tx1"/>
                          </a:solidFill>
                          <a:effectLst/>
                          <a:latin typeface="游ゴシック" panose="020B0400000000000000" pitchFamily="50" charset="-128"/>
                          <a:ea typeface="游ゴシック" panose="020B0400000000000000" pitchFamily="50" charset="-128"/>
                        </a:rPr>
                        <a:t>標準的なバランスで構成</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a:txBody>
                    <a:bodyPr/>
                    <a:lstStyle/>
                    <a:p>
                      <a:pPr algn="ctr" fontAlgn="ctr"/>
                      <a:r>
                        <a:rPr lang="ja-JP" altLang="en-US" sz="1200" b="1" i="0" u="none" strike="noStrike">
                          <a:solidFill>
                            <a:srgbClr val="000000"/>
                          </a:solidFill>
                          <a:effectLst/>
                          <a:latin typeface="游ゴシック" panose="020B0400000000000000" pitchFamily="50" charset="-128"/>
                          <a:ea typeface="游ゴシック" panose="020B0400000000000000" pitchFamily="50" charset="-128"/>
                        </a:rPr>
                        <a:t>最終ページ設置</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内容</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1"/>
                        <a:t>公的な機関に提出しても恥ずかしくない格式のあるデザイン。だが日本版の正式な履歴書デザイン（コンビニで販売されてるレベル）とは違うデザイン。日系、外資系、大手、中小問わず、幅広いビジネスパーソンに使用していただけるイメージ。</a:t>
                      </a:r>
                      <a:endParaRPr kumimoji="1" lang="en-US" altLang="ja-JP" sz="1200" b="1"/>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83595"/>
                  </a:ext>
                </a:extLst>
              </a:tr>
              <a:tr h="757140">
                <a:tc vMerge="1">
                  <a:txBody>
                    <a:bodyPr/>
                    <a:lstStyle/>
                    <a:p>
                      <a:endParaRPr kumimoji="1" lang="ja-JP" altLang="en-US"/>
                    </a:p>
                  </a:txBody>
                  <a:tcPr/>
                </a:tc>
                <a:tc vMerge="1">
                  <a:txBody>
                    <a:bodyPr/>
                    <a:lstStyle/>
                    <a:p>
                      <a:endParaRPr kumimoji="1" lang="ja-JP" altLang="en-US"/>
                    </a:p>
                  </a:txBody>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色味</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1"/>
                        <a:t>白（無色系）がベースとする。部分使いのフォーマルなイメージが崩れない前提で、中性、寒色系を使用していただくのは問題なし。</a:t>
                      </a:r>
                      <a:endParaRPr kumimoji="1" lang="en-US" altLang="ja-JP" sz="1200" b="1"/>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4568084"/>
                  </a:ext>
                </a:extLst>
              </a:tr>
              <a:tr h="840813">
                <a:tc rowSpan="2">
                  <a:txBody>
                    <a:bodyPr/>
                    <a:lstStyle/>
                    <a:p>
                      <a:pPr algn="ctr" fontAlgn="ctr"/>
                      <a:r>
                        <a:rPr lang="en-US" sz="1400" b="1" i="0" u="none" strike="noStrike">
                          <a:solidFill>
                            <a:srgbClr val="000000"/>
                          </a:solidFill>
                          <a:effectLst/>
                          <a:latin typeface="游ゴシック" panose="020B0400000000000000" pitchFamily="50" charset="-128"/>
                          <a:ea typeface="游ゴシック" panose="020B0400000000000000" pitchFamily="50" charset="-128"/>
                        </a:rPr>
                        <a:t>B</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altLang="ja-JP" sz="1200" b="1" i="0" u="none" strike="noStrike">
                          <a:solidFill>
                            <a:schemeClr val="tx1"/>
                          </a:solidFill>
                          <a:effectLst/>
                          <a:latin typeface="游ゴシック" panose="020B0400000000000000" pitchFamily="50" charset="-128"/>
                          <a:ea typeface="游ゴシック" panose="020B0400000000000000" pitchFamily="50" charset="-128"/>
                        </a:rPr>
                        <a:t>Scientific</a:t>
                      </a:r>
                      <a:endParaRPr lang="ja-JP" altLang="en-US" sz="1200" b="1" i="0" u="none" strike="noStrike">
                        <a:solidFill>
                          <a:schemeClr val="tx1"/>
                        </a:solidFill>
                        <a:effectLst/>
                        <a:latin typeface="游ゴシック" panose="020B0400000000000000" pitchFamily="50" charset="-128"/>
                        <a:ea typeface="游ゴシック" panose="020B0400000000000000" pitchFamily="50" charset="-128"/>
                      </a:endParaRP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4">
                  <a:txBody>
                    <a:bodyPr/>
                    <a:lstStyle/>
                    <a:p>
                      <a:pPr algn="ctr" fontAlgn="ctr"/>
                      <a:r>
                        <a:rPr lang="ja-JP" altLang="en-US" sz="1200" b="1" i="0" u="none" strike="noStrike">
                          <a:solidFill>
                            <a:schemeClr val="tx1"/>
                          </a:solidFill>
                          <a:effectLst/>
                          <a:latin typeface="游ゴシック" panose="020B0400000000000000" pitchFamily="50" charset="-128"/>
                          <a:ea typeface="游ゴシック" panose="020B0400000000000000" pitchFamily="50" charset="-128"/>
                        </a:rPr>
                        <a:t>スキル資格や職歴が主張されるレイアウト</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a:txBody>
                    <a:bodyPr/>
                    <a:lstStyle/>
                    <a:p>
                      <a:pPr algn="ctr" fontAlgn="ctr"/>
                      <a:r>
                        <a:rPr lang="ja-JP" altLang="en-US" sz="1200" b="1" i="0" u="none" strike="noStrike">
                          <a:solidFill>
                            <a:srgbClr val="000000"/>
                          </a:solidFill>
                          <a:effectLst/>
                          <a:latin typeface="游ゴシック" panose="020B0400000000000000" pitchFamily="50" charset="-128"/>
                          <a:ea typeface="游ゴシック" panose="020B0400000000000000" pitchFamily="50" charset="-128"/>
                        </a:rPr>
                        <a:t>最終ページ設置</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内容</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a:r>
                        <a:rPr kumimoji="1" lang="ja-JP" altLang="en-US" sz="1200" b="1"/>
                        <a:t>より専門的な知識、スキルが必要な業界で働かれている専門職の方に使用いただくイメージ。一般の方よりも履歴書に記載すべき専門的な資格やスキルを保持していることが想定される為、スキル欄の配置、見やすさがポイントになります。</a:t>
                      </a:r>
                      <a:endParaRPr kumimoji="1" lang="en-US" altLang="ja-JP" sz="1200" b="1"/>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8184731"/>
                  </a:ext>
                </a:extLst>
              </a:tr>
              <a:tr h="757140">
                <a:tc vMerge="1">
                  <a:txBody>
                    <a:bodyPr/>
                    <a:lstStyle/>
                    <a:p>
                      <a:endParaRPr kumimoji="1" lang="ja-JP" altLang="en-US"/>
                    </a:p>
                  </a:txBody>
                  <a:tcPr/>
                </a:tc>
                <a:tc vMerge="1">
                  <a:txBody>
                    <a:bodyPr/>
                    <a:lstStyle/>
                    <a:p>
                      <a:endParaRPr kumimoji="1" lang="ja-JP" altLang="en-US"/>
                    </a:p>
                  </a:txBody>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色味</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1"/>
                        <a:t>寒色（白、ブルー、パープルなど）をベースにクレバー感がでるように。</a:t>
                      </a:r>
                      <a:endParaRPr lang="en-US" altLang="ja-JP" sz="1200" b="1"/>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4516543"/>
                  </a:ext>
                </a:extLst>
              </a:tr>
              <a:tr h="757140">
                <a:tc rowSpan="2">
                  <a:txBody>
                    <a:bodyPr/>
                    <a:lstStyle/>
                    <a:p>
                      <a:pPr algn="ctr" fontAlgn="ctr"/>
                      <a:r>
                        <a:rPr lang="en-US" sz="1400" b="1" i="0" u="none" strike="noStrike">
                          <a:solidFill>
                            <a:srgbClr val="000000"/>
                          </a:solidFill>
                          <a:effectLst/>
                          <a:latin typeface="游ゴシック" panose="020B0400000000000000" pitchFamily="50" charset="-128"/>
                          <a:ea typeface="游ゴシック" panose="020B0400000000000000" pitchFamily="50" charset="-128"/>
                        </a:rPr>
                        <a:t>C</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altLang="ja-JP" sz="1200" b="1" i="0" u="none" strike="noStrike">
                          <a:solidFill>
                            <a:schemeClr val="tx1"/>
                          </a:solidFill>
                          <a:effectLst/>
                          <a:latin typeface="游ゴシック"/>
                          <a:ea typeface="游ゴシック"/>
                        </a:rPr>
                        <a:t>Creative</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4">
                  <a:txBody>
                    <a:bodyPr/>
                    <a:lstStyle/>
                    <a:p>
                      <a:pPr algn="ctr" fontAlgn="ctr"/>
                      <a:r>
                        <a:rPr lang="ja-JP" altLang="en-US" sz="1200" b="1" i="0" u="none" strike="noStrike">
                          <a:solidFill>
                            <a:schemeClr val="tx1"/>
                          </a:solidFill>
                          <a:effectLst/>
                          <a:latin typeface="游ゴシック" panose="020B0400000000000000" pitchFamily="50" charset="-128"/>
                          <a:ea typeface="游ゴシック" panose="020B0400000000000000" pitchFamily="50" charset="-128"/>
                        </a:rPr>
                        <a:t>スキル資格や職歴が主張されるレイアウト</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a:txBody>
                    <a:bodyPr/>
                    <a:lstStyle/>
                    <a:p>
                      <a:pPr algn="ctr" fontAlgn="ctr"/>
                      <a:r>
                        <a:rPr lang="ja-JP" altLang="en-US" sz="1200" b="1" i="0" u="none" strike="noStrike">
                          <a:solidFill>
                            <a:srgbClr val="000000"/>
                          </a:solidFill>
                          <a:effectLst/>
                          <a:latin typeface="游ゴシック" panose="020B0400000000000000" pitchFamily="50" charset="-128"/>
                          <a:ea typeface="游ゴシック" panose="020B0400000000000000" pitchFamily="50" charset="-128"/>
                        </a:rPr>
                        <a:t>最終ページ設置</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内容</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kumimoji="1" lang="ja-JP" altLang="en-US" sz="1200" b="1"/>
                        <a:t>クリエイティブ（創造性）が必要な業界で仕事をされている方に使っていただくイメージ。写真家、モデル、</a:t>
                      </a:r>
                      <a:r>
                        <a:rPr kumimoji="1" lang="en-US" altLang="ja-JP" sz="1200" b="1" err="1"/>
                        <a:t>TikToker</a:t>
                      </a:r>
                      <a:r>
                        <a:rPr kumimoji="1" lang="en-US" altLang="ja-JP" sz="1200" b="1"/>
                        <a:t> </a:t>
                      </a:r>
                      <a:r>
                        <a:rPr kumimoji="1" lang="ja-JP" altLang="en-US" sz="1200" b="1"/>
                        <a:t>など幅広く。これからの時代を先導していく</a:t>
                      </a:r>
                      <a:r>
                        <a:rPr kumimoji="1" lang="en-US" altLang="ja-JP" sz="1200" b="1"/>
                        <a:t>Z</a:t>
                      </a:r>
                      <a:r>
                        <a:rPr kumimoji="1" lang="ja-JP" altLang="en-US" sz="1200" b="1"/>
                        <a:t>世代、</a:t>
                      </a:r>
                      <a:r>
                        <a:rPr kumimoji="1" lang="en-US" altLang="ja-JP" sz="1200" b="1"/>
                        <a:t>α</a:t>
                      </a:r>
                      <a:r>
                        <a:rPr kumimoji="1" lang="ja-JP" altLang="en-US" sz="1200" b="1"/>
                        <a:t>世代向けのデザインも含む。自由度の高いデザイン。</a:t>
                      </a:r>
                      <a:endParaRPr lang="ja-JP" altLang="en-US" sz="1200" b="1" i="0" u="none" strike="noStrike">
                        <a:solidFill>
                          <a:srgbClr val="FF0000"/>
                        </a:solidFill>
                        <a:effectLst/>
                        <a:latin typeface="游ゴシック" panose="020B0400000000000000" pitchFamily="50" charset="-128"/>
                        <a:ea typeface="游ゴシック" panose="020B0400000000000000" pitchFamily="50" charset="-128"/>
                      </a:endParaRP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7316325"/>
                  </a:ext>
                </a:extLst>
              </a:tr>
              <a:tr h="785411">
                <a:tc vMerge="1">
                  <a:txBody>
                    <a:bodyPr/>
                    <a:lstStyle/>
                    <a:p>
                      <a:endParaRPr kumimoji="1" lang="ja-JP" altLang="en-US"/>
                    </a:p>
                  </a:txBody>
                  <a:tcPr/>
                </a:tc>
                <a:tc vMerge="1">
                  <a:txBody>
                    <a:bodyPr/>
                    <a:lstStyle/>
                    <a:p>
                      <a:endParaRPr kumimoji="1" lang="ja-JP" altLang="en-US"/>
                    </a:p>
                  </a:txBody>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1400" b="1" i="0" u="none" strike="noStrike">
                          <a:solidFill>
                            <a:srgbClr val="000000"/>
                          </a:solidFill>
                          <a:effectLst/>
                          <a:latin typeface="游ゴシック" panose="020B0400000000000000" pitchFamily="50" charset="-128"/>
                          <a:ea typeface="游ゴシック" panose="020B0400000000000000" pitchFamily="50" charset="-128"/>
                        </a:rPr>
                        <a:t>色味</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200" b="1" i="0" u="none" strike="noStrike">
                          <a:solidFill>
                            <a:schemeClr val="tx1"/>
                          </a:solidFill>
                          <a:effectLst/>
                          <a:latin typeface="游ゴシック" panose="020B0400000000000000" pitchFamily="50" charset="-128"/>
                          <a:ea typeface="游ゴシック" panose="020B0400000000000000" pitchFamily="50" charset="-128"/>
                        </a:rPr>
                        <a:t>シックなトーンでまとめたモダンなものから</a:t>
                      </a:r>
                      <a:r>
                        <a:rPr lang="en-US" altLang="ja-JP" sz="1200" b="1" i="0" u="none" strike="noStrike">
                          <a:solidFill>
                            <a:schemeClr val="tx1"/>
                          </a:solidFill>
                          <a:effectLst/>
                          <a:latin typeface="游ゴシック" panose="020B0400000000000000" pitchFamily="50" charset="-128"/>
                          <a:ea typeface="游ゴシック" panose="020B0400000000000000" pitchFamily="50" charset="-128"/>
                        </a:rPr>
                        <a:t>POP</a:t>
                      </a:r>
                      <a:r>
                        <a:rPr lang="ja-JP" altLang="en-US" sz="1200" b="1" i="0" u="none" strike="noStrike">
                          <a:solidFill>
                            <a:schemeClr val="tx1"/>
                          </a:solidFill>
                          <a:effectLst/>
                          <a:latin typeface="游ゴシック" panose="020B0400000000000000" pitchFamily="50" charset="-128"/>
                          <a:ea typeface="游ゴシック" panose="020B0400000000000000" pitchFamily="50" charset="-128"/>
                        </a:rPr>
                        <a:t>でカラフルな躍動的なものまで、自由度は幅広。</a:t>
                      </a:r>
                    </a:p>
                  </a:txBody>
                  <a:tcPr marL="180000" marR="180000" marT="18000" marB="18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9216679"/>
                  </a:ext>
                </a:extLst>
              </a:tr>
            </a:tbl>
          </a:graphicData>
        </a:graphic>
      </p:graphicFrame>
      <p:sp>
        <p:nvSpPr>
          <p:cNvPr id="3" name="テキスト ボックス 2">
            <a:extLst>
              <a:ext uri="{FF2B5EF4-FFF2-40B4-BE49-F238E27FC236}">
                <a16:creationId xmlns:a16="http://schemas.microsoft.com/office/drawing/2014/main" id="{18B3AA1E-C147-6170-23FF-E0EE4E783B5E}"/>
              </a:ext>
            </a:extLst>
          </p:cNvPr>
          <p:cNvSpPr txBox="1"/>
          <p:nvPr/>
        </p:nvSpPr>
        <p:spPr>
          <a:xfrm>
            <a:off x="257359" y="236915"/>
            <a:ext cx="11502841" cy="461665"/>
          </a:xfrm>
          <a:prstGeom prst="rect">
            <a:avLst/>
          </a:prstGeom>
          <a:noFill/>
        </p:spPr>
        <p:txBody>
          <a:bodyPr wrap="square">
            <a:spAutoFit/>
          </a:bodyPr>
          <a:lstStyle/>
          <a:p>
            <a:pPr marL="0" marR="0">
              <a:spcBef>
                <a:spcPts val="0"/>
              </a:spcBef>
              <a:spcAft>
                <a:spcPts val="0"/>
              </a:spcAft>
            </a:pPr>
            <a:r>
              <a:rPr lang="ja-JP" altLang="en-US" sz="2400" b="1">
                <a:solidFill>
                  <a:srgbClr val="FF0000"/>
                </a:solidFill>
                <a:effectLst/>
                <a:ea typeface="游ゴシック" panose="020B0400000000000000" pitchFamily="50" charset="-128"/>
              </a:rPr>
              <a:t>テーマ（</a:t>
            </a:r>
            <a:r>
              <a:rPr lang="en-US" altLang="ja-JP" sz="2400" b="1">
                <a:solidFill>
                  <a:srgbClr val="FF0000"/>
                </a:solidFill>
                <a:effectLst/>
                <a:ea typeface="游ゴシック" panose="020B0400000000000000" pitchFamily="50" charset="-128"/>
              </a:rPr>
              <a:t>A~C</a:t>
            </a:r>
            <a:r>
              <a:rPr lang="ja-JP" altLang="en-US" sz="2400" b="1">
                <a:solidFill>
                  <a:srgbClr val="FF0000"/>
                </a:solidFill>
                <a:effectLst/>
                <a:ea typeface="游ゴシック" panose="020B0400000000000000" pitchFamily="50" charset="-128"/>
              </a:rPr>
              <a:t>テーマの</a:t>
            </a:r>
            <a:r>
              <a:rPr lang="ja-JP" altLang="en-US" sz="2400" b="1">
                <a:solidFill>
                  <a:srgbClr val="FF0000"/>
                </a:solidFill>
                <a:ea typeface="游ゴシック" panose="020B0400000000000000" pitchFamily="50" charset="-128"/>
              </a:rPr>
              <a:t>中でテーマ毎に応募ください。</a:t>
            </a:r>
            <a:r>
              <a:rPr lang="ja-JP" altLang="en-US" sz="2400" b="1">
                <a:solidFill>
                  <a:srgbClr val="FF0000"/>
                </a:solidFill>
                <a:effectLst/>
                <a:ea typeface="游ゴシック" panose="020B0400000000000000" pitchFamily="50" charset="-128"/>
              </a:rPr>
              <a:t>）</a:t>
            </a:r>
            <a:endParaRPr lang="ja-JP" altLang="ja-JP" sz="2400" b="1">
              <a:solidFill>
                <a:srgbClr val="FF0000"/>
              </a:solidFill>
              <a:effectLst/>
              <a:ea typeface="游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42FB81CD-A1C6-3302-7717-5455D38FEB86}"/>
              </a:ext>
            </a:extLst>
          </p:cNvPr>
          <p:cNvSpPr>
            <a:spLocks noGrp="1"/>
          </p:cNvSpPr>
          <p:nvPr>
            <p:ph type="sldNum" sz="quarter" idx="12"/>
          </p:nvPr>
        </p:nvSpPr>
        <p:spPr/>
        <p:txBody>
          <a:bodyPr/>
          <a:lstStyle/>
          <a:p>
            <a:fld id="{8D0DD858-A64F-4B2D-B8D9-F899B36065E8}" type="slidenum">
              <a:rPr kumimoji="1" lang="ja-JP" altLang="en-US" smtClean="0"/>
              <a:t>1</a:t>
            </a:fld>
            <a:endParaRPr kumimoji="1" lang="ja-JP" altLang="en-US"/>
          </a:p>
        </p:txBody>
      </p:sp>
    </p:spTree>
    <p:extLst>
      <p:ext uri="{BB962C8B-B14F-4D97-AF65-F5344CB8AC3E}">
        <p14:creationId xmlns:p14="http://schemas.microsoft.com/office/powerpoint/2010/main" val="2817829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A12A185-7655-899A-1B8B-5F7C592B6843}"/>
              </a:ext>
            </a:extLst>
          </p:cNvPr>
          <p:cNvSpPr txBox="1"/>
          <p:nvPr/>
        </p:nvSpPr>
        <p:spPr>
          <a:xfrm>
            <a:off x="257359" y="236915"/>
            <a:ext cx="11502841" cy="6309420"/>
          </a:xfrm>
          <a:prstGeom prst="rect">
            <a:avLst/>
          </a:prstGeom>
          <a:noFill/>
        </p:spPr>
        <p:txBody>
          <a:bodyPr wrap="square">
            <a:spAutoFit/>
          </a:bodyPr>
          <a:lstStyle/>
          <a:p>
            <a:pPr marL="0" marR="0">
              <a:spcBef>
                <a:spcPts val="0"/>
              </a:spcBef>
              <a:spcAft>
                <a:spcPts val="0"/>
              </a:spcAft>
            </a:pPr>
            <a:r>
              <a:rPr lang="en-US" altLang="ja-JP" sz="2400" b="1">
                <a:solidFill>
                  <a:srgbClr val="FF0000"/>
                </a:solidFill>
                <a:ea typeface="游ゴシック" panose="020B0400000000000000" pitchFamily="50" charset="-128"/>
              </a:rPr>
              <a:t>h</a:t>
            </a:r>
            <a:r>
              <a:rPr lang="en-US" altLang="ja-JP" sz="2400" b="1">
                <a:solidFill>
                  <a:srgbClr val="FF0000"/>
                </a:solidFill>
                <a:effectLst/>
                <a:ea typeface="游ゴシック" panose="020B0400000000000000" pitchFamily="50" charset="-128"/>
              </a:rPr>
              <a:t>tml</a:t>
            </a:r>
            <a:r>
              <a:rPr lang="ja-JP" altLang="en-US" sz="2400" b="1">
                <a:solidFill>
                  <a:srgbClr val="FF0000"/>
                </a:solidFill>
                <a:effectLst/>
                <a:ea typeface="游ゴシック" panose="020B0400000000000000" pitchFamily="50" charset="-128"/>
              </a:rPr>
              <a:t>テンプレ（納品時に利用）</a:t>
            </a:r>
            <a:endParaRPr lang="ja-JP" altLang="ja-JP" sz="2400" b="1">
              <a:solidFill>
                <a:srgbClr val="FF0000"/>
              </a:solidFill>
              <a:effectLst/>
              <a:ea typeface="游ゴシック" panose="020B0400000000000000" pitchFamily="50" charset="-128"/>
            </a:endParaRPr>
          </a:p>
          <a:p>
            <a:pPr marL="0" marR="0">
              <a:spcBef>
                <a:spcPts val="0"/>
              </a:spcBef>
              <a:spcAft>
                <a:spcPts val="0"/>
              </a:spcAft>
            </a:pPr>
            <a:endParaRPr lang="en-US" altLang="ja-JP" sz="1600" b="1">
              <a:effectLst/>
              <a:ea typeface="游ゴシック" panose="020B0400000000000000" pitchFamily="50" charset="-128"/>
            </a:endParaRPr>
          </a:p>
          <a:p>
            <a:pPr marL="0" marR="0">
              <a:spcBef>
                <a:spcPts val="0"/>
              </a:spcBef>
              <a:spcAft>
                <a:spcPts val="0"/>
              </a:spcAft>
            </a:pPr>
            <a:r>
              <a:rPr lang="en-US" altLang="ja-JP" sz="1400" b="1">
                <a:ea typeface="游ゴシック" panose="020B0400000000000000" pitchFamily="50" charset="-128"/>
              </a:rPr>
              <a:t>&lt;!DOCTYPE html&gt;</a:t>
            </a:r>
          </a:p>
          <a:p>
            <a:pPr marL="0" marR="0">
              <a:spcBef>
                <a:spcPts val="0"/>
              </a:spcBef>
              <a:spcAft>
                <a:spcPts val="0"/>
              </a:spcAft>
            </a:pPr>
            <a:r>
              <a:rPr lang="en-US" altLang="ja-JP" sz="1400" b="1">
                <a:ea typeface="游ゴシック" panose="020B0400000000000000" pitchFamily="50" charset="-128"/>
              </a:rPr>
              <a:t>&lt;html lang="</a:t>
            </a:r>
            <a:r>
              <a:rPr lang="en-US" altLang="ja-JP" sz="1400" b="1" err="1">
                <a:ea typeface="游ゴシック" panose="020B0400000000000000" pitchFamily="50" charset="-128"/>
              </a:rPr>
              <a:t>en</a:t>
            </a:r>
            <a:r>
              <a:rPr lang="en-US" altLang="ja-JP" sz="1400" b="1">
                <a:ea typeface="游ゴシック" panose="020B0400000000000000" pitchFamily="50" charset="-128"/>
              </a:rPr>
              <a:t>"&gt;</a:t>
            </a:r>
          </a:p>
          <a:p>
            <a:pPr marL="0" marR="0">
              <a:spcBef>
                <a:spcPts val="0"/>
              </a:spcBef>
              <a:spcAft>
                <a:spcPts val="0"/>
              </a:spcAft>
            </a:pPr>
            <a:endParaRPr lang="en-US" altLang="ja-JP" sz="1400" b="1">
              <a:ea typeface="游ゴシック" panose="020B0400000000000000" pitchFamily="50" charset="-128"/>
            </a:endParaRPr>
          </a:p>
          <a:p>
            <a:pPr marL="0" marR="0">
              <a:spcBef>
                <a:spcPts val="0"/>
              </a:spcBef>
              <a:spcAft>
                <a:spcPts val="0"/>
              </a:spcAft>
            </a:pPr>
            <a:r>
              <a:rPr lang="en-US" altLang="ja-JP" sz="1400" b="1">
                <a:ea typeface="游ゴシック" panose="020B0400000000000000" pitchFamily="50" charset="-128"/>
              </a:rPr>
              <a:t>&lt;head&gt;</a:t>
            </a:r>
          </a:p>
          <a:p>
            <a:pPr marL="0" marR="0">
              <a:spcBef>
                <a:spcPts val="0"/>
              </a:spcBef>
              <a:spcAft>
                <a:spcPts val="0"/>
              </a:spcAft>
            </a:pPr>
            <a:r>
              <a:rPr lang="en-US" altLang="ja-JP" sz="1400" b="1">
                <a:ea typeface="游ゴシック" panose="020B0400000000000000" pitchFamily="50" charset="-128"/>
              </a:rPr>
              <a:t>  &lt;meta charset="utf-8"&gt;</a:t>
            </a:r>
          </a:p>
          <a:p>
            <a:pPr marL="0" marR="0">
              <a:spcBef>
                <a:spcPts val="0"/>
              </a:spcBef>
              <a:spcAft>
                <a:spcPts val="0"/>
              </a:spcAft>
            </a:pPr>
            <a:r>
              <a:rPr lang="en-US" altLang="ja-JP" sz="1400" b="1">
                <a:ea typeface="游ゴシック" panose="020B0400000000000000" pitchFamily="50" charset="-128"/>
              </a:rPr>
              <a:t>  &lt;title&gt;A4&lt;/title&gt;</a:t>
            </a:r>
          </a:p>
          <a:p>
            <a:pPr marL="0" marR="0">
              <a:spcBef>
                <a:spcPts val="0"/>
              </a:spcBef>
              <a:spcAft>
                <a:spcPts val="0"/>
              </a:spcAft>
            </a:pPr>
            <a:endParaRPr lang="en-US" altLang="ja-JP" sz="1400" b="1">
              <a:ea typeface="游ゴシック" panose="020B0400000000000000" pitchFamily="50" charset="-128"/>
            </a:endParaRPr>
          </a:p>
          <a:p>
            <a:pPr marL="0" marR="0">
              <a:spcBef>
                <a:spcPts val="0"/>
              </a:spcBef>
              <a:spcAft>
                <a:spcPts val="0"/>
              </a:spcAft>
            </a:pPr>
            <a:r>
              <a:rPr lang="en-US" altLang="ja-JP" sz="1400" b="1">
                <a:ea typeface="游ゴシック" panose="020B0400000000000000" pitchFamily="50" charset="-128"/>
              </a:rPr>
              <a:t>  &lt;!-- Normalize or reset CSS with your favorite library --&gt;</a:t>
            </a:r>
          </a:p>
          <a:p>
            <a:pPr marL="0" marR="0">
              <a:spcBef>
                <a:spcPts val="0"/>
              </a:spcBef>
              <a:spcAft>
                <a:spcPts val="0"/>
              </a:spcAft>
            </a:pPr>
            <a:r>
              <a:rPr lang="en-US" altLang="ja-JP" sz="1400" b="1">
                <a:ea typeface="游ゴシック" panose="020B0400000000000000" pitchFamily="50" charset="-128"/>
              </a:rPr>
              <a:t>  &lt;link </a:t>
            </a:r>
            <a:r>
              <a:rPr lang="en-US" altLang="ja-JP" sz="1400" b="1" err="1">
                <a:ea typeface="游ゴシック" panose="020B0400000000000000" pitchFamily="50" charset="-128"/>
              </a:rPr>
              <a:t>rel</a:t>
            </a:r>
            <a:r>
              <a:rPr lang="en-US" altLang="ja-JP" sz="1400" b="1">
                <a:ea typeface="游ゴシック" panose="020B0400000000000000" pitchFamily="50" charset="-128"/>
              </a:rPr>
              <a:t>="stylesheet" </a:t>
            </a:r>
            <a:r>
              <a:rPr lang="en-US" altLang="ja-JP" sz="1400" b="1" err="1">
                <a:ea typeface="游ゴシック" panose="020B0400000000000000" pitchFamily="50" charset="-128"/>
              </a:rPr>
              <a:t>href</a:t>
            </a:r>
            <a:r>
              <a:rPr lang="en-US" altLang="ja-JP" sz="1400" b="1">
                <a:ea typeface="游ゴシック" panose="020B0400000000000000" pitchFamily="50" charset="-128"/>
              </a:rPr>
              <a:t>="https://cdnjs.cloudflare.com/ajax/libs/normalize/7.0.0/normalize.min.css"&gt;</a:t>
            </a:r>
          </a:p>
          <a:p>
            <a:pPr marL="0" marR="0">
              <a:spcBef>
                <a:spcPts val="0"/>
              </a:spcBef>
              <a:spcAft>
                <a:spcPts val="0"/>
              </a:spcAft>
            </a:pPr>
            <a:endParaRPr lang="en-US" altLang="ja-JP" sz="1400" b="1">
              <a:ea typeface="游ゴシック" panose="020B0400000000000000" pitchFamily="50" charset="-128"/>
            </a:endParaRPr>
          </a:p>
          <a:p>
            <a:pPr marL="0" marR="0">
              <a:spcBef>
                <a:spcPts val="0"/>
              </a:spcBef>
              <a:spcAft>
                <a:spcPts val="0"/>
              </a:spcAft>
            </a:pPr>
            <a:r>
              <a:rPr lang="en-US" altLang="ja-JP" sz="1400" b="1">
                <a:ea typeface="游ゴシック" panose="020B0400000000000000" pitchFamily="50" charset="-128"/>
              </a:rPr>
              <a:t>  &lt;!-- Load paper.css for happy printing --&gt;</a:t>
            </a:r>
          </a:p>
          <a:p>
            <a:pPr marL="0" marR="0">
              <a:spcBef>
                <a:spcPts val="0"/>
              </a:spcBef>
              <a:spcAft>
                <a:spcPts val="0"/>
              </a:spcAft>
            </a:pPr>
            <a:r>
              <a:rPr lang="en-US" altLang="ja-JP" sz="1400" b="1">
                <a:ea typeface="游ゴシック" panose="020B0400000000000000" pitchFamily="50" charset="-128"/>
              </a:rPr>
              <a:t>  &lt;link </a:t>
            </a:r>
            <a:r>
              <a:rPr lang="en-US" altLang="ja-JP" sz="1400" b="1" err="1">
                <a:ea typeface="游ゴシック" panose="020B0400000000000000" pitchFamily="50" charset="-128"/>
              </a:rPr>
              <a:t>rel</a:t>
            </a:r>
            <a:r>
              <a:rPr lang="en-US" altLang="ja-JP" sz="1400" b="1">
                <a:ea typeface="游ゴシック" panose="020B0400000000000000" pitchFamily="50" charset="-128"/>
              </a:rPr>
              <a:t>="stylesheet" </a:t>
            </a:r>
            <a:r>
              <a:rPr lang="en-US" altLang="ja-JP" sz="1400" b="1" err="1">
                <a:ea typeface="游ゴシック" panose="020B0400000000000000" pitchFamily="50" charset="-128"/>
              </a:rPr>
              <a:t>href</a:t>
            </a:r>
            <a:r>
              <a:rPr lang="en-US" altLang="ja-JP" sz="1400" b="1">
                <a:ea typeface="游ゴシック" panose="020B0400000000000000" pitchFamily="50" charset="-128"/>
              </a:rPr>
              <a:t>="https://cdnjs.cloudflare.com/ajax/libs/paper-</a:t>
            </a:r>
            <a:r>
              <a:rPr lang="en-US" altLang="ja-JP" sz="1400" b="1" err="1">
                <a:ea typeface="游ゴシック" panose="020B0400000000000000" pitchFamily="50" charset="-128"/>
              </a:rPr>
              <a:t>css</a:t>
            </a:r>
            <a:r>
              <a:rPr lang="en-US" altLang="ja-JP" sz="1400" b="1">
                <a:ea typeface="游ゴシック" panose="020B0400000000000000" pitchFamily="50" charset="-128"/>
              </a:rPr>
              <a:t>/0.4.1/paper.css"&gt;</a:t>
            </a:r>
          </a:p>
          <a:p>
            <a:pPr marL="0" marR="0">
              <a:spcBef>
                <a:spcPts val="0"/>
              </a:spcBef>
              <a:spcAft>
                <a:spcPts val="0"/>
              </a:spcAft>
            </a:pPr>
            <a:endParaRPr lang="en-US" altLang="ja-JP" sz="1400" b="1">
              <a:ea typeface="游ゴシック" panose="020B0400000000000000" pitchFamily="50" charset="-128"/>
            </a:endParaRPr>
          </a:p>
          <a:p>
            <a:pPr marL="0" marR="0">
              <a:spcBef>
                <a:spcPts val="0"/>
              </a:spcBef>
              <a:spcAft>
                <a:spcPts val="0"/>
              </a:spcAft>
            </a:pPr>
            <a:endParaRPr lang="en-US" altLang="ja-JP" sz="1400" b="1">
              <a:ea typeface="游ゴシック" panose="020B0400000000000000" pitchFamily="50" charset="-128"/>
            </a:endParaRPr>
          </a:p>
          <a:p>
            <a:pPr marL="0" marR="0">
              <a:spcBef>
                <a:spcPts val="0"/>
              </a:spcBef>
              <a:spcAft>
                <a:spcPts val="0"/>
              </a:spcAft>
            </a:pPr>
            <a:r>
              <a:rPr lang="en-US" altLang="ja-JP" sz="1400" b="1">
                <a:ea typeface="游ゴシック" panose="020B0400000000000000" pitchFamily="50" charset="-128"/>
              </a:rPr>
              <a:t>  &lt;style&gt;@page { size: A4 }&lt;/style&gt;</a:t>
            </a:r>
          </a:p>
          <a:p>
            <a:pPr marL="0" marR="0">
              <a:spcBef>
                <a:spcPts val="0"/>
              </a:spcBef>
              <a:spcAft>
                <a:spcPts val="0"/>
              </a:spcAft>
            </a:pPr>
            <a:r>
              <a:rPr lang="en-US" altLang="ja-JP" sz="1400" b="1">
                <a:ea typeface="游ゴシック" panose="020B0400000000000000" pitchFamily="50" charset="-128"/>
              </a:rPr>
              <a:t> </a:t>
            </a:r>
          </a:p>
          <a:p>
            <a:pPr marL="0" marR="0">
              <a:spcBef>
                <a:spcPts val="0"/>
              </a:spcBef>
              <a:spcAft>
                <a:spcPts val="0"/>
              </a:spcAft>
            </a:pPr>
            <a:r>
              <a:rPr lang="en-US" altLang="ja-JP" sz="1400" b="1">
                <a:ea typeface="游ゴシック" panose="020B0400000000000000" pitchFamily="50" charset="-128"/>
              </a:rPr>
              <a:t>&lt;/head&gt;</a:t>
            </a:r>
          </a:p>
          <a:p>
            <a:pPr marL="0" marR="0">
              <a:spcBef>
                <a:spcPts val="0"/>
              </a:spcBef>
              <a:spcAft>
                <a:spcPts val="0"/>
              </a:spcAft>
            </a:pPr>
            <a:endParaRPr lang="en-US" altLang="ja-JP" sz="1400" b="1">
              <a:ea typeface="游ゴシック" panose="020B0400000000000000" pitchFamily="50" charset="-128"/>
            </a:endParaRPr>
          </a:p>
          <a:p>
            <a:pPr marL="0" marR="0">
              <a:spcBef>
                <a:spcPts val="0"/>
              </a:spcBef>
              <a:spcAft>
                <a:spcPts val="0"/>
              </a:spcAft>
            </a:pPr>
            <a:r>
              <a:rPr lang="en-US" altLang="ja-JP" sz="1400" b="1">
                <a:ea typeface="游ゴシック" panose="020B0400000000000000" pitchFamily="50" charset="-128"/>
              </a:rPr>
              <a:t>&lt;body class="A4"&gt;</a:t>
            </a:r>
          </a:p>
          <a:p>
            <a:pPr marL="0" marR="0">
              <a:spcBef>
                <a:spcPts val="0"/>
              </a:spcBef>
              <a:spcAft>
                <a:spcPts val="0"/>
              </a:spcAft>
            </a:pPr>
            <a:r>
              <a:rPr lang="en-US" altLang="ja-JP" sz="1400" b="1">
                <a:ea typeface="游ゴシック" panose="020B0400000000000000" pitchFamily="50" charset="-128"/>
              </a:rPr>
              <a:t>  &lt;section class="sheet"&gt;</a:t>
            </a:r>
          </a:p>
          <a:p>
            <a:pPr marL="0" marR="0">
              <a:spcBef>
                <a:spcPts val="0"/>
              </a:spcBef>
              <a:spcAft>
                <a:spcPts val="0"/>
              </a:spcAft>
            </a:pPr>
            <a:r>
              <a:rPr lang="en-US" altLang="ja-JP" sz="1400" b="1">
                <a:ea typeface="游ゴシック" panose="020B0400000000000000" pitchFamily="50" charset="-128"/>
              </a:rPr>
              <a:t>  </a:t>
            </a:r>
          </a:p>
          <a:p>
            <a:pPr marL="0" marR="0">
              <a:spcBef>
                <a:spcPts val="0"/>
              </a:spcBef>
              <a:spcAft>
                <a:spcPts val="0"/>
              </a:spcAft>
            </a:pPr>
            <a:endParaRPr lang="en-US" altLang="ja-JP" sz="1400" b="1">
              <a:ea typeface="游ゴシック" panose="020B0400000000000000" pitchFamily="50" charset="-128"/>
            </a:endParaRPr>
          </a:p>
          <a:p>
            <a:pPr marL="0" marR="0">
              <a:spcBef>
                <a:spcPts val="0"/>
              </a:spcBef>
              <a:spcAft>
                <a:spcPts val="0"/>
              </a:spcAft>
            </a:pPr>
            <a:r>
              <a:rPr lang="en-US" altLang="ja-JP" sz="1400" b="1">
                <a:ea typeface="游ゴシック" panose="020B0400000000000000" pitchFamily="50" charset="-128"/>
              </a:rPr>
              <a:t>  &lt;/section&gt;</a:t>
            </a:r>
          </a:p>
          <a:p>
            <a:pPr marL="0" marR="0">
              <a:spcBef>
                <a:spcPts val="0"/>
              </a:spcBef>
              <a:spcAft>
                <a:spcPts val="0"/>
              </a:spcAft>
            </a:pPr>
            <a:r>
              <a:rPr lang="en-US" altLang="ja-JP" sz="1400" b="1">
                <a:ea typeface="游ゴシック" panose="020B0400000000000000" pitchFamily="50" charset="-128"/>
              </a:rPr>
              <a:t>&lt;/body&gt;</a:t>
            </a:r>
          </a:p>
          <a:p>
            <a:pPr marL="0" marR="0">
              <a:spcBef>
                <a:spcPts val="0"/>
              </a:spcBef>
              <a:spcAft>
                <a:spcPts val="0"/>
              </a:spcAft>
            </a:pPr>
            <a:endParaRPr lang="en-US" altLang="ja-JP" sz="1400" b="1">
              <a:ea typeface="游ゴシック" panose="020B0400000000000000" pitchFamily="50" charset="-128"/>
            </a:endParaRPr>
          </a:p>
          <a:p>
            <a:pPr marL="0" marR="0">
              <a:spcBef>
                <a:spcPts val="0"/>
              </a:spcBef>
              <a:spcAft>
                <a:spcPts val="0"/>
              </a:spcAft>
            </a:pPr>
            <a:r>
              <a:rPr lang="en-US" altLang="ja-JP" sz="1400" b="1">
                <a:ea typeface="游ゴシック" panose="020B0400000000000000" pitchFamily="50" charset="-128"/>
              </a:rPr>
              <a:t>&lt;/html&gt;</a:t>
            </a:r>
          </a:p>
        </p:txBody>
      </p:sp>
      <p:sp>
        <p:nvSpPr>
          <p:cNvPr id="2" name="スライド番号プレースホルダー 1">
            <a:extLst>
              <a:ext uri="{FF2B5EF4-FFF2-40B4-BE49-F238E27FC236}">
                <a16:creationId xmlns:a16="http://schemas.microsoft.com/office/drawing/2014/main" id="{EA86DBBF-BBFA-912C-EF7D-7469D91A6739}"/>
              </a:ext>
            </a:extLst>
          </p:cNvPr>
          <p:cNvSpPr>
            <a:spLocks noGrp="1"/>
          </p:cNvSpPr>
          <p:nvPr>
            <p:ph type="sldNum" sz="quarter" idx="12"/>
          </p:nvPr>
        </p:nvSpPr>
        <p:spPr/>
        <p:txBody>
          <a:bodyPr/>
          <a:lstStyle/>
          <a:p>
            <a:fld id="{8D0DD858-A64F-4B2D-B8D9-F899B36065E8}" type="slidenum">
              <a:rPr kumimoji="1" lang="ja-JP" altLang="en-US" smtClean="0"/>
              <a:t>2</a:t>
            </a:fld>
            <a:endParaRPr kumimoji="1" lang="ja-JP" altLang="en-US"/>
          </a:p>
        </p:txBody>
      </p:sp>
    </p:spTree>
    <p:extLst>
      <p:ext uri="{BB962C8B-B14F-4D97-AF65-F5344CB8AC3E}">
        <p14:creationId xmlns:p14="http://schemas.microsoft.com/office/powerpoint/2010/main" val="196208711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144CBE0E5F6F443ABA20C6150C3DD19" ma:contentTypeVersion="10" ma:contentTypeDescription="新しいドキュメントを作成します。" ma:contentTypeScope="" ma:versionID="bcc138fcb502e6bb4fde12a385671374">
  <xsd:schema xmlns:xsd="http://www.w3.org/2001/XMLSchema" xmlns:xs="http://www.w3.org/2001/XMLSchema" xmlns:p="http://schemas.microsoft.com/office/2006/metadata/properties" xmlns:ns2="d9d74023-03e2-4caf-a93e-fef6e8cdc8a5" xmlns:ns3="a5850817-0a63-473e-841b-8247c90abc4d" targetNamespace="http://schemas.microsoft.com/office/2006/metadata/properties" ma:root="true" ma:fieldsID="ec195004e93f8ee284a323e1a295cdab" ns2:_="" ns3:_="">
    <xsd:import namespace="d9d74023-03e2-4caf-a93e-fef6e8cdc8a5"/>
    <xsd:import namespace="a5850817-0a63-473e-841b-8247c90abc4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d74023-03e2-4caf-a93e-fef6e8cdc8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画像タグ" ma:readOnly="false" ma:fieldId="{5cf76f15-5ced-4ddc-b409-7134ff3c332f}" ma:taxonomyMulti="true" ma:sspId="2b8d2963-f01d-4f9b-96ed-60746bdc9dc1"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5850817-0a63-473e-841b-8247c90abc4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9c7b2e9-3ace-4f6e-8ba8-9c105eda7a64}" ma:internalName="TaxCatchAll" ma:showField="CatchAllData" ma:web="a5850817-0a63-473e-841b-8247c90abc4d">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0DE2A9-C321-4BFF-801B-0556F7ECC6EC}">
  <ds:schemaRefs>
    <ds:schemaRef ds:uri="a5850817-0a63-473e-841b-8247c90abc4d"/>
    <ds:schemaRef ds:uri="d9d74023-03e2-4caf-a93e-fef6e8cdc8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FEB7C74-06A4-4EC0-8198-295BFBC496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462</Words>
  <PresentationFormat>ワイド画面</PresentationFormat>
  <Paragraphs>64</Paragraphs>
  <Slides>2</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游ゴシック</vt:lpstr>
      <vt:lpstr>游ゴシック Light</vt:lpstr>
      <vt:lpstr>Arial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2023-01-20T04:33:03Z</dcterms:created>
  <dcterms:modified xsi:type="dcterms:W3CDTF">2023-01-24T07:42:02Z</dcterms:modified>
</cp:coreProperties>
</file>