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4"/>
  </p:sldMasterIdLst>
  <p:notesMasterIdLst>
    <p:notesMasterId r:id="rId7"/>
  </p:notesMasterIdLst>
  <p:handoutMasterIdLst>
    <p:handoutMasterId r:id="rId8"/>
  </p:handoutMasterIdLst>
  <p:sldIdLst>
    <p:sldId id="2890" r:id="rId5"/>
    <p:sldId id="289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6237" userDrawn="1">
          <p15:clr>
            <a:srgbClr val="A4A3A4"/>
          </p15:clr>
        </p15:guide>
        <p15:guide id="3" pos="3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oka Wada" initials="MW" lastIdx="6" clrIdx="0">
    <p:extLst>
      <p:ext uri="{19B8F6BF-5375-455C-9EA6-DF929625EA0E}">
        <p15:presenceInfo xmlns:p15="http://schemas.microsoft.com/office/powerpoint/2012/main" userId="S::mwada@ataway.com::2570c2ca-3578-44df-a9b2-70323392f7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6C6B71"/>
    <a:srgbClr val="413991"/>
    <a:srgbClr val="2E2579"/>
    <a:srgbClr val="8C8C8C"/>
    <a:srgbClr val="7C6C9A"/>
    <a:srgbClr val="8064A2"/>
    <a:srgbClr val="CC0000"/>
    <a:srgbClr val="D1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9F3F3C-C6FD-488E-B099-8645EEA157FB}" v="1" dt="2022-12-06T13:38:57.92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97" autoAdjust="0"/>
    <p:restoredTop sz="94660"/>
  </p:normalViewPr>
  <p:slideViewPr>
    <p:cSldViewPr snapToGrid="0">
      <p:cViewPr varScale="1">
        <p:scale>
          <a:sx n="63" d="100"/>
          <a:sy n="63" d="100"/>
        </p:scale>
        <p:origin x="1358" y="62"/>
      </p:cViewPr>
      <p:guideLst>
        <p:guide orient="horz" pos="1968"/>
        <p:guide pos="6237"/>
        <p:guide pos="33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roshi Yamatoya" userId="46a787d9-7d21-40b5-8391-d6a574481742" providerId="ADAL" clId="{F45572FE-324C-4122-B728-7474F3F9B3CA}"/>
    <pc:docChg chg="custSel addSld delSld modSld">
      <pc:chgData name="Hiroshi Yamatoya" userId="46a787d9-7d21-40b5-8391-d6a574481742" providerId="ADAL" clId="{F45572FE-324C-4122-B728-7474F3F9B3CA}" dt="2022-06-17T01:45:25.598" v="1215" actId="20577"/>
      <pc:docMkLst>
        <pc:docMk/>
      </pc:docMkLst>
      <pc:sldChg chg="del">
        <pc:chgData name="Hiroshi Yamatoya" userId="46a787d9-7d21-40b5-8391-d6a574481742" providerId="ADAL" clId="{F45572FE-324C-4122-B728-7474F3F9B3CA}" dt="2022-06-17T01:15:41.206" v="89" actId="47"/>
        <pc:sldMkLst>
          <pc:docMk/>
          <pc:sldMk cId="1773001790" sldId="256"/>
        </pc:sldMkLst>
      </pc:sldChg>
      <pc:sldChg chg="del">
        <pc:chgData name="Hiroshi Yamatoya" userId="46a787d9-7d21-40b5-8391-d6a574481742" providerId="ADAL" clId="{F45572FE-324C-4122-B728-7474F3F9B3CA}" dt="2022-06-17T01:15:41.206" v="89" actId="47"/>
        <pc:sldMkLst>
          <pc:docMk/>
          <pc:sldMk cId="3145031129" sldId="261"/>
        </pc:sldMkLst>
      </pc:sldChg>
      <pc:sldChg chg="del">
        <pc:chgData name="Hiroshi Yamatoya" userId="46a787d9-7d21-40b5-8391-d6a574481742" providerId="ADAL" clId="{F45572FE-324C-4122-B728-7474F3F9B3CA}" dt="2022-06-17T01:15:43.191" v="90" actId="47"/>
        <pc:sldMkLst>
          <pc:docMk/>
          <pc:sldMk cId="648554568" sldId="268"/>
        </pc:sldMkLst>
      </pc:sldChg>
      <pc:sldChg chg="del">
        <pc:chgData name="Hiroshi Yamatoya" userId="46a787d9-7d21-40b5-8391-d6a574481742" providerId="ADAL" clId="{F45572FE-324C-4122-B728-7474F3F9B3CA}" dt="2022-06-17T01:15:43.191" v="90" actId="47"/>
        <pc:sldMkLst>
          <pc:docMk/>
          <pc:sldMk cId="3974232233" sldId="272"/>
        </pc:sldMkLst>
      </pc:sldChg>
      <pc:sldChg chg="modSp mod">
        <pc:chgData name="Hiroshi Yamatoya" userId="46a787d9-7d21-40b5-8391-d6a574481742" providerId="ADAL" clId="{F45572FE-324C-4122-B728-7474F3F9B3CA}" dt="2022-06-17T01:15:35.594" v="88" actId="6549"/>
        <pc:sldMkLst>
          <pc:docMk/>
          <pc:sldMk cId="2104024643" sldId="2888"/>
        </pc:sldMkLst>
        <pc:spChg chg="mod">
          <ac:chgData name="Hiroshi Yamatoya" userId="46a787d9-7d21-40b5-8391-d6a574481742" providerId="ADAL" clId="{F45572FE-324C-4122-B728-7474F3F9B3CA}" dt="2022-06-17T01:15:35.594" v="88" actId="6549"/>
          <ac:spMkLst>
            <pc:docMk/>
            <pc:sldMk cId="2104024643" sldId="2888"/>
            <ac:spMk id="2" creationId="{2FB70C09-9F50-4E15-A191-84886821DF9F}"/>
          </ac:spMkLst>
        </pc:spChg>
      </pc:sldChg>
      <pc:sldChg chg="delSp modSp mod">
        <pc:chgData name="Hiroshi Yamatoya" userId="46a787d9-7d21-40b5-8391-d6a574481742" providerId="ADAL" clId="{F45572FE-324C-4122-B728-7474F3F9B3CA}" dt="2022-06-17T01:45:10.516" v="1199" actId="20577"/>
        <pc:sldMkLst>
          <pc:docMk/>
          <pc:sldMk cId="2237494687" sldId="2890"/>
        </pc:sldMkLst>
        <pc:spChg chg="mod">
          <ac:chgData name="Hiroshi Yamatoya" userId="46a787d9-7d21-40b5-8391-d6a574481742" providerId="ADAL" clId="{F45572FE-324C-4122-B728-7474F3F9B3CA}" dt="2022-06-17T01:16:08.763" v="105" actId="6549"/>
          <ac:spMkLst>
            <pc:docMk/>
            <pc:sldMk cId="2237494687" sldId="2890"/>
            <ac:spMk id="3" creationId="{1184DE86-E277-457F-BB80-07DB83082C8E}"/>
          </ac:spMkLst>
        </pc:spChg>
        <pc:spChg chg="mod">
          <ac:chgData name="Hiroshi Yamatoya" userId="46a787d9-7d21-40b5-8391-d6a574481742" providerId="ADAL" clId="{F45572FE-324C-4122-B728-7474F3F9B3CA}" dt="2022-06-17T01:45:10.516" v="1199" actId="20577"/>
          <ac:spMkLst>
            <pc:docMk/>
            <pc:sldMk cId="2237494687" sldId="2890"/>
            <ac:spMk id="5" creationId="{F7B60F80-63C7-4A68-9B66-62C7F9354FC0}"/>
          </ac:spMkLst>
        </pc:spChg>
        <pc:graphicFrameChg chg="del">
          <ac:chgData name="Hiroshi Yamatoya" userId="46a787d9-7d21-40b5-8391-d6a574481742" providerId="ADAL" clId="{F45572FE-324C-4122-B728-7474F3F9B3CA}" dt="2022-06-17T01:15:49.903" v="92" actId="478"/>
          <ac:graphicFrameMkLst>
            <pc:docMk/>
            <pc:sldMk cId="2237494687" sldId="2890"/>
            <ac:graphicFrameMk id="6" creationId="{0735B0C8-A658-39D0-1BB1-1CD562AAB72E}"/>
          </ac:graphicFrameMkLst>
        </pc:graphicFrameChg>
      </pc:sldChg>
      <pc:sldChg chg="add del">
        <pc:chgData name="Hiroshi Yamatoya" userId="46a787d9-7d21-40b5-8391-d6a574481742" providerId="ADAL" clId="{F45572FE-324C-4122-B728-7474F3F9B3CA}" dt="2022-06-17T01:30:14.500" v="524" actId="47"/>
        <pc:sldMkLst>
          <pc:docMk/>
          <pc:sldMk cId="1346480938" sldId="2891"/>
        </pc:sldMkLst>
      </pc:sldChg>
      <pc:sldChg chg="modSp add mod">
        <pc:chgData name="Hiroshi Yamatoya" userId="46a787d9-7d21-40b5-8391-d6a574481742" providerId="ADAL" clId="{F45572FE-324C-4122-B728-7474F3F9B3CA}" dt="2022-06-17T01:45:25.598" v="1215" actId="20577"/>
        <pc:sldMkLst>
          <pc:docMk/>
          <pc:sldMk cId="3348847903" sldId="2891"/>
        </pc:sldMkLst>
        <pc:spChg chg="mod">
          <ac:chgData name="Hiroshi Yamatoya" userId="46a787d9-7d21-40b5-8391-d6a574481742" providerId="ADAL" clId="{F45572FE-324C-4122-B728-7474F3F9B3CA}" dt="2022-06-17T01:45:25.598" v="1215" actId="20577"/>
          <ac:spMkLst>
            <pc:docMk/>
            <pc:sldMk cId="3348847903" sldId="2891"/>
            <ac:spMk id="5" creationId="{F7B60F80-63C7-4A68-9B66-62C7F9354FC0}"/>
          </ac:spMkLst>
        </pc:spChg>
      </pc:sldChg>
    </pc:docChg>
  </pc:docChgLst>
  <pc:docChgLst>
    <pc:chgData name="Hiroshi Yamatoya" userId="46a787d9-7d21-40b5-8391-d6a574481742" providerId="ADAL" clId="{E848847A-2F07-4857-B6EA-6C095A13C60A}"/>
    <pc:docChg chg="undo custSel addSld modSld">
      <pc:chgData name="Hiroshi Yamatoya" userId="46a787d9-7d21-40b5-8391-d6a574481742" providerId="ADAL" clId="{E848847A-2F07-4857-B6EA-6C095A13C60A}" dt="2022-09-01T06:44:30.590" v="1504" actId="12"/>
      <pc:docMkLst>
        <pc:docMk/>
      </pc:docMkLst>
      <pc:sldChg chg="modSp mod">
        <pc:chgData name="Hiroshi Yamatoya" userId="46a787d9-7d21-40b5-8391-d6a574481742" providerId="ADAL" clId="{E848847A-2F07-4857-B6EA-6C095A13C60A}" dt="2022-08-25T05:24:30.396" v="29" actId="20577"/>
        <pc:sldMkLst>
          <pc:docMk/>
          <pc:sldMk cId="2104024643" sldId="2888"/>
        </pc:sldMkLst>
        <pc:spChg chg="mod">
          <ac:chgData name="Hiroshi Yamatoya" userId="46a787d9-7d21-40b5-8391-d6a574481742" providerId="ADAL" clId="{E848847A-2F07-4857-B6EA-6C095A13C60A}" dt="2022-08-25T05:24:30.396" v="29" actId="20577"/>
          <ac:spMkLst>
            <pc:docMk/>
            <pc:sldMk cId="2104024643" sldId="2888"/>
            <ac:spMk id="2" creationId="{2FB70C09-9F50-4E15-A191-84886821DF9F}"/>
          </ac:spMkLst>
        </pc:spChg>
      </pc:sldChg>
      <pc:sldChg chg="modSp mod">
        <pc:chgData name="Hiroshi Yamatoya" userId="46a787d9-7d21-40b5-8391-d6a574481742" providerId="ADAL" clId="{E848847A-2F07-4857-B6EA-6C095A13C60A}" dt="2022-09-01T06:42:03.655" v="1446" actId="20577"/>
        <pc:sldMkLst>
          <pc:docMk/>
          <pc:sldMk cId="2237494687" sldId="2890"/>
        </pc:sldMkLst>
        <pc:spChg chg="mod">
          <ac:chgData name="Hiroshi Yamatoya" userId="46a787d9-7d21-40b5-8391-d6a574481742" providerId="ADAL" clId="{E848847A-2F07-4857-B6EA-6C095A13C60A}" dt="2022-09-01T06:42:03.655" v="1446" actId="20577"/>
          <ac:spMkLst>
            <pc:docMk/>
            <pc:sldMk cId="2237494687" sldId="2890"/>
            <ac:spMk id="5" creationId="{F7B60F80-63C7-4A68-9B66-62C7F9354FC0}"/>
          </ac:spMkLst>
        </pc:spChg>
      </pc:sldChg>
      <pc:sldChg chg="modSp mod">
        <pc:chgData name="Hiroshi Yamatoya" userId="46a787d9-7d21-40b5-8391-d6a574481742" providerId="ADAL" clId="{E848847A-2F07-4857-B6EA-6C095A13C60A}" dt="2022-09-01T06:42:35.438" v="1453" actId="20577"/>
        <pc:sldMkLst>
          <pc:docMk/>
          <pc:sldMk cId="3348847903" sldId="2891"/>
        </pc:sldMkLst>
        <pc:spChg chg="mod">
          <ac:chgData name="Hiroshi Yamatoya" userId="46a787d9-7d21-40b5-8391-d6a574481742" providerId="ADAL" clId="{E848847A-2F07-4857-B6EA-6C095A13C60A}" dt="2022-09-01T06:42:35.438" v="1453" actId="20577"/>
          <ac:spMkLst>
            <pc:docMk/>
            <pc:sldMk cId="3348847903" sldId="2891"/>
            <ac:spMk id="5" creationId="{F7B60F80-63C7-4A68-9B66-62C7F9354FC0}"/>
          </ac:spMkLst>
        </pc:spChg>
      </pc:sldChg>
      <pc:sldChg chg="modSp add mod">
        <pc:chgData name="Hiroshi Yamatoya" userId="46a787d9-7d21-40b5-8391-d6a574481742" providerId="ADAL" clId="{E848847A-2F07-4857-B6EA-6C095A13C60A}" dt="2022-09-01T06:44:30.590" v="1504" actId="12"/>
        <pc:sldMkLst>
          <pc:docMk/>
          <pc:sldMk cId="1935951222" sldId="2892"/>
        </pc:sldMkLst>
        <pc:spChg chg="mod">
          <ac:chgData name="Hiroshi Yamatoya" userId="46a787d9-7d21-40b5-8391-d6a574481742" providerId="ADAL" clId="{E848847A-2F07-4857-B6EA-6C095A13C60A}" dt="2022-09-01T06:43:08.974" v="1467" actId="20577"/>
          <ac:spMkLst>
            <pc:docMk/>
            <pc:sldMk cId="1935951222" sldId="2892"/>
            <ac:spMk id="3" creationId="{1184DE86-E277-457F-BB80-07DB83082C8E}"/>
          </ac:spMkLst>
        </pc:spChg>
        <pc:spChg chg="mod">
          <ac:chgData name="Hiroshi Yamatoya" userId="46a787d9-7d21-40b5-8391-d6a574481742" providerId="ADAL" clId="{E848847A-2F07-4857-B6EA-6C095A13C60A}" dt="2022-09-01T06:44:30.590" v="1504" actId="12"/>
          <ac:spMkLst>
            <pc:docMk/>
            <pc:sldMk cId="1935951222" sldId="2892"/>
            <ac:spMk id="5" creationId="{F7B60F80-63C7-4A68-9B66-62C7F9354FC0}"/>
          </ac:spMkLst>
        </pc:spChg>
      </pc:sldChg>
    </pc:docChg>
  </pc:docChgLst>
  <pc:docChgLst>
    <pc:chgData name="Hiroshi Yamatoya" userId="46a787d9-7d21-40b5-8391-d6a574481742" providerId="ADAL" clId="{6B0CBDB3-6E16-4C4F-AC55-FD7E422F846F}"/>
    <pc:docChg chg="modSld">
      <pc:chgData name="Hiroshi Yamatoya" userId="46a787d9-7d21-40b5-8391-d6a574481742" providerId="ADAL" clId="{6B0CBDB3-6E16-4C4F-AC55-FD7E422F846F}" dt="2022-10-12T10:31:33.832" v="18" actId="20577"/>
      <pc:docMkLst>
        <pc:docMk/>
      </pc:docMkLst>
      <pc:sldChg chg="modSp mod">
        <pc:chgData name="Hiroshi Yamatoya" userId="46a787d9-7d21-40b5-8391-d6a574481742" providerId="ADAL" clId="{6B0CBDB3-6E16-4C4F-AC55-FD7E422F846F}" dt="2022-10-12T10:31:33.832" v="18" actId="20577"/>
        <pc:sldMkLst>
          <pc:docMk/>
          <pc:sldMk cId="2458848581" sldId="2891"/>
        </pc:sldMkLst>
        <pc:spChg chg="mod">
          <ac:chgData name="Hiroshi Yamatoya" userId="46a787d9-7d21-40b5-8391-d6a574481742" providerId="ADAL" clId="{6B0CBDB3-6E16-4C4F-AC55-FD7E422F846F}" dt="2022-10-12T10:31:33.832" v="18" actId="20577"/>
          <ac:spMkLst>
            <pc:docMk/>
            <pc:sldMk cId="2458848581" sldId="2891"/>
            <ac:spMk id="5" creationId="{F7B60F80-63C7-4A68-9B66-62C7F9354FC0}"/>
          </ac:spMkLst>
        </pc:spChg>
      </pc:sldChg>
    </pc:docChg>
  </pc:docChgLst>
  <pc:docChgLst>
    <pc:chgData name="Han Thi Ngoc Khuat" userId="6ce1823e-f241-47dc-8a2c-e2f1427479d2" providerId="ADAL" clId="{4E9F3F3C-C6FD-488E-B099-8645EEA157FB}"/>
    <pc:docChg chg="addSld modSld">
      <pc:chgData name="Han Thi Ngoc Khuat" userId="6ce1823e-f241-47dc-8a2c-e2f1427479d2" providerId="ADAL" clId="{4E9F3F3C-C6FD-488E-B099-8645EEA157FB}" dt="2022-12-06T14:22:34.669" v="607" actId="20577"/>
      <pc:docMkLst>
        <pc:docMk/>
      </pc:docMkLst>
      <pc:sldChg chg="modSp mod">
        <pc:chgData name="Han Thi Ngoc Khuat" userId="6ce1823e-f241-47dc-8a2c-e2f1427479d2" providerId="ADAL" clId="{4E9F3F3C-C6FD-488E-B099-8645EEA157FB}" dt="2022-12-06T14:22:34.669" v="607" actId="20577"/>
        <pc:sldMkLst>
          <pc:docMk/>
          <pc:sldMk cId="2237494687" sldId="2890"/>
        </pc:sldMkLst>
        <pc:spChg chg="mod">
          <ac:chgData name="Han Thi Ngoc Khuat" userId="6ce1823e-f241-47dc-8a2c-e2f1427479d2" providerId="ADAL" clId="{4E9F3F3C-C6FD-488E-B099-8645EEA157FB}" dt="2022-12-06T13:39:13.137" v="32" actId="20577"/>
          <ac:spMkLst>
            <pc:docMk/>
            <pc:sldMk cId="2237494687" sldId="2890"/>
            <ac:spMk id="3" creationId="{1184DE86-E277-457F-BB80-07DB83082C8E}"/>
          </ac:spMkLst>
        </pc:spChg>
        <pc:spChg chg="mod">
          <ac:chgData name="Han Thi Ngoc Khuat" userId="6ce1823e-f241-47dc-8a2c-e2f1427479d2" providerId="ADAL" clId="{4E9F3F3C-C6FD-488E-B099-8645EEA157FB}" dt="2022-12-06T14:22:34.669" v="607" actId="20577"/>
          <ac:spMkLst>
            <pc:docMk/>
            <pc:sldMk cId="2237494687" sldId="2890"/>
            <ac:spMk id="5" creationId="{F7B60F80-63C7-4A68-9B66-62C7F9354FC0}"/>
          </ac:spMkLst>
        </pc:spChg>
        <pc:picChg chg="mod">
          <ac:chgData name="Han Thi Ngoc Khuat" userId="6ce1823e-f241-47dc-8a2c-e2f1427479d2" providerId="ADAL" clId="{4E9F3F3C-C6FD-488E-B099-8645EEA157FB}" dt="2022-12-06T13:46:27.643" v="601" actId="1076"/>
          <ac:picMkLst>
            <pc:docMk/>
            <pc:sldMk cId="2237494687" sldId="2890"/>
            <ac:picMk id="7" creationId="{8BD4BBF4-C459-C8E3-74A7-83D189291479}"/>
          </ac:picMkLst>
        </pc:picChg>
      </pc:sldChg>
      <pc:sldChg chg="new">
        <pc:chgData name="Han Thi Ngoc Khuat" userId="6ce1823e-f241-47dc-8a2c-e2f1427479d2" providerId="ADAL" clId="{4E9F3F3C-C6FD-488E-B099-8645EEA157FB}" dt="2022-12-06T13:38:42.068" v="1" actId="680"/>
        <pc:sldMkLst>
          <pc:docMk/>
          <pc:sldMk cId="361902934" sldId="289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819191-095E-4E0B-AC20-37D06A09D1CD}" type="datetimeFigureOut">
              <a:rPr lang="en-US" smtClean="0"/>
              <a:t>12/6/2022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46CB78-B841-47BD-94EE-F6C45125ADD3}" type="slidenum">
              <a:rPr lang="en-US" smtClean="0"/>
              <a:t>‹#›</a:t>
            </a:fld>
            <a:endParaRPr lang="en-US"/>
          </a:p>
        </p:txBody>
      </p:sp>
    </p:spTree>
    <p:extLst>
      <p:ext uri="{BB962C8B-B14F-4D97-AF65-F5344CB8AC3E}">
        <p14:creationId xmlns:p14="http://schemas.microsoft.com/office/powerpoint/2010/main" val="3650956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7042CB-0193-4888-8E1F-6F333F3E3A02}" type="datetimeFigureOut">
              <a:rPr lang="en-US" smtClean="0"/>
              <a:t>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DBF95-7F0D-40DA-B138-606C74BA3A45}" type="slidenum">
              <a:rPr lang="en-US" smtClean="0"/>
              <a:t>‹#›</a:t>
            </a:fld>
            <a:endParaRPr lang="en-US"/>
          </a:p>
        </p:txBody>
      </p:sp>
    </p:spTree>
    <p:extLst>
      <p:ext uri="{BB962C8B-B14F-4D97-AF65-F5344CB8AC3E}">
        <p14:creationId xmlns:p14="http://schemas.microsoft.com/office/powerpoint/2010/main" val="400797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33359D4-B16C-4C24-8604-C3D9863CFADF}"/>
              </a:ext>
            </a:extLst>
          </p:cNvPr>
          <p:cNvSpPr txBox="1"/>
          <p:nvPr userDrawn="1"/>
        </p:nvSpPr>
        <p:spPr>
          <a:xfrm>
            <a:off x="569844" y="6497165"/>
            <a:ext cx="2372793" cy="232027"/>
          </a:xfrm>
          <a:prstGeom prst="rect">
            <a:avLst/>
          </a:prstGeom>
        </p:spPr>
        <p:txBody>
          <a:bodyPr vert="horz" wrap="none" lIns="91440" tIns="45720" rIns="91440" bIns="45720" rtlCol="0" anchor="ctr">
            <a:noAutofit/>
          </a:bodyPr>
          <a:lstStyle/>
          <a:p>
            <a:r>
              <a:rPr kumimoji="1" lang="en-US" altLang="ja-JP" sz="800">
                <a:solidFill>
                  <a:srgbClr val="F57902"/>
                </a:solidFill>
                <a:latin typeface="Meiryo UI" panose="020B0604030504040204" pitchFamily="50" charset="-128"/>
                <a:ea typeface="Meiryo UI" panose="020B0604030504040204" pitchFamily="50" charset="-128"/>
                <a:cs typeface="Meiryo UI" panose="020B0604030504040204" pitchFamily="50" charset="-128"/>
              </a:rPr>
              <a:t>*Commercial in confidence; this document cannot be shared or reproduced in whole or in part without written approval from Ataway</a:t>
            </a:r>
            <a:endParaRPr kumimoji="1" lang="ja-JP" altLang="en-US" sz="800">
              <a:solidFill>
                <a:srgbClr val="F57902"/>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3346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65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94122"/>
          </a:xfrm>
          <a:prstGeom prst="rect">
            <a:avLst/>
          </a:prstGeom>
        </p:spPr>
        <p:txBody>
          <a:bodyPr>
            <a:normAutofit/>
          </a:bodyPr>
          <a:lstStyle>
            <a:lvl1pPr>
              <a:defRPr sz="3200"/>
            </a:lvl1pPr>
          </a:lstStyle>
          <a:p>
            <a:r>
              <a:rPr lang="ja-JP" altLang="en-US"/>
              <a:t>マスター タイトルの書式設定</a:t>
            </a:r>
            <a:endParaRPr lang="zh-CN" altLang="en-US"/>
          </a:p>
        </p:txBody>
      </p:sp>
      <p:sp>
        <p:nvSpPr>
          <p:cNvPr id="3" name="Content Placeholder 2"/>
          <p:cNvSpPr>
            <a:spLocks noGrp="1"/>
          </p:cNvSpPr>
          <p:nvPr>
            <p:ph idx="1"/>
          </p:nvPr>
        </p:nvSpPr>
        <p:spPr>
          <a:xfrm>
            <a:off x="609600" y="1268760"/>
            <a:ext cx="10972800" cy="4857403"/>
          </a:xfrm>
          <a:prstGeom prst="rect">
            <a:avLst/>
          </a:prstGeom>
        </p:spPr>
        <p:txBody>
          <a:bodyPr/>
          <a:lstStyle>
            <a:lvl1pPr>
              <a:defRPr sz="2600"/>
            </a:lvl1pPr>
            <a:lvl2pPr>
              <a:defRPr sz="2200"/>
            </a:lvl2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zh-CN" altLang="en-US"/>
          </a:p>
        </p:txBody>
      </p:sp>
      <p:sp>
        <p:nvSpPr>
          <p:cNvPr id="5" name="テキスト ボックス 4">
            <a:extLst>
              <a:ext uri="{FF2B5EF4-FFF2-40B4-BE49-F238E27FC236}">
                <a16:creationId xmlns:a16="http://schemas.microsoft.com/office/drawing/2014/main" id="{967B4AEA-D3E7-497B-B9AE-EFFC4BB021A2}"/>
              </a:ext>
            </a:extLst>
          </p:cNvPr>
          <p:cNvSpPr txBox="1"/>
          <p:nvPr userDrawn="1"/>
        </p:nvSpPr>
        <p:spPr>
          <a:xfrm>
            <a:off x="569844" y="6497165"/>
            <a:ext cx="2372793" cy="232027"/>
          </a:xfrm>
          <a:prstGeom prst="rect">
            <a:avLst/>
          </a:prstGeom>
        </p:spPr>
        <p:txBody>
          <a:bodyPr vert="horz" wrap="none" lIns="91440" tIns="45720" rIns="91440" bIns="45720" rtlCol="0" anchor="ctr">
            <a:noAutofit/>
          </a:bodyPr>
          <a:lstStyle/>
          <a:p>
            <a:r>
              <a:rPr kumimoji="1" lang="en-US" altLang="ja-JP" sz="800">
                <a:solidFill>
                  <a:srgbClr val="F57902"/>
                </a:solidFill>
                <a:latin typeface="Meiryo UI" panose="020B0604030504040204" pitchFamily="50" charset="-128"/>
                <a:ea typeface="Meiryo UI" panose="020B0604030504040204" pitchFamily="50" charset="-128"/>
                <a:cs typeface="Meiryo UI" panose="020B0604030504040204" pitchFamily="50" charset="-128"/>
              </a:rPr>
              <a:t>*Commercial in confidence; this document cannot be shared or reproduced in whole or in part without written approval from Ataway</a:t>
            </a:r>
            <a:endParaRPr kumimoji="1" lang="ja-JP" altLang="en-US" sz="800">
              <a:solidFill>
                <a:srgbClr val="F57902"/>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110942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77922" y="6393503"/>
            <a:ext cx="316438" cy="308209"/>
          </a:xfrm>
          <a:prstGeom prst="rect">
            <a:avLst/>
          </a:prstGeom>
        </p:spPr>
      </p:pic>
      <p:sp>
        <p:nvSpPr>
          <p:cNvPr id="34" name="TextBox 33"/>
          <p:cNvSpPr txBox="1"/>
          <p:nvPr userDrawn="1"/>
        </p:nvSpPr>
        <p:spPr>
          <a:xfrm>
            <a:off x="11643113" y="6339767"/>
            <a:ext cx="724147" cy="400110"/>
          </a:xfrm>
          <a:prstGeom prst="rect">
            <a:avLst/>
          </a:prstGeom>
          <a:noFill/>
        </p:spPr>
        <p:txBody>
          <a:bodyPr wrap="square" rtlCol="0">
            <a:spAutoFit/>
          </a:bodyPr>
          <a:lstStyle/>
          <a:p>
            <a:fld id="{307D6E7A-9BB2-4A72-B363-21348CDD2D2C}" type="slidenum">
              <a:rPr lang="es-AR" sz="2000" b="1" smtClean="0">
                <a:solidFill>
                  <a:srgbClr val="ED7502"/>
                </a:solidFill>
                <a:latin typeface="Roboto" panose="02000000000000000000" pitchFamily="2" charset="0"/>
                <a:ea typeface="Roboto" panose="02000000000000000000" pitchFamily="2" charset="0"/>
              </a:rPr>
              <a:t>‹#›</a:t>
            </a:fld>
            <a:endParaRPr lang="es-AR" sz="2000" b="1">
              <a:solidFill>
                <a:srgbClr val="ED7502"/>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5070667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s-AR"/>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0162A7BA-2C84-48CE-A98F-A203BE4F568B}"/>
              </a:ext>
            </a:extLst>
          </p:cNvPr>
          <p:cNvSpPr/>
          <p:nvPr/>
        </p:nvSpPr>
        <p:spPr>
          <a:xfrm>
            <a:off x="798513" y="422465"/>
            <a:ext cx="46037" cy="301625"/>
          </a:xfrm>
          <a:prstGeom prst="rect">
            <a:avLst/>
          </a:prstGeom>
          <a:solidFill>
            <a:srgbClr val="EE7A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3" name="Rectangle 4">
            <a:extLst>
              <a:ext uri="{FF2B5EF4-FFF2-40B4-BE49-F238E27FC236}">
                <a16:creationId xmlns:a16="http://schemas.microsoft.com/office/drawing/2014/main" id="{1184DE86-E277-457F-BB80-07DB83082C8E}"/>
              </a:ext>
            </a:extLst>
          </p:cNvPr>
          <p:cNvSpPr>
            <a:spLocks noChangeArrowheads="1"/>
          </p:cNvSpPr>
          <p:nvPr/>
        </p:nvSpPr>
        <p:spPr bwMode="auto">
          <a:xfrm>
            <a:off x="845967" y="280889"/>
            <a:ext cx="32800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C6B7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rgbClr val="6C6B7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6C6B7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C6B7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rgbClr val="6C6B7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rgbClr val="6C6B7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rgbClr val="6C6B7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rgbClr val="6C6B7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rgbClr val="6C6B71"/>
                </a:solidFill>
                <a:latin typeface="Arial" panose="020B0604020202020204" pitchFamily="34" charset="0"/>
                <a:cs typeface="Arial" panose="020B0604020202020204" pitchFamily="34" charset="0"/>
              </a:defRPr>
            </a:lvl9pPr>
          </a:lstStyle>
          <a:p>
            <a:pPr>
              <a:spcBef>
                <a:spcPct val="0"/>
              </a:spcBef>
              <a:buFontTx/>
              <a:buNone/>
            </a:pPr>
            <a:r>
              <a:rPr lang="en-US" altLang="ja-JP" sz="3200" b="1" dirty="0">
                <a:solidFill>
                  <a:srgbClr val="EE7A23"/>
                </a:solidFill>
                <a:latin typeface="Segoe UI" panose="020B0502040204020203" pitchFamily="34" charset="0"/>
                <a:ea typeface="Yu Gothic UI" panose="020B0500000000000000" pitchFamily="50" charset="-128"/>
                <a:cs typeface="Segoe UI" panose="020B0502040204020203" pitchFamily="34" charset="0"/>
              </a:rPr>
              <a:t>PLEDGE</a:t>
            </a:r>
            <a:r>
              <a:rPr lang="ja-JP" altLang="en-US" sz="3200" b="1" dirty="0">
                <a:solidFill>
                  <a:srgbClr val="EE7A23"/>
                </a:solidFill>
                <a:latin typeface="Segoe UI" panose="020B0502040204020203" pitchFamily="34" charset="0"/>
                <a:ea typeface="Yu Gothic UI" panose="020B0500000000000000" pitchFamily="50" charset="-128"/>
                <a:cs typeface="Segoe UI" panose="020B0502040204020203" pitchFamily="34" charset="0"/>
              </a:rPr>
              <a:t>のポスター</a:t>
            </a:r>
            <a:endParaRPr lang="en-US" altLang="en-US" sz="3200" dirty="0">
              <a:solidFill>
                <a:srgbClr val="EE7A23"/>
              </a:solidFill>
              <a:latin typeface="Segoe UI" panose="020B0502040204020203" pitchFamily="34" charset="0"/>
              <a:ea typeface="Yu Gothic UI" panose="020B0500000000000000" pitchFamily="50" charset="-128"/>
              <a:cs typeface="Segoe UI" panose="020B0502040204020203" pitchFamily="34" charset="0"/>
            </a:endParaRPr>
          </a:p>
        </p:txBody>
      </p:sp>
      <p:sp>
        <p:nvSpPr>
          <p:cNvPr id="4" name="Rectangle 22">
            <a:extLst>
              <a:ext uri="{FF2B5EF4-FFF2-40B4-BE49-F238E27FC236}">
                <a16:creationId xmlns:a16="http://schemas.microsoft.com/office/drawing/2014/main" id="{83F85DB3-D59B-46D0-B0B7-EB4F91A5238D}"/>
              </a:ext>
            </a:extLst>
          </p:cNvPr>
          <p:cNvSpPr/>
          <p:nvPr/>
        </p:nvSpPr>
        <p:spPr>
          <a:xfrm>
            <a:off x="798307" y="423258"/>
            <a:ext cx="45719" cy="300038"/>
          </a:xfrm>
          <a:prstGeom prst="rect">
            <a:avLst/>
          </a:prstGeom>
          <a:solidFill>
            <a:srgbClr val="EE7A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 name="テキスト ボックス 4">
            <a:extLst>
              <a:ext uri="{FF2B5EF4-FFF2-40B4-BE49-F238E27FC236}">
                <a16:creationId xmlns:a16="http://schemas.microsoft.com/office/drawing/2014/main" id="{F7B60F80-63C7-4A68-9B66-62C7F9354FC0}"/>
              </a:ext>
            </a:extLst>
          </p:cNvPr>
          <p:cNvSpPr txBox="1"/>
          <p:nvPr/>
        </p:nvSpPr>
        <p:spPr>
          <a:xfrm>
            <a:off x="798306" y="1079430"/>
            <a:ext cx="10862391" cy="5355312"/>
          </a:xfrm>
          <a:prstGeom prst="rect">
            <a:avLst/>
          </a:prstGeom>
          <a:noFill/>
        </p:spPr>
        <p:txBody>
          <a:bodyPr wrap="square" rtlCol="0">
            <a:spAutoFit/>
          </a:bodyPr>
          <a:lstStyle/>
          <a:p>
            <a:r>
              <a:rPr kumimoji="1" lang="ja-JP" altLang="en-US" b="1" u="sng" dirty="0">
                <a:ea typeface="Yu Gothic UI" panose="020B0500000000000000" pitchFamily="50" charset="-128"/>
              </a:rPr>
              <a:t>目的</a:t>
            </a:r>
            <a:endParaRPr kumimoji="1" lang="en-US" altLang="ja-JP" b="1" u="sng" dirty="0">
              <a:ea typeface="Yu Gothic UI" panose="020B0500000000000000" pitchFamily="50" charset="-128"/>
            </a:endParaRPr>
          </a:p>
          <a:p>
            <a:r>
              <a:rPr kumimoji="1" lang="en-US" altLang="ja-JP" dirty="0" err="1">
                <a:ea typeface="Yu Gothic UI" panose="020B0500000000000000" pitchFamily="50" charset="-128"/>
              </a:rPr>
              <a:t>Ataway</a:t>
            </a:r>
            <a:r>
              <a:rPr kumimoji="1" lang="ja-JP" altLang="en-US" dirty="0">
                <a:ea typeface="Yu Gothic UI" panose="020B0500000000000000" pitchFamily="50" charset="-128"/>
              </a:rPr>
              <a:t>社員が</a:t>
            </a:r>
            <a:r>
              <a:rPr kumimoji="1" lang="en-US" altLang="ja-JP" dirty="0">
                <a:ea typeface="Yu Gothic UI" panose="020B0500000000000000" pitchFamily="50" charset="-128"/>
              </a:rPr>
              <a:t>Pledge</a:t>
            </a:r>
            <a:r>
              <a:rPr kumimoji="1" lang="ja-JP" altLang="en-US" dirty="0">
                <a:ea typeface="Yu Gothic UI" panose="020B0500000000000000" pitchFamily="50" charset="-128"/>
              </a:rPr>
              <a:t>（</a:t>
            </a:r>
            <a:r>
              <a:rPr kumimoji="1" lang="en-US" altLang="ja-JP" dirty="0">
                <a:ea typeface="Yu Gothic UI" panose="020B0500000000000000" pitchFamily="50" charset="-128"/>
              </a:rPr>
              <a:t>T.R.U.S.T</a:t>
            </a:r>
            <a:r>
              <a:rPr kumimoji="1" lang="ja-JP" altLang="en-US" dirty="0">
                <a:ea typeface="Yu Gothic UI" panose="020B0500000000000000" pitchFamily="50" charset="-128"/>
              </a:rPr>
              <a:t>）をより身近に感じられようにするため、オフィスにポスターを貼る</a:t>
            </a:r>
            <a:endParaRPr kumimoji="1" lang="en-US" altLang="ja-JP" dirty="0">
              <a:ea typeface="Yu Gothic UI" panose="020B0500000000000000" pitchFamily="50" charset="-128"/>
            </a:endParaRPr>
          </a:p>
          <a:p>
            <a:endParaRPr kumimoji="1" lang="en-US" altLang="ja-JP" dirty="0">
              <a:ea typeface="Yu Gothic UI" panose="020B0500000000000000" pitchFamily="50" charset="-128"/>
            </a:endParaRPr>
          </a:p>
          <a:p>
            <a:endParaRPr kumimoji="1" lang="en-US" altLang="ja-JP" dirty="0">
              <a:ea typeface="Yu Gothic UI" panose="020B0500000000000000" pitchFamily="50" charset="-128"/>
            </a:endParaRPr>
          </a:p>
          <a:p>
            <a:endParaRPr kumimoji="1" lang="en-US" altLang="ja-JP" b="1" u="sng" dirty="0">
              <a:ea typeface="Yu Gothic UI" panose="020B0500000000000000" pitchFamily="50" charset="-128"/>
            </a:endParaRPr>
          </a:p>
          <a:p>
            <a:endParaRPr kumimoji="1" lang="en-US" altLang="ja-JP" b="1" u="sng" dirty="0">
              <a:ea typeface="Yu Gothic UI" panose="020B0500000000000000" pitchFamily="50" charset="-128"/>
            </a:endParaRPr>
          </a:p>
          <a:p>
            <a:r>
              <a:rPr kumimoji="1" lang="ja-JP" altLang="en-US" b="1" u="sng" dirty="0">
                <a:ea typeface="Yu Gothic UI" panose="020B0500000000000000" pitchFamily="50" charset="-128"/>
              </a:rPr>
              <a:t>ポスターの仕様</a:t>
            </a:r>
            <a:endParaRPr kumimoji="1" lang="en-US" altLang="ja-JP" b="1" u="sng" dirty="0">
              <a:ea typeface="Yu Gothic UI" panose="020B0500000000000000" pitchFamily="50" charset="-128"/>
            </a:endParaRPr>
          </a:p>
          <a:p>
            <a:r>
              <a:rPr kumimoji="1" lang="ja-JP" altLang="en-US" dirty="0">
                <a:ea typeface="Yu Gothic UI" panose="020B0500000000000000" pitchFamily="50" charset="-128"/>
              </a:rPr>
              <a:t>・</a:t>
            </a:r>
            <a:r>
              <a:rPr kumimoji="1" lang="en-US" altLang="ja-JP" dirty="0">
                <a:ea typeface="Yu Gothic UI" panose="020B0500000000000000" pitchFamily="50" charset="-128"/>
              </a:rPr>
              <a:t>5</a:t>
            </a:r>
            <a:r>
              <a:rPr kumimoji="1" lang="ja-JP" altLang="en-US" dirty="0">
                <a:ea typeface="Yu Gothic UI" panose="020B0500000000000000" pitchFamily="50" charset="-128"/>
              </a:rPr>
              <a:t>パターン（</a:t>
            </a:r>
            <a:r>
              <a:rPr kumimoji="1" lang="en-US" altLang="ja-JP" dirty="0">
                <a:ea typeface="Yu Gothic UI" panose="020B0500000000000000" pitchFamily="50" charset="-128"/>
              </a:rPr>
              <a:t>T.R.U.S.T</a:t>
            </a:r>
            <a:r>
              <a:rPr kumimoji="1" lang="ja-JP" altLang="en-US" dirty="0">
                <a:ea typeface="Yu Gothic UI" panose="020B0500000000000000" pitchFamily="50" charset="-128"/>
              </a:rPr>
              <a:t>ごとに</a:t>
            </a:r>
            <a:r>
              <a:rPr kumimoji="1" lang="en-US" altLang="ja-JP" dirty="0">
                <a:ea typeface="Yu Gothic UI" panose="020B0500000000000000" pitchFamily="50" charset="-128"/>
              </a:rPr>
              <a:t>1</a:t>
            </a:r>
            <a:r>
              <a:rPr kumimoji="1" lang="ja-JP" altLang="en-US" dirty="0">
                <a:ea typeface="Yu Gothic UI" panose="020B0500000000000000" pitchFamily="50" charset="-128"/>
              </a:rPr>
              <a:t>つずつ → ）</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a:t>
            </a:r>
            <a:r>
              <a:rPr kumimoji="1" lang="en-US" altLang="ja-JP" dirty="0">
                <a:ea typeface="Yu Gothic UI" panose="020B0500000000000000" pitchFamily="50" charset="-128"/>
              </a:rPr>
              <a:t>B2</a:t>
            </a:r>
            <a:r>
              <a:rPr kumimoji="1" lang="ja-JP" altLang="en-US" dirty="0">
                <a:ea typeface="Yu Gothic UI" panose="020B0500000000000000" pitchFamily="50" charset="-128"/>
              </a:rPr>
              <a:t>サイズ、フルカラー</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・それぞれのアイコン（ロケットなど）は利用する。アイコンのファイルを共有</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・ポスターのコンテンツは</a:t>
            </a:r>
            <a:r>
              <a:rPr kumimoji="1" lang="en-US" altLang="ja-JP" dirty="0">
                <a:ea typeface="Yu Gothic UI" panose="020B0500000000000000" pitchFamily="50" charset="-128"/>
              </a:rPr>
              <a:t>PLEDGE</a:t>
            </a:r>
            <a:r>
              <a:rPr kumimoji="1" lang="ja-JP" altLang="en-US" dirty="0">
                <a:ea typeface="Yu Gothic UI" panose="020B0500000000000000" pitchFamily="50" charset="-128"/>
              </a:rPr>
              <a:t>の内容を基に作成しますがデザイン案のオプションを選択してから調整します。</a:t>
            </a:r>
            <a:endParaRPr kumimoji="1" lang="en-US" altLang="ja-JP" dirty="0">
              <a:ea typeface="Yu Gothic UI" panose="020B0500000000000000" pitchFamily="50" charset="-128"/>
            </a:endParaRPr>
          </a:p>
          <a:p>
            <a:endParaRPr kumimoji="1" lang="en-US" altLang="ja-JP" dirty="0">
              <a:ea typeface="Yu Gothic UI" panose="020B0500000000000000" pitchFamily="50" charset="-128"/>
            </a:endParaRPr>
          </a:p>
          <a:p>
            <a:endParaRPr kumimoji="1" lang="en-US" altLang="ja-JP" dirty="0">
              <a:ea typeface="Yu Gothic UI" panose="020B0500000000000000" pitchFamily="50" charset="-128"/>
            </a:endParaRPr>
          </a:p>
          <a:p>
            <a:r>
              <a:rPr kumimoji="1" lang="ja-JP" altLang="en-US" b="1" dirty="0">
                <a:ea typeface="Yu Gothic UI" panose="020B0500000000000000" pitchFamily="50" charset="-128"/>
              </a:rPr>
              <a:t>流れ</a:t>
            </a:r>
            <a:endParaRPr kumimoji="1" lang="en-US" altLang="ja-JP" b="1" dirty="0">
              <a:ea typeface="Yu Gothic UI" panose="020B0500000000000000" pitchFamily="50" charset="-128"/>
            </a:endParaRPr>
          </a:p>
          <a:p>
            <a:r>
              <a:rPr kumimoji="1" lang="ja-JP" altLang="en-US" dirty="0">
                <a:ea typeface="Yu Gothic UI" panose="020B0500000000000000" pitchFamily="50" charset="-128"/>
              </a:rPr>
              <a:t>①デザイン会社またはフリーランサーがサイトやポートフォリオを提供する</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②ポスターの概算見積を共有</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③外部会者をきめてから契約</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④デザイン会社がデザイン案を</a:t>
            </a:r>
            <a:r>
              <a:rPr kumimoji="1" lang="en-US" altLang="ja-JP" dirty="0">
                <a:ea typeface="Yu Gothic UI" panose="020B0500000000000000" pitchFamily="50" charset="-128"/>
              </a:rPr>
              <a:t>2</a:t>
            </a:r>
            <a:r>
              <a:rPr kumimoji="1" lang="ja-JP" altLang="en-US" dirty="0">
                <a:ea typeface="Yu Gothic UI" panose="020B0500000000000000" pitchFamily="50" charset="-128"/>
              </a:rPr>
              <a:t>－</a:t>
            </a:r>
            <a:r>
              <a:rPr kumimoji="1" lang="en-US" altLang="ja-JP" dirty="0">
                <a:ea typeface="Yu Gothic UI" panose="020B0500000000000000" pitchFamily="50" charset="-128"/>
              </a:rPr>
              <a:t>3</a:t>
            </a:r>
            <a:r>
              <a:rPr kumimoji="1" lang="ja-JP" altLang="en-US">
                <a:ea typeface="Yu Gothic UI" panose="020B0500000000000000" pitchFamily="50" charset="-128"/>
              </a:rPr>
              <a:t>オプション</a:t>
            </a:r>
            <a:r>
              <a:rPr kumimoji="1" lang="ja-JP" altLang="en-US" dirty="0">
                <a:ea typeface="Yu Gothic UI" panose="020B0500000000000000" pitchFamily="50" charset="-128"/>
              </a:rPr>
              <a:t>を提案</a:t>
            </a:r>
            <a:endParaRPr kumimoji="1" lang="en-US" altLang="ja-JP" dirty="0">
              <a:ea typeface="Yu Gothic UI" panose="020B0500000000000000" pitchFamily="50" charset="-128"/>
            </a:endParaRPr>
          </a:p>
          <a:p>
            <a:r>
              <a:rPr kumimoji="1" lang="ja-JP" altLang="en-US" dirty="0">
                <a:ea typeface="Yu Gothic UI" panose="020B0500000000000000" pitchFamily="50" charset="-128"/>
              </a:rPr>
              <a:t>⑤オプションを選択してからポスターのコンテンツを補足</a:t>
            </a:r>
            <a:endParaRPr kumimoji="1" lang="en-US" altLang="ja-JP" dirty="0">
              <a:ea typeface="Yu Gothic UI" panose="020B0500000000000000" pitchFamily="50" charset="-128"/>
            </a:endParaRPr>
          </a:p>
        </p:txBody>
      </p:sp>
      <p:pic>
        <p:nvPicPr>
          <p:cNvPr id="7" name="図 6">
            <a:extLst>
              <a:ext uri="{FF2B5EF4-FFF2-40B4-BE49-F238E27FC236}">
                <a16:creationId xmlns:a16="http://schemas.microsoft.com/office/drawing/2014/main" id="{8BD4BBF4-C459-C8E3-74A7-83D189291479}"/>
              </a:ext>
            </a:extLst>
          </p:cNvPr>
          <p:cNvPicPr>
            <a:picLocks noChangeAspect="1"/>
          </p:cNvPicPr>
          <p:nvPr/>
        </p:nvPicPr>
        <p:blipFill>
          <a:blip r:embed="rId2"/>
          <a:stretch>
            <a:fillRect/>
          </a:stretch>
        </p:blipFill>
        <p:spPr>
          <a:xfrm>
            <a:off x="6096000" y="1793413"/>
            <a:ext cx="4548227" cy="1151573"/>
          </a:xfrm>
          <a:prstGeom prst="rect">
            <a:avLst/>
          </a:prstGeom>
        </p:spPr>
      </p:pic>
    </p:spTree>
    <p:extLst>
      <p:ext uri="{BB962C8B-B14F-4D97-AF65-F5344CB8AC3E}">
        <p14:creationId xmlns:p14="http://schemas.microsoft.com/office/powerpoint/2010/main" val="2237494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0293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C859B9FE-BDDD-4A3D-805F-E927167737CD}" vid="{46C853EC-BC03-4F11-8FDA-97091C6C22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FE99BB9C79B748B17FFD4AF58309BB" ma:contentTypeVersion="16" ma:contentTypeDescription="Create a new document." ma:contentTypeScope="" ma:versionID="25b420681bc73ecf7864399756bc1d09">
  <xsd:schema xmlns:xsd="http://www.w3.org/2001/XMLSchema" xmlns:xs="http://www.w3.org/2001/XMLSchema" xmlns:p="http://schemas.microsoft.com/office/2006/metadata/properties" xmlns:ns2="5568f330-ee10-492a-be07-3f4a15cc1f80" xmlns:ns3="f2b64fca-6052-4d7a-9ce2-3b8edd20229b" targetNamespace="http://schemas.microsoft.com/office/2006/metadata/properties" ma:root="true" ma:fieldsID="750ad737228f0c516be2ef7be6579712" ns2:_="" ns3:_="">
    <xsd:import namespace="5568f330-ee10-492a-be07-3f4a15cc1f80"/>
    <xsd:import namespace="f2b64fca-6052-4d7a-9ce2-3b8edd20229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68f330-ee10-492a-be07-3f4a15cc1f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670174f-237a-485b-85fe-ddcae2588d6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2b64fca-6052-4d7a-9ce2-3b8edd20229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bb78ed0-6f41-4d18-a827-fba2be494341}" ma:internalName="TaxCatchAll" ma:showField="CatchAllData" ma:web="f2b64fca-6052-4d7a-9ce2-3b8edd2022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568f330-ee10-492a-be07-3f4a15cc1f80">
      <Terms xmlns="http://schemas.microsoft.com/office/infopath/2007/PartnerControls"/>
    </lcf76f155ced4ddcb4097134ff3c332f>
    <TaxCatchAll xmlns="f2b64fca-6052-4d7a-9ce2-3b8edd20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46F860-BEEF-438D-9337-B6B0D17141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68f330-ee10-492a-be07-3f4a15cc1f80"/>
    <ds:schemaRef ds:uri="f2b64fca-6052-4d7a-9ce2-3b8edd20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AE1BC8-AC2B-410B-9A8A-BB24A5880F22}">
  <ds:schemaRefs>
    <ds:schemaRef ds:uri="058963aa-c3bc-4a0f-9c09-368b66fc880b"/>
    <ds:schemaRef ds:uri="0e0e6700-b950-4e18-bc51-49ab9eecc6e2"/>
    <ds:schemaRef ds:uri="27c3a13b-e2d4-4cb5-aa5f-0c604364acbf"/>
    <ds:schemaRef ds:uri="b544816b-fdd9-4555-9b38-6adb6a55d45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568f330-ee10-492a-be07-3f4a15cc1f80"/>
    <ds:schemaRef ds:uri="f2b64fca-6052-4d7a-9ce2-3b8edd20229b"/>
  </ds:schemaRefs>
</ds:datastoreItem>
</file>

<file path=customXml/itemProps3.xml><?xml version="1.0" encoding="utf-8"?>
<ds:datastoreItem xmlns:ds="http://schemas.openxmlformats.org/officeDocument/2006/customXml" ds:itemID="{FBD09628-D778-4308-A77B-C5DCDDFF28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 OCT 2020 Prosci</Template>
  <TotalTime>464</TotalTime>
  <Words>151</Words>
  <Application>Microsoft Office PowerPoint</Application>
  <PresentationFormat>Widescreen</PresentationFormat>
  <Paragraphs>20</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Meiryo UI</vt:lpstr>
      <vt:lpstr>Arial</vt:lpstr>
      <vt:lpstr>Calibri</vt:lpstr>
      <vt:lpstr>Calibri Light</vt:lpstr>
      <vt:lpstr>Roboto</vt:lpstr>
      <vt:lpstr>Segoe UI</vt:lpstr>
      <vt:lpstr>Office テーマ</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Hiroshi Yamatoya</dc:creator>
  <cp:lastModifiedBy>Han Thi Ngoc Khuat</cp:lastModifiedBy>
  <cp:revision>51</cp:revision>
  <dcterms:created xsi:type="dcterms:W3CDTF">2022-06-17T01:13:47Z</dcterms:created>
  <dcterms:modified xsi:type="dcterms:W3CDTF">2022-12-06T14:22:37Z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0x0101005DFE99BB9C79B748B17FFD4AF58309BB</vt:lpwstr>
  </property>
  <property fmtid="{D5CDD505-2E9C-101B-9397-08002B2CF9AE}" pid="3" name="xd_Signature">
    <vt:bool>false</vt:bool>
  </property>
  <property fmtid="{D5CDD505-2E9C-101B-9397-08002B2CF9AE}" pid="4" name="xd_ProgID">
    <vt:lpwstr/>
  </property>
  <property fmtid="{D5CDD505-2E9C-101B-9397-08002B2CF9AE}" pid="5" name="MediaServiceImageTags">
    <vt:lpwstr/>
  </property>
  <property fmtid="{D5CDD505-2E9C-101B-9397-08002B2CF9AE}" pid="6" name="TemplateUrl">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