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9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076FA-616E-4059-9DB2-F2D432EEA1EA}" type="datetimeFigureOut">
              <a:rPr kumimoji="1" lang="ja-JP" altLang="en-US" smtClean="0"/>
              <a:t>2022/4/21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83B3-E251-449F-B1AD-8E2A2B19443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4178760" cy="563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正方形/長方形 4"/>
          <p:cNvSpPr/>
          <p:nvPr/>
        </p:nvSpPr>
        <p:spPr>
          <a:xfrm>
            <a:off x="2267744" y="1196752"/>
            <a:ext cx="1224136" cy="35283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347864" y="5013176"/>
            <a:ext cx="576064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980728"/>
            <a:ext cx="1261848" cy="213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005064"/>
            <a:ext cx="1305868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テキスト ボックス 8"/>
          <p:cNvSpPr txBox="1"/>
          <p:nvPr/>
        </p:nvSpPr>
        <p:spPr>
          <a:xfrm>
            <a:off x="2267744" y="11967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①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87824" y="494116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②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cxnSp>
        <p:nvCxnSpPr>
          <p:cNvPr id="12" name="直線矢印コネクタ 11"/>
          <p:cNvCxnSpPr>
            <a:stCxn id="9" idx="3"/>
          </p:cNvCxnSpPr>
          <p:nvPr/>
        </p:nvCxnSpPr>
        <p:spPr>
          <a:xfrm flipV="1">
            <a:off x="3491880" y="1340768"/>
            <a:ext cx="2736304" cy="40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flipV="1">
            <a:off x="3707904" y="5013176"/>
            <a:ext cx="2736304" cy="40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755576" y="118373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欲しい</a:t>
            </a:r>
            <a:r>
              <a:rPr lang="ja-JP" altLang="en-US" dirty="0" smtClean="0"/>
              <a:t>もの：以下①と②のデザイン（制服部分）をデフォルメ風のアイコンにして</a:t>
            </a:r>
            <a:endParaRPr lang="en-US" altLang="ja-JP" dirty="0" smtClean="0"/>
          </a:p>
          <a:p>
            <a:r>
              <a:rPr kumimoji="1" lang="ja-JP" altLang="en-US" dirty="0"/>
              <a:t>作成</a:t>
            </a:r>
            <a:r>
              <a:rPr kumimoji="1" lang="ja-JP" altLang="en-US" dirty="0" smtClean="0"/>
              <a:t>をいただきたいです。①と②顔の表情やポーズは同じでも問題ありません。</a:t>
            </a:r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6300192" y="836712"/>
            <a:ext cx="1224136" cy="540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687616" y="6273225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 smtClean="0"/>
              <a:t>頂きたい参考イメージ：ネットからコピペしたので参考レベルまでです。</a:t>
            </a:r>
            <a:endParaRPr kumimoji="1" lang="ja-JP" altLang="en-US" sz="1600" b="1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00192" y="83671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①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300192" y="371703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②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Daichi</dc:creator>
  <cp:lastModifiedBy>Daichi</cp:lastModifiedBy>
  <cp:revision>1</cp:revision>
  <dcterms:created xsi:type="dcterms:W3CDTF">2022-04-21T01:45:36Z</dcterms:created>
  <dcterms:modified xsi:type="dcterms:W3CDTF">2022-04-21T01:46:19Z</dcterms:modified>
</cp:coreProperties>
</file>