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91" r:id="rId3"/>
    <p:sldId id="292" r:id="rId4"/>
  </p:sldIdLst>
  <p:sldSz cx="6356985" cy="6356985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201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tableStyles" Target="tableStyles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94747" y="1040566"/>
            <a:ext cx="4768484" cy="2213593"/>
          </a:xfrm>
        </p:spPr>
        <p:txBody>
          <a:bodyPr anchor="b"/>
          <a:lstStyle>
            <a:lvl1pPr algn="ctr">
              <a:defRPr sz="4175"/>
            </a:lvl1pPr>
          </a:lstStyle>
          <a:p>
            <a:r>
              <a:rPr kumimoji="1" lang="ja-JP" altLang="en-US" dirty="0" smtClean="0"/>
              <a:t>マスタ タイトルの書式設定</a:t>
            </a:r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794747" y="3339522"/>
            <a:ext cx="4768484" cy="1535091"/>
          </a:xfrm>
        </p:spPr>
        <p:txBody>
          <a:bodyPr/>
          <a:lstStyle>
            <a:lvl1pPr marL="0" indent="0" algn="ctr">
              <a:buNone/>
              <a:defRPr sz="1670"/>
            </a:lvl1pPr>
            <a:lvl2pPr marL="318135" indent="0" algn="ctr">
              <a:buNone/>
              <a:defRPr sz="1390"/>
            </a:lvl2pPr>
            <a:lvl3pPr marL="636270" indent="0" algn="ctr">
              <a:buNone/>
              <a:defRPr sz="1250"/>
            </a:lvl3pPr>
            <a:lvl4pPr marL="953770" indent="0" algn="ctr">
              <a:buNone/>
              <a:defRPr sz="1110"/>
            </a:lvl4pPr>
            <a:lvl5pPr marL="1271905" indent="0" algn="ctr">
              <a:buNone/>
              <a:defRPr sz="1110"/>
            </a:lvl5pPr>
            <a:lvl6pPr marL="1590040" indent="0" algn="ctr">
              <a:buNone/>
              <a:defRPr sz="1110"/>
            </a:lvl6pPr>
            <a:lvl7pPr marL="1907540" indent="0" algn="ctr">
              <a:buNone/>
              <a:defRPr sz="1110"/>
            </a:lvl7pPr>
            <a:lvl8pPr marL="2225675" indent="0" algn="ctr">
              <a:buNone/>
              <a:defRPr sz="1110"/>
            </a:lvl8pPr>
            <a:lvl9pPr marL="2543175" indent="0" algn="ctr">
              <a:buNone/>
              <a:defRPr sz="1110"/>
            </a:lvl9pPr>
          </a:lstStyle>
          <a:p>
            <a:r>
              <a:rPr kumimoji="1" lang="ja-JP" altLang="en-US" dirty="0" smtClean="0"/>
              <a:t>マスタ サブタイトルの書式設定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8725A-28AD-45F8-B362-09C8E353BCD4}" type="datetimeFigureOut">
              <a:rPr kumimoji="1" lang="ja-JP" altLang="en-US" smtClean="0"/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8928E-AA9A-4D89-BC1F-A2C05AB4BD92}" type="slidenum">
              <a:rPr kumimoji="1" lang="ja-JP" altLang="en-US" smtClean="0"/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コンテンツ プレースホルダー 1"/>
          <p:cNvSpPr>
            <a:spLocks noGrp="1"/>
          </p:cNvSpPr>
          <p:nvPr>
            <p:ph/>
          </p:nvPr>
        </p:nvSpPr>
        <p:spPr>
          <a:xfrm>
            <a:off x="437111" y="338514"/>
            <a:ext cx="5483757" cy="5388273"/>
          </a:xfrm>
        </p:spPr>
        <p:txBody>
          <a:bodyPr/>
          <a:lstStyle/>
          <a:p>
            <a:pPr lvl="0"/>
            <a:r>
              <a:rPr kumimoji="1" lang="ja-JP" altLang="en-US" dirty="0" smtClean="0"/>
              <a:t>マスタ テキストの書式設定</a:t>
            </a:r>
            <a:endParaRPr kumimoji="1" lang="ja-JP" altLang="en-US" dirty="0" smtClean="0"/>
          </a:p>
          <a:p>
            <a:pPr lvl="1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2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2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3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3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4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4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5 </a:t>
            </a:r>
            <a:r>
              <a:rPr kumimoji="1" lang="ja-JP" altLang="en-US" dirty="0" smtClean="0"/>
              <a:t>レベル</a:t>
            </a:r>
            <a:endParaRPr kumimoji="1" lang="ja-JP" altLang="en-US" dirty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8725A-28AD-45F8-B362-09C8E353BCD4}" type="datetimeFigureOut">
              <a:rPr kumimoji="1" lang="ja-JP" altLang="en-US" smtClean="0"/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8928E-AA9A-4D89-BC1F-A2C05AB4BD92}" type="slidenum">
              <a:rPr kumimoji="1" lang="ja-JP" altLang="en-US" smtClean="0"/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マスタ タイトルの書式設定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dirty="0" smtClean="0"/>
              <a:t>マスタ テキストの書式設定</a:t>
            </a:r>
            <a:endParaRPr kumimoji="1" lang="ja-JP" altLang="en-US" dirty="0" smtClean="0"/>
          </a:p>
          <a:p>
            <a:pPr lvl="1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2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2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3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3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4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4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5 </a:t>
            </a:r>
            <a:r>
              <a:rPr kumimoji="1" lang="ja-JP" altLang="en-US" dirty="0" smtClean="0"/>
              <a:t>レベル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8725A-28AD-45F8-B362-09C8E353BCD4}" type="datetimeFigureOut">
              <a:rPr kumimoji="1" lang="ja-JP" altLang="en-US" smtClean="0"/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8928E-AA9A-4D89-BC1F-A2C05AB4BD92}" type="slidenum">
              <a:rPr kumimoji="1" lang="ja-JP" altLang="en-US" smtClean="0"/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33799" y="1585133"/>
            <a:ext cx="5483757" cy="2644831"/>
          </a:xfrm>
        </p:spPr>
        <p:txBody>
          <a:bodyPr anchor="b"/>
          <a:lstStyle>
            <a:lvl1pPr>
              <a:defRPr sz="4175"/>
            </a:lvl1pPr>
          </a:lstStyle>
          <a:p>
            <a:r>
              <a:rPr kumimoji="1" lang="ja-JP" altLang="en-US" dirty="0" smtClean="0"/>
              <a:t>マスタ タイトルの書式設定</a:t>
            </a: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33799" y="4254984"/>
            <a:ext cx="5483757" cy="1390854"/>
          </a:xfrm>
        </p:spPr>
        <p:txBody>
          <a:bodyPr/>
          <a:lstStyle>
            <a:lvl1pPr marL="0" indent="0">
              <a:buNone/>
              <a:defRPr sz="1670">
                <a:solidFill>
                  <a:schemeClr val="tx1">
                    <a:tint val="75000"/>
                  </a:schemeClr>
                </a:solidFill>
              </a:defRPr>
            </a:lvl1pPr>
            <a:lvl2pPr marL="318135" indent="0">
              <a:buNone/>
              <a:defRPr sz="1390">
                <a:solidFill>
                  <a:schemeClr val="tx1">
                    <a:tint val="75000"/>
                  </a:schemeClr>
                </a:solidFill>
              </a:defRPr>
            </a:lvl2pPr>
            <a:lvl3pPr marL="636270" indent="0">
              <a:buNone/>
              <a:defRPr sz="1250">
                <a:solidFill>
                  <a:schemeClr val="tx1">
                    <a:tint val="75000"/>
                  </a:schemeClr>
                </a:solidFill>
              </a:defRPr>
            </a:lvl3pPr>
            <a:lvl4pPr marL="953770" indent="0">
              <a:buNone/>
              <a:defRPr sz="1110">
                <a:solidFill>
                  <a:schemeClr val="tx1">
                    <a:tint val="75000"/>
                  </a:schemeClr>
                </a:solidFill>
              </a:defRPr>
            </a:lvl4pPr>
            <a:lvl5pPr marL="1271905" indent="0">
              <a:buNone/>
              <a:defRPr sz="1110">
                <a:solidFill>
                  <a:schemeClr val="tx1">
                    <a:tint val="75000"/>
                  </a:schemeClr>
                </a:solidFill>
              </a:defRPr>
            </a:lvl5pPr>
            <a:lvl6pPr marL="1590040" indent="0">
              <a:buNone/>
              <a:defRPr sz="1110">
                <a:solidFill>
                  <a:schemeClr val="tx1">
                    <a:tint val="75000"/>
                  </a:schemeClr>
                </a:solidFill>
              </a:defRPr>
            </a:lvl6pPr>
            <a:lvl7pPr marL="1907540" indent="0">
              <a:buNone/>
              <a:defRPr sz="1110">
                <a:solidFill>
                  <a:schemeClr val="tx1">
                    <a:tint val="75000"/>
                  </a:schemeClr>
                </a:solidFill>
              </a:defRPr>
            </a:lvl7pPr>
            <a:lvl8pPr marL="2225675" indent="0">
              <a:buNone/>
              <a:defRPr sz="1110">
                <a:solidFill>
                  <a:schemeClr val="tx1">
                    <a:tint val="75000"/>
                  </a:schemeClr>
                </a:solidFill>
              </a:defRPr>
            </a:lvl8pPr>
            <a:lvl9pPr marL="2543175" indent="0">
              <a:buNone/>
              <a:defRPr sz="111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dirty="0" smtClean="0"/>
              <a:t>マスタ テキストの書式設定</a:t>
            </a:r>
            <a:endParaRPr kumimoji="1" lang="ja-JP" altLang="en-US" dirty="0" smtClean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8725A-28AD-45F8-B362-09C8E353BCD4}" type="datetimeFigureOut">
              <a:rPr kumimoji="1" lang="ja-JP" altLang="en-US" smtClean="0"/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8928E-AA9A-4D89-BC1F-A2C05AB4BD92}" type="slidenum">
              <a:rPr kumimoji="1" lang="ja-JP" altLang="en-US" smtClean="0"/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マスタ タイトルの書式設定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37111" y="1692574"/>
            <a:ext cx="2702141" cy="4034214"/>
          </a:xfrm>
        </p:spPr>
        <p:txBody>
          <a:bodyPr/>
          <a:lstStyle/>
          <a:p>
            <a:pPr lvl="0"/>
            <a:r>
              <a:rPr kumimoji="1" lang="ja-JP" altLang="en-US" dirty="0" smtClean="0"/>
              <a:t>マスタ テキストの書式設定</a:t>
            </a:r>
            <a:endParaRPr kumimoji="1" lang="ja-JP" altLang="en-US" dirty="0" smtClean="0"/>
          </a:p>
          <a:p>
            <a:pPr lvl="1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2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2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3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3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4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4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5 </a:t>
            </a:r>
            <a:r>
              <a:rPr kumimoji="1" lang="ja-JP" altLang="en-US" dirty="0" smtClean="0"/>
              <a:t>レベル</a:t>
            </a:r>
            <a:endParaRPr kumimoji="1" lang="ja-JP" altLang="en-US" dirty="0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218727" y="1692574"/>
            <a:ext cx="2702141" cy="4034214"/>
          </a:xfrm>
        </p:spPr>
        <p:txBody>
          <a:bodyPr/>
          <a:lstStyle/>
          <a:p>
            <a:pPr lvl="0"/>
            <a:r>
              <a:rPr kumimoji="1" lang="ja-JP" altLang="en-US" dirty="0" smtClean="0"/>
              <a:t>マスタ テキストの書式設定</a:t>
            </a:r>
            <a:endParaRPr kumimoji="1" lang="ja-JP" altLang="en-US" dirty="0" smtClean="0"/>
          </a:p>
          <a:p>
            <a:pPr lvl="1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2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2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3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3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4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4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5 </a:t>
            </a:r>
            <a:r>
              <a:rPr kumimoji="1" lang="ja-JP" altLang="en-US" dirty="0" smtClean="0"/>
              <a:t>レベル</a:t>
            </a:r>
            <a:endParaRPr kumimoji="1" lang="ja-JP" altLang="en-US" dirty="0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8725A-28AD-45F8-B362-09C8E353BCD4}" type="datetimeFigureOut">
              <a:rPr kumimoji="1" lang="ja-JP" altLang="en-US" smtClean="0"/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8928E-AA9A-4D89-BC1F-A2C05AB4BD92}" type="slidenum">
              <a:rPr kumimoji="1" lang="ja-JP" altLang="en-US" smtClean="0"/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37939" y="338514"/>
            <a:ext cx="5483757" cy="1228956"/>
          </a:xfrm>
        </p:spPr>
        <p:txBody>
          <a:bodyPr/>
          <a:lstStyle/>
          <a:p>
            <a:r>
              <a:rPr kumimoji="1" lang="ja-JP" altLang="en-US" dirty="0" smtClean="0"/>
              <a:t>マスタ タイトルの書式設定</a:t>
            </a: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37939" y="1558641"/>
            <a:ext cx="2689723" cy="763866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135" indent="0">
              <a:buNone/>
              <a:defRPr sz="1390" b="1"/>
            </a:lvl2pPr>
            <a:lvl3pPr marL="636270" indent="0">
              <a:buNone/>
              <a:defRPr sz="1250" b="1"/>
            </a:lvl3pPr>
            <a:lvl4pPr marL="953770" indent="0">
              <a:buNone/>
              <a:defRPr sz="1110" b="1"/>
            </a:lvl4pPr>
            <a:lvl5pPr marL="1271905" indent="0">
              <a:buNone/>
              <a:defRPr sz="1110" b="1"/>
            </a:lvl5pPr>
            <a:lvl6pPr marL="1590040" indent="0">
              <a:buNone/>
              <a:defRPr sz="1110" b="1"/>
            </a:lvl6pPr>
            <a:lvl7pPr marL="1907540" indent="0">
              <a:buNone/>
              <a:defRPr sz="1110" b="1"/>
            </a:lvl7pPr>
            <a:lvl8pPr marL="2225675" indent="0">
              <a:buNone/>
              <a:defRPr sz="1110" b="1"/>
            </a:lvl8pPr>
            <a:lvl9pPr marL="2543175" indent="0">
              <a:buNone/>
              <a:defRPr sz="1110" b="1"/>
            </a:lvl9pPr>
          </a:lstStyle>
          <a:p>
            <a:pPr lvl="0"/>
            <a:r>
              <a:rPr kumimoji="1" lang="ja-JP" altLang="en-US" dirty="0" smtClean="0"/>
              <a:t>マスタ テキストの書式設定</a:t>
            </a:r>
            <a:endParaRPr kumimoji="1" lang="ja-JP" altLang="en-US" dirty="0" smtClean="0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37939" y="2322506"/>
            <a:ext cx="2689723" cy="3416056"/>
          </a:xfrm>
        </p:spPr>
        <p:txBody>
          <a:bodyPr/>
          <a:lstStyle/>
          <a:p>
            <a:pPr lvl="0"/>
            <a:r>
              <a:rPr kumimoji="1" lang="ja-JP" altLang="en-US" dirty="0" smtClean="0"/>
              <a:t>マスタ テキストの書式設定</a:t>
            </a:r>
            <a:endParaRPr kumimoji="1" lang="ja-JP" altLang="en-US" dirty="0" smtClean="0"/>
          </a:p>
          <a:p>
            <a:pPr lvl="1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2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2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3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3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4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4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5 </a:t>
            </a:r>
            <a:r>
              <a:rPr kumimoji="1" lang="ja-JP" altLang="en-US" dirty="0" smtClean="0"/>
              <a:t>レベル</a:t>
            </a: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218727" y="1558641"/>
            <a:ext cx="2702969" cy="763866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135" indent="0">
              <a:buNone/>
              <a:defRPr sz="1390" b="1"/>
            </a:lvl2pPr>
            <a:lvl3pPr marL="636270" indent="0">
              <a:buNone/>
              <a:defRPr sz="1250" b="1"/>
            </a:lvl3pPr>
            <a:lvl4pPr marL="953770" indent="0">
              <a:buNone/>
              <a:defRPr sz="1110" b="1"/>
            </a:lvl4pPr>
            <a:lvl5pPr marL="1271905" indent="0">
              <a:buNone/>
              <a:defRPr sz="1110" b="1"/>
            </a:lvl5pPr>
            <a:lvl6pPr marL="1590040" indent="0">
              <a:buNone/>
              <a:defRPr sz="1110" b="1"/>
            </a:lvl6pPr>
            <a:lvl7pPr marL="1907540" indent="0">
              <a:buNone/>
              <a:defRPr sz="1110" b="1"/>
            </a:lvl7pPr>
            <a:lvl8pPr marL="2225675" indent="0">
              <a:buNone/>
              <a:defRPr sz="1110" b="1"/>
            </a:lvl8pPr>
            <a:lvl9pPr marL="2543175" indent="0">
              <a:buNone/>
              <a:defRPr sz="1110" b="1"/>
            </a:lvl9pPr>
          </a:lstStyle>
          <a:p>
            <a:pPr lvl="0"/>
            <a:r>
              <a:rPr kumimoji="1" lang="ja-JP" altLang="en-US" dirty="0" smtClean="0"/>
              <a:t>マスタ テキストの書式設定</a:t>
            </a:r>
            <a:endParaRPr kumimoji="1" lang="ja-JP" altLang="en-US" dirty="0" smtClean="0"/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218727" y="2322506"/>
            <a:ext cx="2702969" cy="3416056"/>
          </a:xfrm>
        </p:spPr>
        <p:txBody>
          <a:bodyPr/>
          <a:lstStyle/>
          <a:p>
            <a:pPr lvl="0"/>
            <a:r>
              <a:rPr kumimoji="1" lang="ja-JP" altLang="en-US" dirty="0" smtClean="0"/>
              <a:t>マスタ テキストの書式設定</a:t>
            </a:r>
            <a:endParaRPr kumimoji="1" lang="ja-JP" altLang="en-US" dirty="0" smtClean="0"/>
          </a:p>
          <a:p>
            <a:pPr lvl="1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2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2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3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3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4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4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5 </a:t>
            </a:r>
            <a:r>
              <a:rPr kumimoji="1" lang="ja-JP" altLang="en-US" dirty="0" smtClean="0"/>
              <a:t>レベル</a:t>
            </a:r>
            <a:endParaRPr kumimoji="1" lang="ja-JP" altLang="en-US" dirty="0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8725A-28AD-45F8-B362-09C8E353BCD4}" type="datetimeFigureOut">
              <a:rPr kumimoji="1" lang="ja-JP" altLang="en-US" smtClean="0"/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8928E-AA9A-4D89-BC1F-A2C05AB4BD92}" type="slidenum">
              <a:rPr kumimoji="1" lang="ja-JP" altLang="en-US" smtClean="0"/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マスタ タイトルの書式設定</a:t>
            </a:r>
            <a:endParaRPr kumimoji="1" lang="ja-JP" altLang="en-US" dirty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8725A-28AD-45F8-B362-09C8E353BCD4}" type="datetimeFigureOut">
              <a:rPr kumimoji="1" lang="ja-JP" altLang="en-US" smtClean="0"/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8928E-AA9A-4D89-BC1F-A2C05AB4BD92}" type="slidenum">
              <a:rPr kumimoji="1" lang="ja-JP" altLang="en-US" smtClean="0"/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8725A-28AD-45F8-B362-09C8E353BCD4}" type="datetimeFigureOut">
              <a:rPr kumimoji="1" lang="ja-JP" altLang="en-US" smtClean="0"/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8928E-AA9A-4D89-BC1F-A2C05AB4BD92}" type="slidenum">
              <a:rPr kumimoji="1" lang="ja-JP" altLang="en-US" smtClean="0"/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37939" y="423880"/>
            <a:ext cx="2050613" cy="1483578"/>
          </a:xfrm>
        </p:spPr>
        <p:txBody>
          <a:bodyPr anchor="b"/>
          <a:lstStyle>
            <a:lvl1pPr>
              <a:defRPr sz="2225"/>
            </a:lvl1pPr>
          </a:lstStyle>
          <a:p>
            <a:r>
              <a:rPr kumimoji="1" lang="ja-JP" altLang="en-US" dirty="0" smtClean="0"/>
              <a:t>マスタ タイトルの書式設定</a:t>
            </a:r>
            <a:endParaRPr kumimoji="1" lang="ja-JP" altLang="en-US" dirty="0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702969" y="915462"/>
            <a:ext cx="3218727" cy="4518437"/>
          </a:xfrm>
        </p:spPr>
        <p:txBody>
          <a:bodyPr/>
          <a:lstStyle>
            <a:lvl1pPr marL="0" indent="0">
              <a:buNone/>
              <a:defRPr sz="2225"/>
            </a:lvl1pPr>
            <a:lvl2pPr marL="318135" indent="0">
              <a:buNone/>
              <a:defRPr sz="1945"/>
            </a:lvl2pPr>
            <a:lvl3pPr marL="636270" indent="0">
              <a:buNone/>
              <a:defRPr sz="1670"/>
            </a:lvl3pPr>
            <a:lvl4pPr marL="953770" indent="0">
              <a:buNone/>
              <a:defRPr sz="1390"/>
            </a:lvl4pPr>
            <a:lvl5pPr marL="1271905" indent="0">
              <a:buNone/>
              <a:defRPr sz="1390"/>
            </a:lvl5pPr>
            <a:lvl6pPr marL="1590040" indent="0">
              <a:buNone/>
              <a:defRPr sz="1390"/>
            </a:lvl6pPr>
            <a:lvl7pPr marL="1907540" indent="0">
              <a:buNone/>
              <a:defRPr sz="1390"/>
            </a:lvl7pPr>
            <a:lvl8pPr marL="2225675" indent="0">
              <a:buNone/>
              <a:defRPr sz="1390"/>
            </a:lvl8pPr>
            <a:lvl9pPr marL="2543175" indent="0">
              <a:buNone/>
              <a:defRPr sz="139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37939" y="1907457"/>
            <a:ext cx="2050613" cy="3533800"/>
          </a:xfrm>
        </p:spPr>
        <p:txBody>
          <a:bodyPr/>
          <a:lstStyle>
            <a:lvl1pPr marL="0" indent="0">
              <a:buNone/>
              <a:defRPr sz="1110"/>
            </a:lvl1pPr>
            <a:lvl2pPr marL="318135" indent="0">
              <a:buNone/>
              <a:defRPr sz="970"/>
            </a:lvl2pPr>
            <a:lvl3pPr marL="636270" indent="0">
              <a:buNone/>
              <a:defRPr sz="835"/>
            </a:lvl3pPr>
            <a:lvl4pPr marL="953770" indent="0">
              <a:buNone/>
              <a:defRPr sz="690"/>
            </a:lvl4pPr>
            <a:lvl5pPr marL="1271905" indent="0">
              <a:buNone/>
              <a:defRPr sz="690"/>
            </a:lvl5pPr>
            <a:lvl6pPr marL="1590040" indent="0">
              <a:buNone/>
              <a:defRPr sz="690"/>
            </a:lvl6pPr>
            <a:lvl7pPr marL="1907540" indent="0">
              <a:buNone/>
              <a:defRPr sz="690"/>
            </a:lvl7pPr>
            <a:lvl8pPr marL="2225675" indent="0">
              <a:buNone/>
              <a:defRPr sz="690"/>
            </a:lvl8pPr>
            <a:lvl9pPr marL="2543175" indent="0">
              <a:buNone/>
              <a:defRPr sz="690"/>
            </a:lvl9pPr>
          </a:lstStyle>
          <a:p>
            <a:pPr lvl="0"/>
            <a:r>
              <a:rPr kumimoji="1" lang="ja-JP" altLang="en-US" dirty="0" smtClean="0"/>
              <a:t>マスタ テキストの書式設定</a:t>
            </a:r>
            <a:endParaRPr kumimoji="1" lang="ja-JP" altLang="en-US" dirty="0" smtClean="0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8725A-28AD-45F8-B362-09C8E353BCD4}" type="datetimeFigureOut">
              <a:rPr kumimoji="1" lang="ja-JP" altLang="en-US" smtClean="0"/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8928E-AA9A-4D89-BC1F-A2C05AB4BD92}" type="slidenum">
              <a:rPr kumimoji="1" lang="ja-JP" altLang="en-US" smtClean="0"/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549929" y="338514"/>
            <a:ext cx="1370939" cy="5388273"/>
          </a:xfrm>
        </p:spPr>
        <p:txBody>
          <a:bodyPr vert="eaVert"/>
          <a:lstStyle/>
          <a:p>
            <a:r>
              <a:rPr kumimoji="1" lang="ja-JP" altLang="en-US" dirty="0" smtClean="0"/>
              <a:t>マスタ タイトルの書式設定</a:t>
            </a:r>
            <a:endParaRPr kumimoji="1" lang="ja-JP" altLang="en-US" dirty="0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37111" y="338514"/>
            <a:ext cx="4033343" cy="5388273"/>
          </a:xfrm>
        </p:spPr>
        <p:txBody>
          <a:bodyPr vert="eaVert"/>
          <a:lstStyle/>
          <a:p>
            <a:pPr lvl="0"/>
            <a:r>
              <a:rPr kumimoji="1" lang="ja-JP" altLang="en-US" dirty="0" smtClean="0"/>
              <a:t>マスタ テキストの書式設定</a:t>
            </a:r>
            <a:endParaRPr kumimoji="1" lang="ja-JP" altLang="en-US" dirty="0" smtClean="0"/>
          </a:p>
          <a:p>
            <a:pPr lvl="1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2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2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3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3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4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4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5 </a:t>
            </a:r>
            <a:r>
              <a:rPr kumimoji="1" lang="ja-JP" altLang="en-US" dirty="0" smtClean="0"/>
              <a:t>レベル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8725A-28AD-45F8-B362-09C8E353BCD4}" type="datetimeFigureOut">
              <a:rPr kumimoji="1" lang="ja-JP" altLang="en-US" smtClean="0"/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D8928E-AA9A-4D89-BC1F-A2C05AB4BD92}" type="slidenum">
              <a:rPr kumimoji="1" lang="ja-JP" altLang="en-US" smtClean="0"/>
            </a:fld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37111" y="338514"/>
            <a:ext cx="5483757" cy="12289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dirty="0" smtClean="0"/>
              <a:t>マスタ タイトルの書式設定</a:t>
            </a: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37111" y="1692574"/>
            <a:ext cx="5483757" cy="40342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dirty="0" smtClean="0"/>
              <a:t>マスタ テキストの書式設定</a:t>
            </a:r>
            <a:endParaRPr kumimoji="1" lang="ja-JP" altLang="en-US" dirty="0" smtClean="0"/>
          </a:p>
          <a:p>
            <a:pPr lvl="1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2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2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3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3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4 </a:t>
            </a:r>
            <a:r>
              <a:rPr kumimoji="1" lang="ja-JP" altLang="en-US" dirty="0" smtClean="0"/>
              <a:t>レベル</a:t>
            </a:r>
            <a:endParaRPr kumimoji="1" lang="ja-JP" altLang="en-US" dirty="0" smtClean="0"/>
          </a:p>
          <a:p>
            <a:pPr lvl="4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5 </a:t>
            </a:r>
            <a:r>
              <a:rPr kumimoji="1" lang="ja-JP" altLang="en-US" dirty="0" smtClean="0"/>
              <a:t>レベル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37111" y="5893102"/>
            <a:ext cx="1430545" cy="3385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F8725A-28AD-45F8-B362-09C8E353BCD4}" type="datetimeFigureOut">
              <a:rPr kumimoji="1" lang="ja-JP" altLang="en-US" smtClean="0"/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106080" y="5893102"/>
            <a:ext cx="2145818" cy="3385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4490323" y="5893102"/>
            <a:ext cx="1430545" cy="3385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D8928E-AA9A-4D89-BC1F-A2C05AB4BD92}" type="slidenum">
              <a:rPr kumimoji="1" lang="ja-JP" altLang="en-US" smtClean="0"/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iming>
    <p:tnLst>
      <p:par>
        <p:cTn id="1" dur="indefinite" restart="never" nodeType="tmRoot"/>
      </p:par>
    </p:tnLst>
  </p:timing>
  <p:txStyles>
    <p:titleStyle>
      <a:lvl1pPr algn="l" defTabSz="636270" rtl="0" eaLnBrk="1" latinLnBrk="0" hangingPunct="1">
        <a:lnSpc>
          <a:spcPct val="90000"/>
        </a:lnSpc>
        <a:spcBef>
          <a:spcPct val="0"/>
        </a:spcBef>
        <a:buNone/>
        <a:defRPr kumimoji="1" sz="30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8750" indent="-156845" algn="l" defTabSz="636270" rtl="0" eaLnBrk="1" latinLnBrk="0" hangingPunct="1">
        <a:lnSpc>
          <a:spcPct val="90000"/>
        </a:lnSpc>
        <a:spcBef>
          <a:spcPct val="139000"/>
        </a:spcBef>
        <a:buFont typeface="Arial" panose="020B0604020202020204" pitchFamily="34" charset="0"/>
        <a:buChar char="•"/>
        <a:defRPr kumimoji="1" sz="1945" kern="1200">
          <a:solidFill>
            <a:schemeClr val="tx1"/>
          </a:solidFill>
          <a:latin typeface="+mn-lt"/>
          <a:ea typeface="+mn-ea"/>
          <a:cs typeface="+mn-cs"/>
        </a:defRPr>
      </a:lvl1pPr>
      <a:lvl2pPr marL="476885" indent="-156845" algn="l" defTabSz="636270" rtl="0" eaLnBrk="1" latinLnBrk="0" hangingPunct="1">
        <a:lnSpc>
          <a:spcPct val="90000"/>
        </a:lnSpc>
        <a:spcBef>
          <a:spcPts val="345"/>
        </a:spcBef>
        <a:buFont typeface="Arial" panose="020B0604020202020204" pitchFamily="34" charset="0"/>
        <a:buChar char="•"/>
        <a:defRPr kumimoji="1" sz="1670" kern="1200">
          <a:solidFill>
            <a:schemeClr val="tx1"/>
          </a:solidFill>
          <a:latin typeface="+mn-lt"/>
          <a:ea typeface="+mn-ea"/>
          <a:cs typeface="+mn-cs"/>
        </a:defRPr>
      </a:lvl2pPr>
      <a:lvl3pPr marL="794385" indent="-156845" algn="l" defTabSz="636270" rtl="0" eaLnBrk="1" latinLnBrk="0" hangingPunct="1">
        <a:lnSpc>
          <a:spcPct val="90000"/>
        </a:lnSpc>
        <a:spcBef>
          <a:spcPts val="345"/>
        </a:spcBef>
        <a:buFont typeface="Arial" panose="020B0604020202020204" pitchFamily="34" charset="0"/>
        <a:buChar char="•"/>
        <a:defRPr kumimoji="1" sz="1390" kern="1200">
          <a:solidFill>
            <a:schemeClr val="tx1"/>
          </a:solidFill>
          <a:latin typeface="+mn-lt"/>
          <a:ea typeface="+mn-ea"/>
          <a:cs typeface="+mn-cs"/>
        </a:defRPr>
      </a:lvl3pPr>
      <a:lvl4pPr marL="1112520" indent="-156845" algn="l" defTabSz="636270" rtl="0" eaLnBrk="1" latinLnBrk="0" hangingPunct="1">
        <a:lnSpc>
          <a:spcPct val="90000"/>
        </a:lnSpc>
        <a:spcBef>
          <a:spcPts val="345"/>
        </a:spcBef>
        <a:buFont typeface="Arial" panose="020B0604020202020204" pitchFamily="34" charset="0"/>
        <a:buChar char="•"/>
        <a:defRPr kumimoji="1" sz="1250" kern="1200">
          <a:solidFill>
            <a:schemeClr val="tx1"/>
          </a:solidFill>
          <a:latin typeface="+mn-lt"/>
          <a:ea typeface="+mn-ea"/>
          <a:cs typeface="+mn-cs"/>
        </a:defRPr>
      </a:lvl4pPr>
      <a:lvl5pPr marL="1430655" indent="-156845" algn="l" defTabSz="636270" rtl="0" eaLnBrk="1" latinLnBrk="0" hangingPunct="1">
        <a:lnSpc>
          <a:spcPct val="90000"/>
        </a:lnSpc>
        <a:spcBef>
          <a:spcPts val="345"/>
        </a:spcBef>
        <a:buFont typeface="Arial" panose="020B0604020202020204" pitchFamily="34" charset="0"/>
        <a:buChar char="•"/>
        <a:defRPr kumimoji="1" sz="1250" kern="1200">
          <a:solidFill>
            <a:schemeClr val="tx1"/>
          </a:solidFill>
          <a:latin typeface="+mn-lt"/>
          <a:ea typeface="+mn-ea"/>
          <a:cs typeface="+mn-cs"/>
        </a:defRPr>
      </a:lvl5pPr>
      <a:lvl6pPr marL="1748790" indent="-156845" algn="l" defTabSz="636270" rtl="0" eaLnBrk="1" latinLnBrk="0" hangingPunct="1">
        <a:lnSpc>
          <a:spcPct val="90000"/>
        </a:lnSpc>
        <a:spcBef>
          <a:spcPts val="345"/>
        </a:spcBef>
        <a:buFont typeface="Arial" panose="020B0604020202020204" pitchFamily="34" charset="0"/>
        <a:buChar char="•"/>
        <a:defRPr kumimoji="1" sz="1250" kern="1200">
          <a:solidFill>
            <a:schemeClr val="tx1"/>
          </a:solidFill>
          <a:latin typeface="+mn-lt"/>
          <a:ea typeface="+mn-ea"/>
          <a:cs typeface="+mn-cs"/>
        </a:defRPr>
      </a:lvl6pPr>
      <a:lvl7pPr marL="2066290" indent="-156845" algn="l" defTabSz="636270" rtl="0" eaLnBrk="1" latinLnBrk="0" hangingPunct="1">
        <a:lnSpc>
          <a:spcPct val="90000"/>
        </a:lnSpc>
        <a:spcBef>
          <a:spcPts val="345"/>
        </a:spcBef>
        <a:buFont typeface="Arial" panose="020B0604020202020204" pitchFamily="34" charset="0"/>
        <a:buChar char="•"/>
        <a:defRPr kumimoji="1" sz="1250" kern="1200">
          <a:solidFill>
            <a:schemeClr val="tx1"/>
          </a:solidFill>
          <a:latin typeface="+mn-lt"/>
          <a:ea typeface="+mn-ea"/>
          <a:cs typeface="+mn-cs"/>
        </a:defRPr>
      </a:lvl7pPr>
      <a:lvl8pPr marL="2384425" indent="-156845" algn="l" defTabSz="636270" rtl="0" eaLnBrk="1" latinLnBrk="0" hangingPunct="1">
        <a:lnSpc>
          <a:spcPct val="90000"/>
        </a:lnSpc>
        <a:spcBef>
          <a:spcPts val="345"/>
        </a:spcBef>
        <a:buFont typeface="Arial" panose="020B0604020202020204" pitchFamily="34" charset="0"/>
        <a:buChar char="•"/>
        <a:defRPr kumimoji="1" sz="1250" kern="1200">
          <a:solidFill>
            <a:schemeClr val="tx1"/>
          </a:solidFill>
          <a:latin typeface="+mn-lt"/>
          <a:ea typeface="+mn-ea"/>
          <a:cs typeface="+mn-cs"/>
        </a:defRPr>
      </a:lvl8pPr>
      <a:lvl9pPr marL="2702560" indent="-156845" algn="l" defTabSz="636270" rtl="0" eaLnBrk="1" latinLnBrk="0" hangingPunct="1">
        <a:lnSpc>
          <a:spcPct val="90000"/>
        </a:lnSpc>
        <a:spcBef>
          <a:spcPts val="345"/>
        </a:spcBef>
        <a:buFont typeface="Arial" panose="020B0604020202020204" pitchFamily="34" charset="0"/>
        <a:buChar char="•"/>
        <a:defRPr kumimoji="1" sz="12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636270" rtl="0" eaLnBrk="1" latinLnBrk="0" hangingPunct="1">
        <a:defRPr kumimoji="1" sz="1250" kern="1200">
          <a:solidFill>
            <a:schemeClr val="tx1"/>
          </a:solidFill>
          <a:latin typeface="+mn-lt"/>
          <a:ea typeface="+mn-ea"/>
          <a:cs typeface="+mn-cs"/>
        </a:defRPr>
      </a:lvl1pPr>
      <a:lvl2pPr marL="318135" algn="l" defTabSz="636270" rtl="0" eaLnBrk="1" latinLnBrk="0" hangingPunct="1">
        <a:defRPr kumimoji="1" sz="1250" kern="1200">
          <a:solidFill>
            <a:schemeClr val="tx1"/>
          </a:solidFill>
          <a:latin typeface="+mn-lt"/>
          <a:ea typeface="+mn-ea"/>
          <a:cs typeface="+mn-cs"/>
        </a:defRPr>
      </a:lvl2pPr>
      <a:lvl3pPr marL="636270" algn="l" defTabSz="636270" rtl="0" eaLnBrk="1" latinLnBrk="0" hangingPunct="1">
        <a:defRPr kumimoji="1" sz="1250" kern="1200">
          <a:solidFill>
            <a:schemeClr val="tx1"/>
          </a:solidFill>
          <a:latin typeface="+mn-lt"/>
          <a:ea typeface="+mn-ea"/>
          <a:cs typeface="+mn-cs"/>
        </a:defRPr>
      </a:lvl3pPr>
      <a:lvl4pPr marL="953770" algn="l" defTabSz="636270" rtl="0" eaLnBrk="1" latinLnBrk="0" hangingPunct="1">
        <a:defRPr kumimoji="1" sz="1250" kern="1200">
          <a:solidFill>
            <a:schemeClr val="tx1"/>
          </a:solidFill>
          <a:latin typeface="+mn-lt"/>
          <a:ea typeface="+mn-ea"/>
          <a:cs typeface="+mn-cs"/>
        </a:defRPr>
      </a:lvl4pPr>
      <a:lvl5pPr marL="1271905" algn="l" defTabSz="636270" rtl="0" eaLnBrk="1" latinLnBrk="0" hangingPunct="1">
        <a:defRPr kumimoji="1" sz="1250" kern="1200">
          <a:solidFill>
            <a:schemeClr val="tx1"/>
          </a:solidFill>
          <a:latin typeface="+mn-lt"/>
          <a:ea typeface="+mn-ea"/>
          <a:cs typeface="+mn-cs"/>
        </a:defRPr>
      </a:lvl5pPr>
      <a:lvl6pPr marL="1590040" algn="l" defTabSz="636270" rtl="0" eaLnBrk="1" latinLnBrk="0" hangingPunct="1">
        <a:defRPr kumimoji="1" sz="1250" kern="1200">
          <a:solidFill>
            <a:schemeClr val="tx1"/>
          </a:solidFill>
          <a:latin typeface="+mn-lt"/>
          <a:ea typeface="+mn-ea"/>
          <a:cs typeface="+mn-cs"/>
        </a:defRPr>
      </a:lvl6pPr>
      <a:lvl7pPr marL="1907540" algn="l" defTabSz="636270" rtl="0" eaLnBrk="1" latinLnBrk="0" hangingPunct="1">
        <a:defRPr kumimoji="1" sz="1250" kern="1200">
          <a:solidFill>
            <a:schemeClr val="tx1"/>
          </a:solidFill>
          <a:latin typeface="+mn-lt"/>
          <a:ea typeface="+mn-ea"/>
          <a:cs typeface="+mn-cs"/>
        </a:defRPr>
      </a:lvl7pPr>
      <a:lvl8pPr marL="2225675" algn="l" defTabSz="636270" rtl="0" eaLnBrk="1" latinLnBrk="0" hangingPunct="1">
        <a:defRPr kumimoji="1" sz="1250" kern="1200">
          <a:solidFill>
            <a:schemeClr val="tx1"/>
          </a:solidFill>
          <a:latin typeface="+mn-lt"/>
          <a:ea typeface="+mn-ea"/>
          <a:cs typeface="+mn-cs"/>
        </a:defRPr>
      </a:lvl8pPr>
      <a:lvl9pPr marL="2543175" algn="l" defTabSz="636270" rtl="0" eaLnBrk="1" latinLnBrk="0" hangingPunct="1">
        <a:defRPr kumimoji="1" sz="12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ja-JP" altLang="en-US"/>
          </a:p>
        </p:txBody>
      </p:sp>
      <p:pic>
        <p:nvPicPr>
          <p:cNvPr id="4" name="図形 3" descr="ランキング　参考１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8115" y="-222885"/>
            <a:ext cx="6027420" cy="6803390"/>
          </a:xfrm>
          <a:prstGeom prst="rect">
            <a:avLst/>
          </a:prstGeom>
        </p:spPr>
      </p:pic>
      <p:pic>
        <p:nvPicPr>
          <p:cNvPr id="5" name="図形 4" descr="楽天ランキング1位（リアルタイム）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5415" y="3171825"/>
            <a:ext cx="6884670" cy="1471295"/>
          </a:xfrm>
          <a:prstGeom prst="rect">
            <a:avLst/>
          </a:prstGeom>
        </p:spPr>
      </p:pic>
      <p:sp>
        <p:nvSpPr>
          <p:cNvPr id="6" name="四角形 5"/>
          <p:cNvSpPr/>
          <p:nvPr/>
        </p:nvSpPr>
        <p:spPr>
          <a:xfrm>
            <a:off x="3803650" y="2647950"/>
            <a:ext cx="2286000" cy="266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ja-JP" altLang="en-US" sz="900">
                <a:latin typeface="HGP創英角ﾎﾟｯﾌﾟ体" panose="040B0A00000000000000" charset="-128"/>
                <a:ea typeface="HGP創英角ﾎﾟｯﾌﾟ体" panose="040B0A00000000000000" charset="-128"/>
              </a:rPr>
              <a:t>（ジャンル：おもちゃ</a:t>
            </a:r>
            <a:r>
              <a:rPr lang="en-US" altLang="ja-JP" sz="900">
                <a:latin typeface="HGP創英角ﾎﾟｯﾌﾟ体" panose="040B0A00000000000000" charset="-128"/>
                <a:ea typeface="HGP創英角ﾎﾟｯﾌﾟ体" panose="040B0A00000000000000" charset="-128"/>
              </a:rPr>
              <a:t>-</a:t>
            </a:r>
            <a:r>
              <a:rPr lang="ja-JP" altLang="en-US" sz="900">
                <a:latin typeface="HGP創英角ﾎﾟｯﾌﾟ体" panose="040B0A00000000000000" charset="-128"/>
                <a:ea typeface="HGP創英角ﾎﾟｯﾌﾟ体" panose="040B0A00000000000000" charset="-128"/>
              </a:rPr>
              <a:t>ブロック</a:t>
            </a:r>
            <a:r>
              <a:rPr lang="en-US" altLang="ja-JP" sz="900">
                <a:latin typeface="HGP創英角ﾎﾟｯﾌﾟ体" panose="040B0A00000000000000" charset="-128"/>
                <a:ea typeface="HGP創英角ﾎﾟｯﾌﾟ体" panose="040B0A00000000000000" charset="-128"/>
              </a:rPr>
              <a:t>-</a:t>
            </a:r>
            <a:r>
              <a:rPr lang="ja-JP" altLang="en-US" sz="900">
                <a:latin typeface="HGP創英角ﾎﾟｯﾌﾟ体" panose="040B0A00000000000000" charset="-128"/>
                <a:ea typeface="HGP創英角ﾎﾟｯﾌﾟ体" panose="040B0A00000000000000" charset="-128"/>
              </a:rPr>
              <a:t>パーツ単品）</a:t>
            </a:r>
            <a:endParaRPr lang="ja-JP" altLang="en-US" sz="900">
              <a:latin typeface="HGP創英角ﾎﾟｯﾌﾟ体" panose="040B0A00000000000000" charset="-128"/>
              <a:ea typeface="HGP創英角ﾎﾟｯﾌﾟ体" panose="040B0A00000000000000" charset="-128"/>
            </a:endParaRPr>
          </a:p>
        </p:txBody>
      </p:sp>
      <p:sp>
        <p:nvSpPr>
          <p:cNvPr id="10" name="四角形 9"/>
          <p:cNvSpPr/>
          <p:nvPr/>
        </p:nvSpPr>
        <p:spPr>
          <a:xfrm>
            <a:off x="4978400" y="3695700"/>
            <a:ext cx="1245235" cy="2978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ja-JP" altLang="en-US" sz="900">
                <a:latin typeface="HGP創英角ﾎﾟｯﾌﾟ体" panose="040B0A00000000000000" charset="-128"/>
                <a:ea typeface="HGP創英角ﾎﾟｯﾌﾟ体" panose="040B0A00000000000000" charset="-128"/>
              </a:rPr>
              <a:t>価格情報（ポイント、送料については消し）</a:t>
            </a:r>
            <a:endParaRPr lang="ja-JP" altLang="en-US" sz="900">
              <a:latin typeface="HGP創英角ﾎﾟｯﾌﾟ体" panose="040B0A00000000000000" charset="-128"/>
              <a:ea typeface="HGP創英角ﾎﾟｯﾌﾟ体" panose="040B0A00000000000000" charset="-128"/>
            </a:endParaRPr>
          </a:p>
        </p:txBody>
      </p:sp>
      <p:pic>
        <p:nvPicPr>
          <p:cNvPr id="12" name="図形 11"/>
          <p:cNvPicPr>
            <a:picLocks noChangeAspect="1"/>
          </p:cNvPicPr>
          <p:nvPr/>
        </p:nvPicPr>
        <p:blipFill>
          <a:blip r:embed="rId3"/>
          <a:srcRect l="19856" t="2611" r="-401" b="-2019"/>
          <a:stretch>
            <a:fillRect/>
          </a:stretch>
        </p:blipFill>
        <p:spPr>
          <a:xfrm>
            <a:off x="366395" y="4767580"/>
            <a:ext cx="5610225" cy="1812925"/>
          </a:xfrm>
          <a:prstGeom prst="rect">
            <a:avLst/>
          </a:prstGeom>
        </p:spPr>
      </p:pic>
      <p:sp>
        <p:nvSpPr>
          <p:cNvPr id="13" name="四角形 12"/>
          <p:cNvSpPr/>
          <p:nvPr/>
        </p:nvSpPr>
        <p:spPr>
          <a:xfrm>
            <a:off x="-828040" y="5404485"/>
            <a:ext cx="1245235" cy="2978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ja-JP" altLang="en-US" sz="900">
                <a:latin typeface="HGP創英角ﾎﾟｯﾌﾟ体" panose="040B0A00000000000000" charset="-128"/>
                <a:ea typeface="HGP創英角ﾎﾟｯﾌﾟ体" panose="040B0A00000000000000" charset="-128"/>
              </a:rPr>
              <a:t>下方にレビューを添えてください。</a:t>
            </a:r>
            <a:endParaRPr lang="ja-JP" altLang="en-US" sz="900">
              <a:latin typeface="HGP創英角ﾎﾟｯﾌﾟ体" panose="040B0A00000000000000" charset="-128"/>
              <a:ea typeface="HGP創英角ﾎﾟｯﾌﾟ体" panose="040B0A00000000000000" charset="-128"/>
            </a:endParaRPr>
          </a:p>
        </p:txBody>
      </p:sp>
      <p:pic>
        <p:nvPicPr>
          <p:cNvPr id="14" name="図形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5535" y="4965065"/>
            <a:ext cx="2400300" cy="889000"/>
          </a:xfrm>
          <a:prstGeom prst="rect">
            <a:avLst/>
          </a:prstGeom>
        </p:spPr>
      </p:pic>
      <p:sp>
        <p:nvSpPr>
          <p:cNvPr id="15" name="四角形 14"/>
          <p:cNvSpPr/>
          <p:nvPr/>
        </p:nvSpPr>
        <p:spPr>
          <a:xfrm>
            <a:off x="6860540" y="4643120"/>
            <a:ext cx="1245235" cy="2978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ja-JP" altLang="en-US" sz="900">
                <a:latin typeface="HGP創英角ﾎﾟｯﾌﾟ体" panose="040B0A00000000000000" charset="-128"/>
                <a:ea typeface="HGP創英角ﾎﾟｯﾌﾟ体" panose="040B0A00000000000000" charset="-128"/>
              </a:rPr>
              <a:t>イメージです</a:t>
            </a:r>
            <a:endParaRPr lang="ja-JP" altLang="en-US" sz="900">
              <a:latin typeface="HGP創英角ﾎﾟｯﾌﾟ体" panose="040B0A00000000000000" charset="-128"/>
              <a:ea typeface="HGP創英角ﾎﾟｯﾌﾟ体" panose="040B0A00000000000000" charset="-12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タイトル 4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ja-JP" altLang="en-US"/>
          </a:p>
        </p:txBody>
      </p:sp>
      <p:pic>
        <p:nvPicPr>
          <p:cNvPr id="4" name="コンテンツプレースホルダ 3" descr="ランキング　参考１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318135" y="282575"/>
            <a:ext cx="5857240" cy="6612255"/>
          </a:xfrm>
          <a:prstGeom prst="rect">
            <a:avLst/>
          </a:prstGeom>
        </p:spPr>
      </p:pic>
      <p:sp>
        <p:nvSpPr>
          <p:cNvPr id="6" name="四角形 5"/>
          <p:cNvSpPr/>
          <p:nvPr/>
        </p:nvSpPr>
        <p:spPr>
          <a:xfrm>
            <a:off x="3889375" y="2997200"/>
            <a:ext cx="2286000" cy="266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ja-JP" altLang="en-US" sz="900">
                <a:latin typeface="HGP創英角ﾎﾟｯﾌﾟ体" panose="040B0A00000000000000" charset="-128"/>
                <a:ea typeface="HGP創英角ﾎﾟｯﾌﾟ体" panose="040B0A00000000000000" charset="-128"/>
              </a:rPr>
              <a:t>（ジャンル：おもちゃ</a:t>
            </a:r>
            <a:r>
              <a:rPr lang="en-US" altLang="ja-JP" sz="900">
                <a:latin typeface="HGP創英角ﾎﾟｯﾌﾟ体" panose="040B0A00000000000000" charset="-128"/>
                <a:ea typeface="HGP創英角ﾎﾟｯﾌﾟ体" panose="040B0A00000000000000" charset="-128"/>
              </a:rPr>
              <a:t>-</a:t>
            </a:r>
            <a:r>
              <a:rPr lang="ja-JP" altLang="en-US" sz="900">
                <a:latin typeface="HGP創英角ﾎﾟｯﾌﾟ体" panose="040B0A00000000000000" charset="-128"/>
                <a:ea typeface="HGP創英角ﾎﾟｯﾌﾟ体" panose="040B0A00000000000000" charset="-128"/>
              </a:rPr>
              <a:t>ブロック</a:t>
            </a:r>
            <a:r>
              <a:rPr lang="en-US" altLang="ja-JP" sz="900">
                <a:latin typeface="HGP創英角ﾎﾟｯﾌﾟ体" panose="040B0A00000000000000" charset="-128"/>
                <a:ea typeface="HGP創英角ﾎﾟｯﾌﾟ体" panose="040B0A00000000000000" charset="-128"/>
              </a:rPr>
              <a:t>-</a:t>
            </a:r>
            <a:r>
              <a:rPr lang="ja-JP" altLang="en-US" sz="900">
                <a:latin typeface="HGP創英角ﾎﾟｯﾌﾟ体" panose="040B0A00000000000000" charset="-128"/>
                <a:ea typeface="HGP創英角ﾎﾟｯﾌﾟ体" panose="040B0A00000000000000" charset="-128"/>
              </a:rPr>
              <a:t>パーツ単品）</a:t>
            </a:r>
            <a:endParaRPr lang="ja-JP" altLang="en-US" sz="900">
              <a:latin typeface="HGP創英角ﾎﾟｯﾌﾟ体" panose="040B0A00000000000000" charset="-128"/>
              <a:ea typeface="HGP創英角ﾎﾟｯﾌﾟ体" panose="040B0A00000000000000" charset="-128"/>
            </a:endParaRPr>
          </a:p>
        </p:txBody>
      </p:sp>
      <p:pic>
        <p:nvPicPr>
          <p:cNvPr id="7" name="図形 6" descr="楽天　シンブロ　デイリーランキング1位"/>
          <p:cNvPicPr>
            <a:picLocks noChangeAspect="1"/>
          </p:cNvPicPr>
          <p:nvPr/>
        </p:nvPicPr>
        <p:blipFill>
          <a:blip r:embed="rId2"/>
          <a:srcRect l="15854" t="25716"/>
          <a:stretch>
            <a:fillRect/>
          </a:stretch>
        </p:blipFill>
        <p:spPr>
          <a:xfrm>
            <a:off x="318135" y="3568700"/>
            <a:ext cx="5678805" cy="1465580"/>
          </a:xfrm>
          <a:prstGeom prst="rect">
            <a:avLst/>
          </a:prstGeom>
        </p:spPr>
      </p:pic>
      <p:sp>
        <p:nvSpPr>
          <p:cNvPr id="10" name="四角形 9"/>
          <p:cNvSpPr/>
          <p:nvPr/>
        </p:nvSpPr>
        <p:spPr>
          <a:xfrm>
            <a:off x="4514850" y="4152900"/>
            <a:ext cx="1245235" cy="2978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ja-JP" altLang="en-US" sz="900">
                <a:latin typeface="HGP創英角ﾎﾟｯﾌﾟ体" panose="040B0A00000000000000" charset="-128"/>
                <a:ea typeface="HGP創英角ﾎﾟｯﾌﾟ体" panose="040B0A00000000000000" charset="-128"/>
              </a:rPr>
              <a:t>価格情報（ポイント、送料については消し）</a:t>
            </a:r>
            <a:endParaRPr lang="ja-JP" altLang="en-US" sz="900">
              <a:latin typeface="HGP創英角ﾎﾟｯﾌﾟ体" panose="040B0A00000000000000" charset="-128"/>
              <a:ea typeface="HGP創英角ﾎﾟｯﾌﾟ体" panose="040B0A00000000000000" charset="-128"/>
            </a:endParaRPr>
          </a:p>
        </p:txBody>
      </p:sp>
      <p:sp>
        <p:nvSpPr>
          <p:cNvPr id="9" name="四角形 8"/>
          <p:cNvSpPr/>
          <p:nvPr/>
        </p:nvSpPr>
        <p:spPr>
          <a:xfrm>
            <a:off x="1323975" y="3045460"/>
            <a:ext cx="628650" cy="266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ja-JP" altLang="en-US" sz="900">
                <a:latin typeface="HGP創英角ﾎﾟｯﾌﾟ体" panose="040B0A00000000000000" charset="-128"/>
                <a:ea typeface="HGP創英角ﾎﾟｯﾌﾟ体" panose="040B0A00000000000000" charset="-128"/>
              </a:rPr>
              <a:t>デイリー</a:t>
            </a:r>
            <a:endParaRPr lang="ja-JP" altLang="en-US" sz="900">
              <a:latin typeface="HGP創英角ﾎﾟｯﾌﾟ体" panose="040B0A00000000000000" charset="-128"/>
              <a:ea typeface="HGP創英角ﾎﾟｯﾌﾟ体" panose="040B0A00000000000000" charset="-128"/>
            </a:endParaRPr>
          </a:p>
        </p:txBody>
      </p:sp>
      <p:sp>
        <p:nvSpPr>
          <p:cNvPr id="11" name="四角形 10"/>
          <p:cNvSpPr/>
          <p:nvPr/>
        </p:nvSpPr>
        <p:spPr>
          <a:xfrm>
            <a:off x="1749425" y="1261110"/>
            <a:ext cx="628650" cy="266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ja-JP" altLang="en-US" sz="900">
                <a:latin typeface="HGP創英角ﾎﾟｯﾌﾟ体" panose="040B0A00000000000000" charset="-128"/>
                <a:ea typeface="HGP創英角ﾎﾟｯﾌﾟ体" panose="040B0A00000000000000" charset="-128"/>
              </a:rPr>
              <a:t>デイリー</a:t>
            </a:r>
            <a:endParaRPr lang="ja-JP" altLang="en-US" sz="900">
              <a:latin typeface="HGP創英角ﾎﾟｯﾌﾟ体" panose="040B0A00000000000000" charset="-128"/>
              <a:ea typeface="HGP創英角ﾎﾟｯﾌﾟ体" panose="040B0A00000000000000" charset="-128"/>
            </a:endParaRPr>
          </a:p>
        </p:txBody>
      </p:sp>
      <p:sp>
        <p:nvSpPr>
          <p:cNvPr id="13" name="四角形 12"/>
          <p:cNvSpPr/>
          <p:nvPr/>
        </p:nvSpPr>
        <p:spPr>
          <a:xfrm>
            <a:off x="-808355" y="5523865"/>
            <a:ext cx="1245235" cy="7118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ja-JP" altLang="en-US" sz="900">
                <a:latin typeface="HGP創英角ﾎﾟｯﾌﾟ体" panose="040B0A00000000000000" charset="-128"/>
                <a:ea typeface="HGP創英角ﾎﾟｯﾌﾟ体" panose="040B0A00000000000000" charset="-128"/>
              </a:rPr>
              <a:t>下方にレビューを添えない。作成しづらければ、</a:t>
            </a:r>
            <a:r>
              <a:rPr lang="en-US" altLang="ja-JP" sz="900">
                <a:latin typeface="HGP創英角ﾎﾟｯﾌﾟ体" panose="040B0A00000000000000" charset="-128"/>
                <a:ea typeface="HGP創英角ﾎﾟｯﾌﾟ体" panose="040B0A00000000000000" charset="-128"/>
              </a:rPr>
              <a:t>1000</a:t>
            </a:r>
            <a:r>
              <a:rPr lang="ja-JP" altLang="en-US" sz="900">
                <a:latin typeface="HGP創英角ﾎﾟｯﾌﾟ体" panose="040B0A00000000000000" charset="-128"/>
                <a:ea typeface="HGP創英角ﾎﾟｯﾌﾟ体" panose="040B0A00000000000000" charset="-128"/>
              </a:rPr>
              <a:t>×</a:t>
            </a:r>
            <a:r>
              <a:rPr lang="en-US" altLang="ja-JP" sz="900">
                <a:latin typeface="HGP創英角ﾎﾟｯﾌﾟ体" panose="040B0A00000000000000" charset="-128"/>
                <a:ea typeface="HGP創英角ﾎﾟｯﾌﾟ体" panose="040B0A00000000000000" charset="-128"/>
              </a:rPr>
              <a:t>800</a:t>
            </a:r>
            <a:r>
              <a:rPr lang="ja-JP" altLang="en-US" sz="900">
                <a:latin typeface="HGP創英角ﾎﾟｯﾌﾟ体" panose="040B0A00000000000000" charset="-128"/>
                <a:ea typeface="HGP創英角ﾎﾟｯﾌﾟ体" panose="040B0A00000000000000" charset="-128"/>
              </a:rPr>
              <a:t>にするなど、横長でも</a:t>
            </a:r>
            <a:r>
              <a:rPr lang="en-US" altLang="ja-JP" sz="900">
                <a:latin typeface="HGP創英角ﾎﾟｯﾌﾟ体" panose="040B0A00000000000000" charset="-128"/>
                <a:ea typeface="HGP創英角ﾎﾟｯﾌﾟ体" panose="040B0A00000000000000" charset="-128"/>
              </a:rPr>
              <a:t>ok</a:t>
            </a:r>
            <a:r>
              <a:rPr lang="ja-JP" altLang="en-US" sz="900">
                <a:latin typeface="HGP創英角ﾎﾟｯﾌﾟ体" panose="040B0A00000000000000" charset="-128"/>
                <a:ea typeface="HGP創英角ﾎﾟｯﾌﾟ体" panose="040B0A00000000000000" charset="-128"/>
              </a:rPr>
              <a:t>です。</a:t>
            </a:r>
            <a:endParaRPr lang="ja-JP" altLang="en-US" sz="900">
              <a:latin typeface="HGP創英角ﾎﾟｯﾌﾟ体" panose="040B0A00000000000000" charset="-128"/>
              <a:ea typeface="HGP創英角ﾎﾟｯﾌﾟ体" panose="040B0A00000000000000" charset="-12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lang="ja-JP" altLang="en-US" sz="2800">
            <a:latin typeface="HGP創英角ﾎﾟｯﾌﾟ体" panose="040B0A00000000000000" charset="-128"/>
            <a:ea typeface="HGP創英角ﾎﾟｯﾌﾟ体" panose="040B0A00000000000000" charset="-128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159</Words>
  <Application>WPS Presentation</Application>
  <PresentationFormat>宽屏</PresentationFormat>
  <Paragraphs>18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12" baseType="lpstr">
      <vt:lpstr>Arial</vt:lpstr>
      <vt:lpstr>ＭＳ Ｐゴシック</vt:lpstr>
      <vt:lpstr>Wingdings</vt:lpstr>
      <vt:lpstr>HGP創英角ﾎﾟｯﾌﾟ体</vt:lpstr>
      <vt:lpstr>HG創英角ﾎﾟｯﾌﾟ体</vt:lpstr>
      <vt:lpstr>Microsoft YaHei</vt:lpstr>
      <vt:lpstr>ＭＳ Ｐゴシック</vt:lpstr>
      <vt:lpstr>Calibri Light</vt:lpstr>
      <vt:lpstr>Calibri</vt:lpstr>
      <vt:lpstr>Office テーマ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yousuke</dc:creator>
  <cp:lastModifiedBy>yousuke</cp:lastModifiedBy>
  <cp:revision>47</cp:revision>
  <dcterms:created xsi:type="dcterms:W3CDTF">2020-11-23T13:59:00Z</dcterms:created>
  <dcterms:modified xsi:type="dcterms:W3CDTF">2023-05-01T01:30:16Z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1041-10.8.0.5773</vt:lpwstr>
  </property>
</Properties>
</file>