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61" r:id="rId3"/>
    <p:sldId id="263" r:id="rId4"/>
    <p:sldId id="262" r:id="rId5"/>
    <p:sldId id="264" r:id="rId6"/>
  </p:sldIdLst>
  <p:sldSz cx="6858000" cy="9906000" type="A4"/>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2A9B5D-B1B8-40B7-BA2E-6F423488F439}" v="43" dt="2024-11-21T01:11:41.5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1" autoAdjust="0"/>
    <p:restoredTop sz="94660"/>
  </p:normalViewPr>
  <p:slideViewPr>
    <p:cSldViewPr snapToGrid="0">
      <p:cViewPr>
        <p:scale>
          <a:sx n="58" d="100"/>
          <a:sy n="58" d="100"/>
        </p:scale>
        <p:origin x="1842" y="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妙 伊藤" userId="634b3c08f4905132" providerId="LiveId" clId="{B72A9B5D-B1B8-40B7-BA2E-6F423488F439}"/>
    <pc:docChg chg="undo redo custSel addSld delSld modSld">
      <pc:chgData name="妙 伊藤" userId="634b3c08f4905132" providerId="LiveId" clId="{B72A9B5D-B1B8-40B7-BA2E-6F423488F439}" dt="2024-11-21T01:12:20.342" v="4692" actId="1038"/>
      <pc:docMkLst>
        <pc:docMk/>
      </pc:docMkLst>
      <pc:sldChg chg="addSp delSp modSp mod">
        <pc:chgData name="妙 伊藤" userId="634b3c08f4905132" providerId="LiveId" clId="{B72A9B5D-B1B8-40B7-BA2E-6F423488F439}" dt="2024-11-18T09:58:35.767" v="4664" actId="6549"/>
        <pc:sldMkLst>
          <pc:docMk/>
          <pc:sldMk cId="3754774979" sldId="256"/>
        </pc:sldMkLst>
        <pc:spChg chg="mod">
          <ac:chgData name="妙 伊藤" userId="634b3c08f4905132" providerId="LiveId" clId="{B72A9B5D-B1B8-40B7-BA2E-6F423488F439}" dt="2024-11-15T04:42:48.070" v="1367" actId="1036"/>
          <ac:spMkLst>
            <pc:docMk/>
            <pc:sldMk cId="3754774979" sldId="256"/>
            <ac:spMk id="2" creationId="{1EA9A9AE-5BA0-A920-9BBF-64883BE75056}"/>
          </ac:spMkLst>
        </pc:spChg>
        <pc:spChg chg="del mod">
          <ac:chgData name="妙 伊藤" userId="634b3c08f4905132" providerId="LiveId" clId="{B72A9B5D-B1B8-40B7-BA2E-6F423488F439}" dt="2024-11-15T02:53:12.885" v="101" actId="478"/>
          <ac:spMkLst>
            <pc:docMk/>
            <pc:sldMk cId="3754774979" sldId="256"/>
            <ac:spMk id="3" creationId="{9F180D05-DB51-BB35-337C-98037D3137FD}"/>
          </ac:spMkLst>
        </pc:spChg>
        <pc:spChg chg="mod">
          <ac:chgData name="妙 伊藤" userId="634b3c08f4905132" providerId="LiveId" clId="{B72A9B5D-B1B8-40B7-BA2E-6F423488F439}" dt="2024-11-18T09:31:01.071" v="4136" actId="122"/>
          <ac:spMkLst>
            <pc:docMk/>
            <pc:sldMk cId="3754774979" sldId="256"/>
            <ac:spMk id="5" creationId="{198DC515-A834-5C18-7A35-1EE62DC9DFD6}"/>
          </ac:spMkLst>
        </pc:spChg>
        <pc:spChg chg="add mod">
          <ac:chgData name="妙 伊藤" userId="634b3c08f4905132" providerId="LiveId" clId="{B72A9B5D-B1B8-40B7-BA2E-6F423488F439}" dt="2024-11-18T09:58:35.767" v="4664" actId="6549"/>
          <ac:spMkLst>
            <pc:docMk/>
            <pc:sldMk cId="3754774979" sldId="256"/>
            <ac:spMk id="6" creationId="{A0FF4576-8B2B-A470-38D9-44DB13F562F2}"/>
          </ac:spMkLst>
        </pc:spChg>
        <pc:spChg chg="del mod">
          <ac:chgData name="妙 伊藤" userId="634b3c08f4905132" providerId="LiveId" clId="{B72A9B5D-B1B8-40B7-BA2E-6F423488F439}" dt="2024-11-15T03:30:49.517" v="1088" actId="478"/>
          <ac:spMkLst>
            <pc:docMk/>
            <pc:sldMk cId="3754774979" sldId="256"/>
            <ac:spMk id="7" creationId="{E7A515D1-AC6C-181A-860A-93F66569A9BC}"/>
          </ac:spMkLst>
        </pc:spChg>
        <pc:spChg chg="add del mod">
          <ac:chgData name="妙 伊藤" userId="634b3c08f4905132" providerId="LiveId" clId="{B72A9B5D-B1B8-40B7-BA2E-6F423488F439}" dt="2024-11-15T05:21:04.239" v="1810" actId="478"/>
          <ac:spMkLst>
            <pc:docMk/>
            <pc:sldMk cId="3754774979" sldId="256"/>
            <ac:spMk id="9" creationId="{250E477C-6160-0956-962C-361F28CE4F8D}"/>
          </ac:spMkLst>
        </pc:spChg>
        <pc:spChg chg="add del mod">
          <ac:chgData name="妙 伊藤" userId="634b3c08f4905132" providerId="LiveId" clId="{B72A9B5D-B1B8-40B7-BA2E-6F423488F439}" dt="2024-11-15T02:41:36.498" v="19" actId="478"/>
          <ac:spMkLst>
            <pc:docMk/>
            <pc:sldMk cId="3754774979" sldId="256"/>
            <ac:spMk id="10" creationId="{03597572-E528-B209-4CD8-12DC94BE67FA}"/>
          </ac:spMkLst>
        </pc:spChg>
        <pc:spChg chg="add del">
          <ac:chgData name="妙 伊藤" userId="634b3c08f4905132" providerId="LiveId" clId="{B72A9B5D-B1B8-40B7-BA2E-6F423488F439}" dt="2024-11-15T02:42:01.430" v="22" actId="478"/>
          <ac:spMkLst>
            <pc:docMk/>
            <pc:sldMk cId="3754774979" sldId="256"/>
            <ac:spMk id="12" creationId="{95F9D3B5-10BA-61D2-EDD0-F3782EF56829}"/>
          </ac:spMkLst>
        </pc:spChg>
        <pc:spChg chg="add del mod">
          <ac:chgData name="妙 伊藤" userId="634b3c08f4905132" providerId="LiveId" clId="{B72A9B5D-B1B8-40B7-BA2E-6F423488F439}" dt="2024-11-15T02:44:12.547" v="31" actId="478"/>
          <ac:spMkLst>
            <pc:docMk/>
            <pc:sldMk cId="3754774979" sldId="256"/>
            <ac:spMk id="13" creationId="{9E93D63B-3EA4-0838-644B-3C6532EB37EE}"/>
          </ac:spMkLst>
        </pc:spChg>
        <pc:spChg chg="add mod">
          <ac:chgData name="妙 伊藤" userId="634b3c08f4905132" providerId="LiveId" clId="{B72A9B5D-B1B8-40B7-BA2E-6F423488F439}" dt="2024-11-15T05:21:19.309" v="1846" actId="1036"/>
          <ac:spMkLst>
            <pc:docMk/>
            <pc:sldMk cId="3754774979" sldId="256"/>
            <ac:spMk id="16" creationId="{07745C65-9030-C5B2-5151-44F3E6135EF2}"/>
          </ac:spMkLst>
        </pc:spChg>
        <pc:spChg chg="add mod">
          <ac:chgData name="妙 伊藤" userId="634b3c08f4905132" providerId="LiveId" clId="{B72A9B5D-B1B8-40B7-BA2E-6F423488F439}" dt="2024-11-15T03:46:58.907" v="1250" actId="1036"/>
          <ac:spMkLst>
            <pc:docMk/>
            <pc:sldMk cId="3754774979" sldId="256"/>
            <ac:spMk id="18" creationId="{8C076272-38DE-0221-450B-68666A124D83}"/>
          </ac:spMkLst>
        </pc:spChg>
        <pc:spChg chg="add del mod">
          <ac:chgData name="妙 伊藤" userId="634b3c08f4905132" providerId="LiveId" clId="{B72A9B5D-B1B8-40B7-BA2E-6F423488F439}" dt="2024-11-15T02:53:33.842" v="103" actId="478"/>
          <ac:spMkLst>
            <pc:docMk/>
            <pc:sldMk cId="3754774979" sldId="256"/>
            <ac:spMk id="20" creationId="{7209A210-1AD1-C2F3-985A-382654DFFC60}"/>
          </ac:spMkLst>
        </pc:spChg>
        <pc:spChg chg="add mod">
          <ac:chgData name="妙 伊藤" userId="634b3c08f4905132" providerId="LiveId" clId="{B72A9B5D-B1B8-40B7-BA2E-6F423488F439}" dt="2024-11-18T09:29:34.636" v="4093" actId="20577"/>
          <ac:spMkLst>
            <pc:docMk/>
            <pc:sldMk cId="3754774979" sldId="256"/>
            <ac:spMk id="21" creationId="{045A510D-2605-4F22-2A9F-A874FD978440}"/>
          </ac:spMkLst>
        </pc:spChg>
        <pc:spChg chg="add mod">
          <ac:chgData name="妙 伊藤" userId="634b3c08f4905132" providerId="LiveId" clId="{B72A9B5D-B1B8-40B7-BA2E-6F423488F439}" dt="2024-11-15T03:33:11.651" v="1127" actId="1038"/>
          <ac:spMkLst>
            <pc:docMk/>
            <pc:sldMk cId="3754774979" sldId="256"/>
            <ac:spMk id="23" creationId="{251E3201-A3E9-1AE8-AF67-4571CBD166ED}"/>
          </ac:spMkLst>
        </pc:spChg>
        <pc:spChg chg="add mod ord">
          <ac:chgData name="妙 伊藤" userId="634b3c08f4905132" providerId="LiveId" clId="{B72A9B5D-B1B8-40B7-BA2E-6F423488F439}" dt="2024-11-18T09:40:40.610" v="4470"/>
          <ac:spMkLst>
            <pc:docMk/>
            <pc:sldMk cId="3754774979" sldId="256"/>
            <ac:spMk id="25" creationId="{2F7768B2-C4BD-E36F-38B0-9B7A4C5022D1}"/>
          </ac:spMkLst>
        </pc:spChg>
        <pc:spChg chg="add del mod">
          <ac:chgData name="妙 伊藤" userId="634b3c08f4905132" providerId="LiveId" clId="{B72A9B5D-B1B8-40B7-BA2E-6F423488F439}" dt="2024-11-15T03:27:01.775" v="924" actId="478"/>
          <ac:spMkLst>
            <pc:docMk/>
            <pc:sldMk cId="3754774979" sldId="256"/>
            <ac:spMk id="27" creationId="{5256BCAA-B7E1-9292-6702-1B992B634610}"/>
          </ac:spMkLst>
        </pc:spChg>
        <pc:spChg chg="add mod ord">
          <ac:chgData name="妙 伊藤" userId="634b3c08f4905132" providerId="LiveId" clId="{B72A9B5D-B1B8-40B7-BA2E-6F423488F439}" dt="2024-11-15T03:44:44.046" v="1220" actId="14100"/>
          <ac:spMkLst>
            <pc:docMk/>
            <pc:sldMk cId="3754774979" sldId="256"/>
            <ac:spMk id="28" creationId="{97C8B96A-83D6-C8E0-B85F-644C368DE953}"/>
          </ac:spMkLst>
        </pc:spChg>
        <pc:spChg chg="add mod ord">
          <ac:chgData name="妙 伊藤" userId="634b3c08f4905132" providerId="LiveId" clId="{B72A9B5D-B1B8-40B7-BA2E-6F423488F439}" dt="2024-11-15T03:33:50.207" v="1130" actId="167"/>
          <ac:spMkLst>
            <pc:docMk/>
            <pc:sldMk cId="3754774979" sldId="256"/>
            <ac:spMk id="29" creationId="{4F96D220-C66C-B320-45F9-17B108C5D22C}"/>
          </ac:spMkLst>
        </pc:spChg>
        <pc:spChg chg="add del mod">
          <ac:chgData name="妙 伊藤" userId="634b3c08f4905132" providerId="LiveId" clId="{B72A9B5D-B1B8-40B7-BA2E-6F423488F439}" dt="2024-11-15T05:21:04.239" v="1810" actId="478"/>
          <ac:spMkLst>
            <pc:docMk/>
            <pc:sldMk cId="3754774979" sldId="256"/>
            <ac:spMk id="30" creationId="{E8D5F577-8A48-740F-CF01-17E1D8BD7C1D}"/>
          </ac:spMkLst>
        </pc:spChg>
        <pc:spChg chg="add del mod">
          <ac:chgData name="妙 伊藤" userId="634b3c08f4905132" providerId="LiveId" clId="{B72A9B5D-B1B8-40B7-BA2E-6F423488F439}" dt="2024-11-15T05:21:04.239" v="1810" actId="478"/>
          <ac:spMkLst>
            <pc:docMk/>
            <pc:sldMk cId="3754774979" sldId="256"/>
            <ac:spMk id="31" creationId="{5A90858C-8DE0-ABC0-E139-F74E641175B3}"/>
          </ac:spMkLst>
        </pc:spChg>
        <pc:spChg chg="add mod">
          <ac:chgData name="妙 伊藤" userId="634b3c08f4905132" providerId="LiveId" clId="{B72A9B5D-B1B8-40B7-BA2E-6F423488F439}" dt="2024-11-15T05:20:40.980" v="1803"/>
          <ac:spMkLst>
            <pc:docMk/>
            <pc:sldMk cId="3754774979" sldId="256"/>
            <ac:spMk id="35" creationId="{1C80D900-E660-2C90-935E-A20AD306B221}"/>
          </ac:spMkLst>
        </pc:spChg>
        <pc:spChg chg="add mod">
          <ac:chgData name="妙 伊藤" userId="634b3c08f4905132" providerId="LiveId" clId="{B72A9B5D-B1B8-40B7-BA2E-6F423488F439}" dt="2024-11-15T05:20:40.980" v="1803"/>
          <ac:spMkLst>
            <pc:docMk/>
            <pc:sldMk cId="3754774979" sldId="256"/>
            <ac:spMk id="36" creationId="{6BB1FA0C-013D-4853-FC89-9EA6413A9F9D}"/>
          </ac:spMkLst>
        </pc:spChg>
        <pc:spChg chg="add del mod">
          <ac:chgData name="妙 伊藤" userId="634b3c08f4905132" providerId="LiveId" clId="{B72A9B5D-B1B8-40B7-BA2E-6F423488F439}" dt="2024-11-15T05:20:47.647" v="1805" actId="478"/>
          <ac:spMkLst>
            <pc:docMk/>
            <pc:sldMk cId="3754774979" sldId="256"/>
            <ac:spMk id="37" creationId="{FF635928-2E45-D8B5-8E30-8BB0AEBE0B3F}"/>
          </ac:spMkLst>
        </pc:spChg>
        <pc:spChg chg="add mod">
          <ac:chgData name="妙 伊藤" userId="634b3c08f4905132" providerId="LiveId" clId="{B72A9B5D-B1B8-40B7-BA2E-6F423488F439}" dt="2024-11-15T05:21:05.774" v="1811"/>
          <ac:spMkLst>
            <pc:docMk/>
            <pc:sldMk cId="3754774979" sldId="256"/>
            <ac:spMk id="38" creationId="{0E8DFB1F-9242-07D6-54A6-1C4223B17C4E}"/>
          </ac:spMkLst>
        </pc:spChg>
        <pc:spChg chg="add mod">
          <ac:chgData name="妙 伊藤" userId="634b3c08f4905132" providerId="LiveId" clId="{B72A9B5D-B1B8-40B7-BA2E-6F423488F439}" dt="2024-11-15T05:21:05.774" v="1811"/>
          <ac:spMkLst>
            <pc:docMk/>
            <pc:sldMk cId="3754774979" sldId="256"/>
            <ac:spMk id="39" creationId="{10E4C486-A0D5-80A8-6328-6B806105DF7E}"/>
          </ac:spMkLst>
        </pc:spChg>
        <pc:spChg chg="add mod">
          <ac:chgData name="妙 伊藤" userId="634b3c08f4905132" providerId="LiveId" clId="{B72A9B5D-B1B8-40B7-BA2E-6F423488F439}" dt="2024-11-15T05:21:05.774" v="1811"/>
          <ac:spMkLst>
            <pc:docMk/>
            <pc:sldMk cId="3754774979" sldId="256"/>
            <ac:spMk id="40" creationId="{C0BB1445-CAB5-DBF6-13ED-EB4BBDA28954}"/>
          </ac:spMkLst>
        </pc:spChg>
        <pc:picChg chg="add mod">
          <ac:chgData name="妙 伊藤" userId="634b3c08f4905132" providerId="LiveId" clId="{B72A9B5D-B1B8-40B7-BA2E-6F423488F439}" dt="2024-11-18T09:29:10.176" v="4085" actId="14861"/>
          <ac:picMkLst>
            <pc:docMk/>
            <pc:sldMk cId="3754774979" sldId="256"/>
            <ac:picMk id="11" creationId="{F1341B1F-9C47-B278-1F37-7E12C31E17E3}"/>
          </ac:picMkLst>
        </pc:picChg>
        <pc:picChg chg="add del mod">
          <ac:chgData name="妙 伊藤" userId="634b3c08f4905132" providerId="LiveId" clId="{B72A9B5D-B1B8-40B7-BA2E-6F423488F439}" dt="2024-11-15T02:43:29.599" v="28" actId="478"/>
          <ac:picMkLst>
            <pc:docMk/>
            <pc:sldMk cId="3754774979" sldId="256"/>
            <ac:picMk id="14" creationId="{9AF7AF12-8C3C-354F-BBA0-EFC10C9BDE27}"/>
          </ac:picMkLst>
        </pc:picChg>
        <pc:picChg chg="add mod ord">
          <ac:chgData name="妙 伊藤" userId="634b3c08f4905132" providerId="LiveId" clId="{B72A9B5D-B1B8-40B7-BA2E-6F423488F439}" dt="2024-11-15T05:19:18.454" v="1778" actId="1076"/>
          <ac:picMkLst>
            <pc:docMk/>
            <pc:sldMk cId="3754774979" sldId="256"/>
            <ac:picMk id="32" creationId="{734EC70F-9FAC-F122-F70F-F6AA4F67BBFB}"/>
          </ac:picMkLst>
        </pc:picChg>
        <pc:picChg chg="add del mod">
          <ac:chgData name="妙 伊藤" userId="634b3c08f4905132" providerId="LiveId" clId="{B72A9B5D-B1B8-40B7-BA2E-6F423488F439}" dt="2024-11-15T04:43:44.812" v="1368" actId="478"/>
          <ac:picMkLst>
            <pc:docMk/>
            <pc:sldMk cId="3754774979" sldId="256"/>
            <ac:picMk id="33" creationId="{974B88B7-F70F-1D10-F685-86F0AACB1F51}"/>
          </ac:picMkLst>
        </pc:picChg>
        <pc:picChg chg="add mod">
          <ac:chgData name="妙 伊藤" userId="634b3c08f4905132" providerId="LiveId" clId="{B72A9B5D-B1B8-40B7-BA2E-6F423488F439}" dt="2024-11-15T05:19:20.891" v="1779" actId="1076"/>
          <ac:picMkLst>
            <pc:docMk/>
            <pc:sldMk cId="3754774979" sldId="256"/>
            <ac:picMk id="34" creationId="{AB956C17-27B5-D3E4-FC37-0C65442494E3}"/>
          </ac:picMkLst>
        </pc:picChg>
      </pc:sldChg>
      <pc:sldChg chg="del">
        <pc:chgData name="妙 伊藤" userId="634b3c08f4905132" providerId="LiveId" clId="{B72A9B5D-B1B8-40B7-BA2E-6F423488F439}" dt="2024-11-15T05:22:10.364" v="1847" actId="47"/>
        <pc:sldMkLst>
          <pc:docMk/>
          <pc:sldMk cId="3731221554" sldId="257"/>
        </pc:sldMkLst>
      </pc:sldChg>
      <pc:sldChg chg="modSp del mod">
        <pc:chgData name="妙 伊藤" userId="634b3c08f4905132" providerId="LiveId" clId="{B72A9B5D-B1B8-40B7-BA2E-6F423488F439}" dt="2024-11-15T06:02:53.145" v="3368" actId="47"/>
        <pc:sldMkLst>
          <pc:docMk/>
          <pc:sldMk cId="2529468634" sldId="258"/>
        </pc:sldMkLst>
        <pc:spChg chg="mod">
          <ac:chgData name="妙 伊藤" userId="634b3c08f4905132" providerId="LiveId" clId="{B72A9B5D-B1B8-40B7-BA2E-6F423488F439}" dt="2024-11-15T05:54:04.766" v="3331" actId="1076"/>
          <ac:spMkLst>
            <pc:docMk/>
            <pc:sldMk cId="2529468634" sldId="258"/>
            <ac:spMk id="3" creationId="{45A7F5B0-49D0-2561-31A7-94A21D94CC56}"/>
          </ac:spMkLst>
        </pc:spChg>
      </pc:sldChg>
      <pc:sldChg chg="modSp del mod">
        <pc:chgData name="妙 伊藤" userId="634b3c08f4905132" providerId="LiveId" clId="{B72A9B5D-B1B8-40B7-BA2E-6F423488F439}" dt="2024-11-15T07:04:12.587" v="3980" actId="47"/>
        <pc:sldMkLst>
          <pc:docMk/>
          <pc:sldMk cId="2743116155" sldId="259"/>
        </pc:sldMkLst>
        <pc:spChg chg="mod">
          <ac:chgData name="妙 伊藤" userId="634b3c08f4905132" providerId="LiveId" clId="{B72A9B5D-B1B8-40B7-BA2E-6F423488F439}" dt="2024-11-15T06:46:04.937" v="3688" actId="5793"/>
          <ac:spMkLst>
            <pc:docMk/>
            <pc:sldMk cId="2743116155" sldId="259"/>
            <ac:spMk id="3" creationId="{CE2AC523-2C7C-9994-6F9D-D3D00893BA22}"/>
          </ac:spMkLst>
        </pc:spChg>
      </pc:sldChg>
      <pc:sldChg chg="del">
        <pc:chgData name="妙 伊藤" userId="634b3c08f4905132" providerId="LiveId" clId="{B72A9B5D-B1B8-40B7-BA2E-6F423488F439}" dt="2024-11-17T00:31:08.084" v="4002" actId="2696"/>
        <pc:sldMkLst>
          <pc:docMk/>
          <pc:sldMk cId="595347708" sldId="260"/>
        </pc:sldMkLst>
      </pc:sldChg>
      <pc:sldChg chg="addSp delSp modSp add mod">
        <pc:chgData name="妙 伊藤" userId="634b3c08f4905132" providerId="LiveId" clId="{B72A9B5D-B1B8-40B7-BA2E-6F423488F439}" dt="2024-11-21T01:12:20.342" v="4692" actId="1038"/>
        <pc:sldMkLst>
          <pc:docMk/>
          <pc:sldMk cId="4020478057" sldId="261"/>
        </pc:sldMkLst>
        <pc:spChg chg="mod">
          <ac:chgData name="妙 伊藤" userId="634b3c08f4905132" providerId="LiveId" clId="{B72A9B5D-B1B8-40B7-BA2E-6F423488F439}" dt="2024-11-15T04:48:05.095" v="1493" actId="20577"/>
          <ac:spMkLst>
            <pc:docMk/>
            <pc:sldMk cId="4020478057" sldId="261"/>
            <ac:spMk id="2" creationId="{BABE66DD-19FF-84D1-65C2-A8AA21194B92}"/>
          </ac:spMkLst>
        </pc:spChg>
        <pc:spChg chg="mod">
          <ac:chgData name="妙 伊藤" userId="634b3c08f4905132" providerId="LiveId" clId="{B72A9B5D-B1B8-40B7-BA2E-6F423488F439}" dt="2024-11-18T09:31:20.121" v="4165" actId="122"/>
          <ac:spMkLst>
            <pc:docMk/>
            <pc:sldMk cId="4020478057" sldId="261"/>
            <ac:spMk id="5" creationId="{3AC2708C-0D36-F2E9-DFDE-74A30C26D93C}"/>
          </ac:spMkLst>
        </pc:spChg>
        <pc:spChg chg="mod">
          <ac:chgData name="妙 伊藤" userId="634b3c08f4905132" providerId="LiveId" clId="{B72A9B5D-B1B8-40B7-BA2E-6F423488F439}" dt="2024-11-18T09:58:21.910" v="4663" actId="6549"/>
          <ac:spMkLst>
            <pc:docMk/>
            <pc:sldMk cId="4020478057" sldId="261"/>
            <ac:spMk id="6" creationId="{2B84BEB8-9328-4366-9605-4B253DA671DD}"/>
          </ac:spMkLst>
        </pc:spChg>
        <pc:spChg chg="mod">
          <ac:chgData name="妙 伊藤" userId="634b3c08f4905132" providerId="LiveId" clId="{B72A9B5D-B1B8-40B7-BA2E-6F423488F439}" dt="2024-11-15T05:20:55.789" v="1809" actId="20577"/>
          <ac:spMkLst>
            <pc:docMk/>
            <pc:sldMk cId="4020478057" sldId="261"/>
            <ac:spMk id="9" creationId="{3EB8E7A7-877B-2C71-A90A-7D97B88F1404}"/>
          </ac:spMkLst>
        </pc:spChg>
        <pc:spChg chg="mod">
          <ac:chgData name="妙 伊藤" userId="634b3c08f4905132" providerId="LiveId" clId="{B72A9B5D-B1B8-40B7-BA2E-6F423488F439}" dt="2024-11-18T09:29:40.534" v="4101" actId="20577"/>
          <ac:spMkLst>
            <pc:docMk/>
            <pc:sldMk cId="4020478057" sldId="261"/>
            <ac:spMk id="21" creationId="{8AAA07D6-FF48-2F9D-1EF3-151365949CB5}"/>
          </ac:spMkLst>
        </pc:spChg>
        <pc:spChg chg="mod">
          <ac:chgData name="妙 伊藤" userId="634b3c08f4905132" providerId="LiveId" clId="{B72A9B5D-B1B8-40B7-BA2E-6F423488F439}" dt="2024-11-18T09:53:50.110" v="4580" actId="6549"/>
          <ac:spMkLst>
            <pc:docMk/>
            <pc:sldMk cId="4020478057" sldId="261"/>
            <ac:spMk id="25" creationId="{C9B048AE-8A27-95C2-DFD1-B372B4752412}"/>
          </ac:spMkLst>
        </pc:spChg>
        <pc:picChg chg="add del mod">
          <ac:chgData name="妙 伊藤" userId="634b3c08f4905132" providerId="LiveId" clId="{B72A9B5D-B1B8-40B7-BA2E-6F423488F439}" dt="2024-11-21T01:10:49.387" v="4667" actId="478"/>
          <ac:picMkLst>
            <pc:docMk/>
            <pc:sldMk cId="4020478057" sldId="261"/>
            <ac:picMk id="3" creationId="{EA692F08-6957-E5DF-53EA-828CA8E3F6CD}"/>
          </ac:picMkLst>
        </pc:picChg>
        <pc:picChg chg="add mod">
          <ac:chgData name="妙 伊藤" userId="634b3c08f4905132" providerId="LiveId" clId="{B72A9B5D-B1B8-40B7-BA2E-6F423488F439}" dt="2024-11-21T01:12:20.342" v="4692" actId="1038"/>
          <ac:picMkLst>
            <pc:docMk/>
            <pc:sldMk cId="4020478057" sldId="261"/>
            <ac:picMk id="4" creationId="{44C310D3-BD70-D010-8C46-BF401EB2E562}"/>
          </ac:picMkLst>
        </pc:picChg>
        <pc:picChg chg="add del mod">
          <ac:chgData name="妙 伊藤" userId="634b3c08f4905132" providerId="LiveId" clId="{B72A9B5D-B1B8-40B7-BA2E-6F423488F439}" dt="2024-11-18T00:20:28.327" v="4009" actId="478"/>
          <ac:picMkLst>
            <pc:docMk/>
            <pc:sldMk cId="4020478057" sldId="261"/>
            <ac:picMk id="4" creationId="{86CF422F-5141-78A5-BF04-785869C2E050}"/>
          </ac:picMkLst>
        </pc:picChg>
        <pc:picChg chg="add mod ord modCrop">
          <ac:chgData name="妙 伊藤" userId="634b3c08f4905132" providerId="LiveId" clId="{B72A9B5D-B1B8-40B7-BA2E-6F423488F439}" dt="2024-11-18T00:31:58.721" v="4049" actId="1076"/>
          <ac:picMkLst>
            <pc:docMk/>
            <pc:sldMk cId="4020478057" sldId="261"/>
            <ac:picMk id="7" creationId="{286B6F01-5EFE-4AD7-1ADE-8AB340C74C9F}"/>
          </ac:picMkLst>
        </pc:picChg>
        <pc:picChg chg="add del mod">
          <ac:chgData name="妙 伊藤" userId="634b3c08f4905132" providerId="LiveId" clId="{B72A9B5D-B1B8-40B7-BA2E-6F423488F439}" dt="2024-11-18T00:30:48.288" v="4032" actId="478"/>
          <ac:picMkLst>
            <pc:docMk/>
            <pc:sldMk cId="4020478057" sldId="261"/>
            <ac:picMk id="8" creationId="{5F309920-0CE9-AF42-6BF2-18B806D84CAA}"/>
          </ac:picMkLst>
        </pc:picChg>
        <pc:picChg chg="add mod modCrop">
          <ac:chgData name="妙 伊藤" userId="634b3c08f4905132" providerId="LiveId" clId="{B72A9B5D-B1B8-40B7-BA2E-6F423488F439}" dt="2024-11-18T00:32:24.888" v="4051" actId="1076"/>
          <ac:picMkLst>
            <pc:docMk/>
            <pc:sldMk cId="4020478057" sldId="261"/>
            <ac:picMk id="10" creationId="{C1F82391-C184-4136-C516-6F4FA3E1415E}"/>
          </ac:picMkLst>
        </pc:picChg>
        <pc:picChg chg="del">
          <ac:chgData name="妙 伊藤" userId="634b3c08f4905132" providerId="LiveId" clId="{B72A9B5D-B1B8-40B7-BA2E-6F423488F439}" dt="2024-11-15T04:46:53.340" v="1487" actId="478"/>
          <ac:picMkLst>
            <pc:docMk/>
            <pc:sldMk cId="4020478057" sldId="261"/>
            <ac:picMk id="11" creationId="{BBA30924-A38A-6513-8273-2EE2FA8B1435}"/>
          </ac:picMkLst>
        </pc:picChg>
        <pc:picChg chg="del">
          <ac:chgData name="妙 伊藤" userId="634b3c08f4905132" providerId="LiveId" clId="{B72A9B5D-B1B8-40B7-BA2E-6F423488F439}" dt="2024-11-18T00:19:36.138" v="4005" actId="478"/>
          <ac:picMkLst>
            <pc:docMk/>
            <pc:sldMk cId="4020478057" sldId="261"/>
            <ac:picMk id="32" creationId="{0F57A8C6-6B39-1451-8F8A-E079DC458130}"/>
          </ac:picMkLst>
        </pc:picChg>
        <pc:picChg chg="del">
          <ac:chgData name="妙 伊藤" userId="634b3c08f4905132" providerId="LiveId" clId="{B72A9B5D-B1B8-40B7-BA2E-6F423488F439}" dt="2024-11-18T00:23:15.838" v="4021" actId="478"/>
          <ac:picMkLst>
            <pc:docMk/>
            <pc:sldMk cId="4020478057" sldId="261"/>
            <ac:picMk id="34" creationId="{3E2F6448-5ABB-DD4A-A2C7-C1ABAAE33FEC}"/>
          </ac:picMkLst>
        </pc:picChg>
      </pc:sldChg>
      <pc:sldChg chg="addSp delSp modSp add mod">
        <pc:chgData name="妙 伊藤" userId="634b3c08f4905132" providerId="LiveId" clId="{B72A9B5D-B1B8-40B7-BA2E-6F423488F439}" dt="2024-11-18T09:46:19.118" v="4565" actId="20577"/>
        <pc:sldMkLst>
          <pc:docMk/>
          <pc:sldMk cId="1514486097" sldId="262"/>
        </pc:sldMkLst>
        <pc:spChg chg="mod">
          <ac:chgData name="妙 伊藤" userId="634b3c08f4905132" providerId="LiveId" clId="{B72A9B5D-B1B8-40B7-BA2E-6F423488F439}" dt="2024-11-15T05:24:42.927" v="1877" actId="1076"/>
          <ac:spMkLst>
            <pc:docMk/>
            <pc:sldMk cId="1514486097" sldId="262"/>
            <ac:spMk id="2" creationId="{EAAC5B23-6238-8992-6A87-BDE84D286564}"/>
          </ac:spMkLst>
        </pc:spChg>
        <pc:spChg chg="mod">
          <ac:chgData name="妙 伊藤" userId="634b3c08f4905132" providerId="LiveId" clId="{B72A9B5D-B1B8-40B7-BA2E-6F423488F439}" dt="2024-11-18T09:30:14.720" v="4110" actId="6549"/>
          <ac:spMkLst>
            <pc:docMk/>
            <pc:sldMk cId="1514486097" sldId="262"/>
            <ac:spMk id="5" creationId="{377819AF-32D3-5376-ADDD-7696978FA051}"/>
          </ac:spMkLst>
        </pc:spChg>
        <pc:spChg chg="mod">
          <ac:chgData name="妙 伊藤" userId="634b3c08f4905132" providerId="LiveId" clId="{B72A9B5D-B1B8-40B7-BA2E-6F423488F439}" dt="2024-11-18T09:46:19.118" v="4565" actId="20577"/>
          <ac:spMkLst>
            <pc:docMk/>
            <pc:sldMk cId="1514486097" sldId="262"/>
            <ac:spMk id="6" creationId="{50039EC0-4DCF-230C-0676-5011EBB37BF5}"/>
          </ac:spMkLst>
        </pc:spChg>
        <pc:spChg chg="mod">
          <ac:chgData name="妙 伊藤" userId="634b3c08f4905132" providerId="LiveId" clId="{B72A9B5D-B1B8-40B7-BA2E-6F423488F439}" dt="2024-11-18T09:45:54.110" v="4555" actId="1035"/>
          <ac:spMkLst>
            <pc:docMk/>
            <pc:sldMk cId="1514486097" sldId="262"/>
            <ac:spMk id="9" creationId="{2B432119-E24A-F176-8441-3907CB5E8F10}"/>
          </ac:spMkLst>
        </pc:spChg>
        <pc:spChg chg="mod">
          <ac:chgData name="妙 伊藤" userId="634b3c08f4905132" providerId="LiveId" clId="{B72A9B5D-B1B8-40B7-BA2E-6F423488F439}" dt="2024-11-18T09:46:06.370" v="4562" actId="1035"/>
          <ac:spMkLst>
            <pc:docMk/>
            <pc:sldMk cId="1514486097" sldId="262"/>
            <ac:spMk id="16" creationId="{CA75FAF0-3EF6-E87F-CBF7-0F3FC8D2EE0F}"/>
          </ac:spMkLst>
        </pc:spChg>
        <pc:spChg chg="mod">
          <ac:chgData name="妙 伊藤" userId="634b3c08f4905132" providerId="LiveId" clId="{B72A9B5D-B1B8-40B7-BA2E-6F423488F439}" dt="2024-11-18T09:45:48.727" v="4547" actId="1035"/>
          <ac:spMkLst>
            <pc:docMk/>
            <pc:sldMk cId="1514486097" sldId="262"/>
            <ac:spMk id="18" creationId="{C344A7F2-A55F-AE58-D0F0-F3C670CAA152}"/>
          </ac:spMkLst>
        </pc:spChg>
        <pc:spChg chg="mod">
          <ac:chgData name="妙 伊藤" userId="634b3c08f4905132" providerId="LiveId" clId="{B72A9B5D-B1B8-40B7-BA2E-6F423488F439}" dt="2024-11-15T05:58:11.508" v="3355" actId="20577"/>
          <ac:spMkLst>
            <pc:docMk/>
            <pc:sldMk cId="1514486097" sldId="262"/>
            <ac:spMk id="21" creationId="{89EC2989-D6FD-A4D8-0791-4A5A97605669}"/>
          </ac:spMkLst>
        </pc:spChg>
        <pc:spChg chg="mod">
          <ac:chgData name="妙 伊藤" userId="634b3c08f4905132" providerId="LiveId" clId="{B72A9B5D-B1B8-40B7-BA2E-6F423488F439}" dt="2024-11-18T09:45:48.727" v="4547" actId="1035"/>
          <ac:spMkLst>
            <pc:docMk/>
            <pc:sldMk cId="1514486097" sldId="262"/>
            <ac:spMk id="23" creationId="{AB5160A2-BBC6-DEB2-BCEF-3E63ECDAF047}"/>
          </ac:spMkLst>
        </pc:spChg>
        <pc:spChg chg="mod">
          <ac:chgData name="妙 伊藤" userId="634b3c08f4905132" providerId="LiveId" clId="{B72A9B5D-B1B8-40B7-BA2E-6F423488F439}" dt="2024-11-18T09:45:48.727" v="4547" actId="1035"/>
          <ac:spMkLst>
            <pc:docMk/>
            <pc:sldMk cId="1514486097" sldId="262"/>
            <ac:spMk id="25" creationId="{3DE26124-FDE0-9208-D3EA-97A6B0BF41F3}"/>
          </ac:spMkLst>
        </pc:spChg>
        <pc:spChg chg="mod">
          <ac:chgData name="妙 伊藤" userId="634b3c08f4905132" providerId="LiveId" clId="{B72A9B5D-B1B8-40B7-BA2E-6F423488F439}" dt="2024-11-18T09:45:48.727" v="4547" actId="1035"/>
          <ac:spMkLst>
            <pc:docMk/>
            <pc:sldMk cId="1514486097" sldId="262"/>
            <ac:spMk id="28" creationId="{EF80FA68-D38D-2E4A-93B8-6A8881861336}"/>
          </ac:spMkLst>
        </pc:spChg>
        <pc:spChg chg="mod">
          <ac:chgData name="妙 伊藤" userId="634b3c08f4905132" providerId="LiveId" clId="{B72A9B5D-B1B8-40B7-BA2E-6F423488F439}" dt="2024-11-18T09:45:48.727" v="4547" actId="1035"/>
          <ac:spMkLst>
            <pc:docMk/>
            <pc:sldMk cId="1514486097" sldId="262"/>
            <ac:spMk id="29" creationId="{2CD82208-5246-57E4-4B0A-EE8907A59174}"/>
          </ac:spMkLst>
        </pc:spChg>
        <pc:spChg chg="mod">
          <ac:chgData name="妙 伊藤" userId="634b3c08f4905132" providerId="LiveId" clId="{B72A9B5D-B1B8-40B7-BA2E-6F423488F439}" dt="2024-11-18T09:45:54.110" v="4555" actId="1035"/>
          <ac:spMkLst>
            <pc:docMk/>
            <pc:sldMk cId="1514486097" sldId="262"/>
            <ac:spMk id="30" creationId="{74A7E728-491E-CD3F-752E-5123574182A1}"/>
          </ac:spMkLst>
        </pc:spChg>
        <pc:spChg chg="mod">
          <ac:chgData name="妙 伊藤" userId="634b3c08f4905132" providerId="LiveId" clId="{B72A9B5D-B1B8-40B7-BA2E-6F423488F439}" dt="2024-11-18T09:45:54.110" v="4555" actId="1035"/>
          <ac:spMkLst>
            <pc:docMk/>
            <pc:sldMk cId="1514486097" sldId="262"/>
            <ac:spMk id="31" creationId="{C0014671-AAC0-92A7-5634-9A18511D6187}"/>
          </ac:spMkLst>
        </pc:spChg>
        <pc:picChg chg="del mod">
          <ac:chgData name="妙 伊藤" userId="634b3c08f4905132" providerId="LiveId" clId="{B72A9B5D-B1B8-40B7-BA2E-6F423488F439}" dt="2024-11-15T05:25:42.004" v="1879" actId="478"/>
          <ac:picMkLst>
            <pc:docMk/>
            <pc:sldMk cId="1514486097" sldId="262"/>
            <ac:picMk id="3" creationId="{1E7BCD25-8F4F-9D0F-AB06-D8C8550914DF}"/>
          </ac:picMkLst>
        </pc:picChg>
        <pc:picChg chg="add mod">
          <ac:chgData name="妙 伊藤" userId="634b3c08f4905132" providerId="LiveId" clId="{B72A9B5D-B1B8-40B7-BA2E-6F423488F439}" dt="2024-11-15T05:26:27.199" v="1888" actId="14100"/>
          <ac:picMkLst>
            <pc:docMk/>
            <pc:sldMk cId="1514486097" sldId="262"/>
            <ac:picMk id="4" creationId="{1D786975-B8A0-D107-3B67-93ECE43A3E15}"/>
          </ac:picMkLst>
        </pc:picChg>
        <pc:picChg chg="add mod">
          <ac:chgData name="妙 伊藤" userId="634b3c08f4905132" providerId="LiveId" clId="{B72A9B5D-B1B8-40B7-BA2E-6F423488F439}" dt="2024-11-18T09:44:40.492" v="4522" actId="1076"/>
          <ac:picMkLst>
            <pc:docMk/>
            <pc:sldMk cId="1514486097" sldId="262"/>
            <ac:picMk id="7" creationId="{A997CF21-86DC-FF95-3A94-2E75EE9EBC17}"/>
          </ac:picMkLst>
        </pc:picChg>
        <pc:picChg chg="add mod">
          <ac:chgData name="妙 伊藤" userId="634b3c08f4905132" providerId="LiveId" clId="{B72A9B5D-B1B8-40B7-BA2E-6F423488F439}" dt="2024-11-15T06:02:41.158" v="3366" actId="1076"/>
          <ac:picMkLst>
            <pc:docMk/>
            <pc:sldMk cId="1514486097" sldId="262"/>
            <ac:picMk id="8" creationId="{321AF5BC-49C2-BD69-541A-FD498F0D3C04}"/>
          </ac:picMkLst>
        </pc:picChg>
        <pc:picChg chg="del mod">
          <ac:chgData name="妙 伊藤" userId="634b3c08f4905132" providerId="LiveId" clId="{B72A9B5D-B1B8-40B7-BA2E-6F423488F439}" dt="2024-11-15T06:02:28.104" v="3361" actId="478"/>
          <ac:picMkLst>
            <pc:docMk/>
            <pc:sldMk cId="1514486097" sldId="262"/>
            <ac:picMk id="32" creationId="{B5C938C4-CC5C-E824-6101-A73AB15B097C}"/>
          </ac:picMkLst>
        </pc:picChg>
        <pc:picChg chg="del">
          <ac:chgData name="妙 伊藤" userId="634b3c08f4905132" providerId="LiveId" clId="{B72A9B5D-B1B8-40B7-BA2E-6F423488F439}" dt="2024-11-15T05:59:24.687" v="3358" actId="478"/>
          <ac:picMkLst>
            <pc:docMk/>
            <pc:sldMk cId="1514486097" sldId="262"/>
            <ac:picMk id="34" creationId="{23D95236-3B21-990C-E785-DB22FCF6F4F9}"/>
          </ac:picMkLst>
        </pc:picChg>
      </pc:sldChg>
      <pc:sldChg chg="addSp delSp modSp add mod">
        <pc:chgData name="妙 伊藤" userId="634b3c08f4905132" providerId="LiveId" clId="{B72A9B5D-B1B8-40B7-BA2E-6F423488F439}" dt="2024-11-21T01:10:40.309" v="4666"/>
        <pc:sldMkLst>
          <pc:docMk/>
          <pc:sldMk cId="3873962699" sldId="263"/>
        </pc:sldMkLst>
        <pc:spChg chg="mod">
          <ac:chgData name="妙 伊藤" userId="634b3c08f4905132" providerId="LiveId" clId="{B72A9B5D-B1B8-40B7-BA2E-6F423488F439}" dt="2024-11-15T06:43:06.994" v="3630" actId="1038"/>
          <ac:spMkLst>
            <pc:docMk/>
            <pc:sldMk cId="3873962699" sldId="263"/>
            <ac:spMk id="2" creationId="{116944C6-41C5-B4EA-3F29-B4330AB7D6CD}"/>
          </ac:spMkLst>
        </pc:spChg>
        <pc:spChg chg="mod">
          <ac:chgData name="妙 伊藤" userId="634b3c08f4905132" providerId="LiveId" clId="{B72A9B5D-B1B8-40B7-BA2E-6F423488F439}" dt="2024-11-18T09:32:30.132" v="4242" actId="20577"/>
          <ac:spMkLst>
            <pc:docMk/>
            <pc:sldMk cId="3873962699" sldId="263"/>
            <ac:spMk id="5" creationId="{5B70EEF0-8D62-C692-9E04-DF31F16AC2FB}"/>
          </ac:spMkLst>
        </pc:spChg>
        <pc:spChg chg="mod">
          <ac:chgData name="妙 伊藤" userId="634b3c08f4905132" providerId="LiveId" clId="{B72A9B5D-B1B8-40B7-BA2E-6F423488F439}" dt="2024-11-18T00:33:38.728" v="4075" actId="20577"/>
          <ac:spMkLst>
            <pc:docMk/>
            <pc:sldMk cId="3873962699" sldId="263"/>
            <ac:spMk id="6" creationId="{032564AF-DF26-7E69-4F4F-DFC4FC2F57FC}"/>
          </ac:spMkLst>
        </pc:spChg>
        <pc:spChg chg="mod">
          <ac:chgData name="妙 伊藤" userId="634b3c08f4905132" providerId="LiveId" clId="{B72A9B5D-B1B8-40B7-BA2E-6F423488F439}" dt="2024-11-15T06:53:04.742" v="3875" actId="20577"/>
          <ac:spMkLst>
            <pc:docMk/>
            <pc:sldMk cId="3873962699" sldId="263"/>
            <ac:spMk id="9" creationId="{D8084519-81AE-5974-B9C8-2683A68D6EC1}"/>
          </ac:spMkLst>
        </pc:spChg>
        <pc:spChg chg="mod">
          <ac:chgData name="妙 伊藤" userId="634b3c08f4905132" providerId="LiveId" clId="{B72A9B5D-B1B8-40B7-BA2E-6F423488F439}" dt="2024-11-15T06:45:27.286" v="3668" actId="1035"/>
          <ac:spMkLst>
            <pc:docMk/>
            <pc:sldMk cId="3873962699" sldId="263"/>
            <ac:spMk id="16" creationId="{3EB1EC91-381F-9595-0931-56D56765AEF6}"/>
          </ac:spMkLst>
        </pc:spChg>
        <pc:spChg chg="mod">
          <ac:chgData name="妙 伊藤" userId="634b3c08f4905132" providerId="LiveId" clId="{B72A9B5D-B1B8-40B7-BA2E-6F423488F439}" dt="2024-11-18T09:29:46.187" v="4109" actId="20577"/>
          <ac:spMkLst>
            <pc:docMk/>
            <pc:sldMk cId="3873962699" sldId="263"/>
            <ac:spMk id="21" creationId="{65BF15B4-3F61-D003-295D-26A3AA4EBBB4}"/>
          </ac:spMkLst>
        </pc:spChg>
        <pc:spChg chg="mod">
          <ac:chgData name="妙 伊藤" userId="634b3c08f4905132" providerId="LiveId" clId="{B72A9B5D-B1B8-40B7-BA2E-6F423488F439}" dt="2024-11-18T09:34:47.567" v="4281" actId="20577"/>
          <ac:spMkLst>
            <pc:docMk/>
            <pc:sldMk cId="3873962699" sldId="263"/>
            <ac:spMk id="25" creationId="{EEA7D78A-412C-AD31-818A-3A6E973892D1}"/>
          </ac:spMkLst>
        </pc:spChg>
        <pc:spChg chg="mod">
          <ac:chgData name="妙 伊藤" userId="634b3c08f4905132" providerId="LiveId" clId="{B72A9B5D-B1B8-40B7-BA2E-6F423488F439}" dt="2024-11-15T06:49:02.941" v="3739" actId="14100"/>
          <ac:spMkLst>
            <pc:docMk/>
            <pc:sldMk cId="3873962699" sldId="263"/>
            <ac:spMk id="28" creationId="{512D383A-2645-73D4-81E9-19141598ABDF}"/>
          </ac:spMkLst>
        </pc:spChg>
        <pc:spChg chg="mod">
          <ac:chgData name="妙 伊藤" userId="634b3c08f4905132" providerId="LiveId" clId="{B72A9B5D-B1B8-40B7-BA2E-6F423488F439}" dt="2024-11-15T06:49:19.808" v="3741" actId="14100"/>
          <ac:spMkLst>
            <pc:docMk/>
            <pc:sldMk cId="3873962699" sldId="263"/>
            <ac:spMk id="29" creationId="{1E60DC02-9ABD-8899-DA10-E629248CBDD6}"/>
          </ac:spMkLst>
        </pc:spChg>
        <pc:spChg chg="mod">
          <ac:chgData name="妙 伊藤" userId="634b3c08f4905132" providerId="LiveId" clId="{B72A9B5D-B1B8-40B7-BA2E-6F423488F439}" dt="2024-11-15T06:45:34.230" v="3683" actId="1036"/>
          <ac:spMkLst>
            <pc:docMk/>
            <pc:sldMk cId="3873962699" sldId="263"/>
            <ac:spMk id="30" creationId="{5E804C1F-7D9E-88B0-2434-EAF66D28C3C2}"/>
          </ac:spMkLst>
        </pc:spChg>
        <pc:spChg chg="mod">
          <ac:chgData name="妙 伊藤" userId="634b3c08f4905132" providerId="LiveId" clId="{B72A9B5D-B1B8-40B7-BA2E-6F423488F439}" dt="2024-11-15T06:45:34.230" v="3683" actId="1036"/>
          <ac:spMkLst>
            <pc:docMk/>
            <pc:sldMk cId="3873962699" sldId="263"/>
            <ac:spMk id="31" creationId="{32645243-2F82-9F8A-3594-B76339B6AB4C}"/>
          </ac:spMkLst>
        </pc:spChg>
        <pc:picChg chg="add mod ord">
          <ac:chgData name="妙 伊藤" userId="634b3c08f4905132" providerId="LiveId" clId="{B72A9B5D-B1B8-40B7-BA2E-6F423488F439}" dt="2024-11-18T00:25:04.779" v="4031" actId="166"/>
          <ac:picMkLst>
            <pc:docMk/>
            <pc:sldMk cId="3873962699" sldId="263"/>
            <ac:picMk id="3" creationId="{1A8D2841-B542-D2E4-5949-4C8275952884}"/>
          </ac:picMkLst>
        </pc:picChg>
        <pc:picChg chg="del">
          <ac:chgData name="妙 伊藤" userId="634b3c08f4905132" providerId="LiveId" clId="{B72A9B5D-B1B8-40B7-BA2E-6F423488F439}" dt="2024-11-15T06:40:13.455" v="3578" actId="478"/>
          <ac:picMkLst>
            <pc:docMk/>
            <pc:sldMk cId="3873962699" sldId="263"/>
            <ac:picMk id="3" creationId="{36702C37-2FF3-1674-66DB-66655CDE1C7D}"/>
          </ac:picMkLst>
        </pc:picChg>
        <pc:picChg chg="add del mod">
          <ac:chgData name="妙 伊藤" userId="634b3c08f4905132" providerId="LiveId" clId="{B72A9B5D-B1B8-40B7-BA2E-6F423488F439}" dt="2024-11-21T01:10:39.130" v="4665" actId="478"/>
          <ac:picMkLst>
            <pc:docMk/>
            <pc:sldMk cId="3873962699" sldId="263"/>
            <ac:picMk id="4" creationId="{B9CC6328-D2FA-6B9D-5ED7-9BC78D4A1B1B}"/>
          </ac:picMkLst>
        </pc:picChg>
        <pc:picChg chg="add mod ord modCrop">
          <ac:chgData name="妙 伊藤" userId="634b3c08f4905132" providerId="LiveId" clId="{B72A9B5D-B1B8-40B7-BA2E-6F423488F439}" dt="2024-11-18T00:25:00.786" v="4029" actId="1076"/>
          <ac:picMkLst>
            <pc:docMk/>
            <pc:sldMk cId="3873962699" sldId="263"/>
            <ac:picMk id="7" creationId="{B006D2F7-247E-04BE-0685-06B71DDAAC87}"/>
          </ac:picMkLst>
        </pc:picChg>
        <pc:picChg chg="add mod">
          <ac:chgData name="妙 伊藤" userId="634b3c08f4905132" providerId="LiveId" clId="{B72A9B5D-B1B8-40B7-BA2E-6F423488F439}" dt="2024-11-21T01:10:40.309" v="4666"/>
          <ac:picMkLst>
            <pc:docMk/>
            <pc:sldMk cId="3873962699" sldId="263"/>
            <ac:picMk id="8" creationId="{C9BDF289-1210-0824-8217-16B952A26C1E}"/>
          </ac:picMkLst>
        </pc:picChg>
        <pc:picChg chg="del mod">
          <ac:chgData name="妙 伊藤" userId="634b3c08f4905132" providerId="LiveId" clId="{B72A9B5D-B1B8-40B7-BA2E-6F423488F439}" dt="2024-11-18T00:24:25.033" v="4023" actId="478"/>
          <ac:picMkLst>
            <pc:docMk/>
            <pc:sldMk cId="3873962699" sldId="263"/>
            <ac:picMk id="32" creationId="{048E9CF6-96CD-C36F-3F27-2763DA4736CA}"/>
          </ac:picMkLst>
        </pc:picChg>
        <pc:picChg chg="del mod">
          <ac:chgData name="妙 伊藤" userId="634b3c08f4905132" providerId="LiveId" clId="{B72A9B5D-B1B8-40B7-BA2E-6F423488F439}" dt="2024-11-15T07:02:59.628" v="3961" actId="478"/>
          <ac:picMkLst>
            <pc:docMk/>
            <pc:sldMk cId="3873962699" sldId="263"/>
            <ac:picMk id="34" creationId="{BFED7246-8D8B-FB93-0210-8A5DFCBACF42}"/>
          </ac:picMkLst>
        </pc:picChg>
      </pc:sldChg>
      <pc:sldChg chg="modSp mod">
        <pc:chgData name="妙 伊藤" userId="634b3c08f4905132" providerId="LiveId" clId="{B72A9B5D-B1B8-40B7-BA2E-6F423488F439}" dt="2024-11-18T09:57:58.818" v="4662" actId="6549"/>
        <pc:sldMkLst>
          <pc:docMk/>
          <pc:sldMk cId="3615271523" sldId="264"/>
        </pc:sldMkLst>
        <pc:spChg chg="mod">
          <ac:chgData name="妙 伊藤" userId="634b3c08f4905132" providerId="LiveId" clId="{B72A9B5D-B1B8-40B7-BA2E-6F423488F439}" dt="2024-11-18T09:45:32.420" v="4536" actId="122"/>
          <ac:spMkLst>
            <pc:docMk/>
            <pc:sldMk cId="3615271523" sldId="264"/>
            <ac:spMk id="5" creationId="{8845FDF9-D378-68BD-F8DD-E470CD4F2CB4}"/>
          </ac:spMkLst>
        </pc:spChg>
        <pc:spChg chg="mod">
          <ac:chgData name="妙 伊藤" userId="634b3c08f4905132" providerId="LiveId" clId="{B72A9B5D-B1B8-40B7-BA2E-6F423488F439}" dt="2024-11-18T09:57:58.818" v="4662" actId="6549"/>
          <ac:spMkLst>
            <pc:docMk/>
            <pc:sldMk cId="3615271523" sldId="264"/>
            <ac:spMk id="6" creationId="{5DFE4CB7-1026-8C91-4487-D7B9249F786E}"/>
          </ac:spMkLst>
        </pc:spChg>
        <pc:spChg chg="mod">
          <ac:chgData name="妙 伊藤" userId="634b3c08f4905132" providerId="LiveId" clId="{B72A9B5D-B1B8-40B7-BA2E-6F423488F439}" dt="2024-11-18T09:57:04.928" v="4661" actId="6549"/>
          <ac:spMkLst>
            <pc:docMk/>
            <pc:sldMk cId="3615271523" sldId="264"/>
            <ac:spMk id="25" creationId="{FD30A33A-1FBE-F16D-65C2-9B24671AB6AD}"/>
          </ac:spMkLst>
        </pc:spChg>
        <pc:spChg chg="mod">
          <ac:chgData name="妙 伊藤" userId="634b3c08f4905132" providerId="LiveId" clId="{B72A9B5D-B1B8-40B7-BA2E-6F423488F439}" dt="2024-11-18T09:55:01.930" v="4588" actId="14100"/>
          <ac:spMkLst>
            <pc:docMk/>
            <pc:sldMk cId="3615271523" sldId="264"/>
            <ac:spMk id="28" creationId="{5C581719-D8C7-663E-0AA1-47CB46FA47F8}"/>
          </ac:spMkLst>
        </pc:spChg>
        <pc:spChg chg="mod">
          <ac:chgData name="妙 伊藤" userId="634b3c08f4905132" providerId="LiveId" clId="{B72A9B5D-B1B8-40B7-BA2E-6F423488F439}" dt="2024-11-18T09:54:55.403" v="4587" actId="1036"/>
          <ac:spMkLst>
            <pc:docMk/>
            <pc:sldMk cId="3615271523" sldId="264"/>
            <ac:spMk id="38" creationId="{72F56A82-1208-7500-2113-7C0B9579018A}"/>
          </ac:spMkLst>
        </pc:spChg>
        <pc:spChg chg="mod">
          <ac:chgData name="妙 伊藤" userId="634b3c08f4905132" providerId="LiveId" clId="{B72A9B5D-B1B8-40B7-BA2E-6F423488F439}" dt="2024-11-18T09:54:55.403" v="4587" actId="1036"/>
          <ac:spMkLst>
            <pc:docMk/>
            <pc:sldMk cId="3615271523" sldId="264"/>
            <ac:spMk id="39" creationId="{0E060DD6-7AA0-CA80-0F7B-BC6D18520DA8}"/>
          </ac:spMkLst>
        </pc:spChg>
        <pc:spChg chg="mod">
          <ac:chgData name="妙 伊藤" userId="634b3c08f4905132" providerId="LiveId" clId="{B72A9B5D-B1B8-40B7-BA2E-6F423488F439}" dt="2024-11-18T09:54:55.403" v="4587" actId="1036"/>
          <ac:spMkLst>
            <pc:docMk/>
            <pc:sldMk cId="3615271523" sldId="264"/>
            <ac:spMk id="40" creationId="{A7062E12-0935-C296-5E4D-C39CCA1E7AAC}"/>
          </ac:spMkLst>
        </pc:spChg>
        <pc:picChg chg="mod">
          <ac:chgData name="妙 伊藤" userId="634b3c08f4905132" providerId="LiveId" clId="{B72A9B5D-B1B8-40B7-BA2E-6F423488F439}" dt="2024-11-18T00:34:56.729" v="4083" actId="1038"/>
          <ac:picMkLst>
            <pc:docMk/>
            <pc:sldMk cId="3615271523" sldId="264"/>
            <ac:picMk id="3" creationId="{9F700AAE-0D4B-618C-247B-7C4A3AD0E47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3F7ABF92-97CB-48AC-876C-8B425A8E14D4}" type="datetimeFigureOut">
              <a:rPr kumimoji="1" lang="ja-JP" altLang="en-US" smtClean="0"/>
              <a:t>2024/11/21</a:t>
            </a:fld>
            <a:endParaRPr kumimoji="1" lang="ja-JP" altLang="en-US"/>
          </a:p>
        </p:txBody>
      </p:sp>
      <p:sp>
        <p:nvSpPr>
          <p:cNvPr id="4" name="スライド イメージ プレースホルダー 3"/>
          <p:cNvSpPr>
            <a:spLocks noGrp="1" noRot="1" noChangeAspect="1"/>
          </p:cNvSpPr>
          <p:nvPr>
            <p:ph type="sldImg" idx="2"/>
          </p:nvPr>
        </p:nvSpPr>
        <p:spPr>
          <a:xfrm>
            <a:off x="3770313" y="857250"/>
            <a:ext cx="1603375" cy="231457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8CE37A2D-2827-4EEE-AE2D-EDC9F5FFCAF1}" type="slidenum">
              <a:rPr kumimoji="1" lang="ja-JP" altLang="en-US" smtClean="0"/>
              <a:t>‹#›</a:t>
            </a:fld>
            <a:endParaRPr kumimoji="1" lang="ja-JP" altLang="en-US"/>
          </a:p>
        </p:txBody>
      </p:sp>
    </p:spTree>
    <p:extLst>
      <p:ext uri="{BB962C8B-B14F-4D97-AF65-F5344CB8AC3E}">
        <p14:creationId xmlns:p14="http://schemas.microsoft.com/office/powerpoint/2010/main" val="342127670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CE37A2D-2827-4EEE-AE2D-EDC9F5FFCAF1}" type="slidenum">
              <a:rPr kumimoji="1" lang="ja-JP" altLang="en-US" smtClean="0"/>
              <a:t>1</a:t>
            </a:fld>
            <a:endParaRPr kumimoji="1" lang="ja-JP" altLang="en-US"/>
          </a:p>
        </p:txBody>
      </p:sp>
    </p:spTree>
    <p:extLst>
      <p:ext uri="{BB962C8B-B14F-4D97-AF65-F5344CB8AC3E}">
        <p14:creationId xmlns:p14="http://schemas.microsoft.com/office/powerpoint/2010/main" val="4079374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0B025-F4DF-13E9-8480-E3F84EAA79B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A9166A4-8251-E4A6-67C4-1678A4B81A5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66ABB00-3EFA-D0DE-49AE-0D690C887A7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458E4A6-0574-6366-1116-F9EA0E1623D5}"/>
              </a:ext>
            </a:extLst>
          </p:cNvPr>
          <p:cNvSpPr>
            <a:spLocks noGrp="1"/>
          </p:cNvSpPr>
          <p:nvPr>
            <p:ph type="sldNum" sz="quarter" idx="5"/>
          </p:nvPr>
        </p:nvSpPr>
        <p:spPr/>
        <p:txBody>
          <a:bodyPr/>
          <a:lstStyle/>
          <a:p>
            <a:fld id="{8CE37A2D-2827-4EEE-AE2D-EDC9F5FFCAF1}" type="slidenum">
              <a:rPr kumimoji="1" lang="ja-JP" altLang="en-US" smtClean="0"/>
              <a:t>2</a:t>
            </a:fld>
            <a:endParaRPr kumimoji="1" lang="ja-JP" altLang="en-US"/>
          </a:p>
        </p:txBody>
      </p:sp>
    </p:spTree>
    <p:extLst>
      <p:ext uri="{BB962C8B-B14F-4D97-AF65-F5344CB8AC3E}">
        <p14:creationId xmlns:p14="http://schemas.microsoft.com/office/powerpoint/2010/main" val="2054207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2109E-A911-91BC-29B9-718AA5C91CF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FA6CCA2-7DB2-31CE-2DBB-B838F645C3D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746C13E-A6F1-502A-4EFF-6073590ABEB5}"/>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A836E4D5-4CE9-6BAC-B510-06462A72E7F6}"/>
              </a:ext>
            </a:extLst>
          </p:cNvPr>
          <p:cNvSpPr>
            <a:spLocks noGrp="1"/>
          </p:cNvSpPr>
          <p:nvPr>
            <p:ph type="sldNum" sz="quarter" idx="5"/>
          </p:nvPr>
        </p:nvSpPr>
        <p:spPr/>
        <p:txBody>
          <a:bodyPr/>
          <a:lstStyle/>
          <a:p>
            <a:fld id="{8CE37A2D-2827-4EEE-AE2D-EDC9F5FFCAF1}" type="slidenum">
              <a:rPr kumimoji="1" lang="ja-JP" altLang="en-US" smtClean="0"/>
              <a:t>3</a:t>
            </a:fld>
            <a:endParaRPr kumimoji="1" lang="ja-JP" altLang="en-US"/>
          </a:p>
        </p:txBody>
      </p:sp>
    </p:spTree>
    <p:extLst>
      <p:ext uri="{BB962C8B-B14F-4D97-AF65-F5344CB8AC3E}">
        <p14:creationId xmlns:p14="http://schemas.microsoft.com/office/powerpoint/2010/main" val="683547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DC29F-1203-F129-B460-F5BE80EAECC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6A4B68C-CDFE-0767-5B94-622D17E2729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D6D3196-5673-9D3E-C96B-99FE5F4A96F6}"/>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1AB18980-DF97-1B11-8CEF-9955F4823C7D}"/>
              </a:ext>
            </a:extLst>
          </p:cNvPr>
          <p:cNvSpPr>
            <a:spLocks noGrp="1"/>
          </p:cNvSpPr>
          <p:nvPr>
            <p:ph type="sldNum" sz="quarter" idx="5"/>
          </p:nvPr>
        </p:nvSpPr>
        <p:spPr/>
        <p:txBody>
          <a:bodyPr/>
          <a:lstStyle/>
          <a:p>
            <a:fld id="{8CE37A2D-2827-4EEE-AE2D-EDC9F5FFCAF1}" type="slidenum">
              <a:rPr kumimoji="1" lang="ja-JP" altLang="en-US" smtClean="0"/>
              <a:t>4</a:t>
            </a:fld>
            <a:endParaRPr kumimoji="1" lang="ja-JP" altLang="en-US"/>
          </a:p>
        </p:txBody>
      </p:sp>
    </p:spTree>
    <p:extLst>
      <p:ext uri="{BB962C8B-B14F-4D97-AF65-F5344CB8AC3E}">
        <p14:creationId xmlns:p14="http://schemas.microsoft.com/office/powerpoint/2010/main" val="1921163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ED7A2-91B1-B750-FC0D-AED317B06AC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26EB291-E547-5646-75EA-028DAB433EA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78CA7A7-6314-6A19-E14E-630586FABACA}"/>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2EF7A4EA-637A-7986-FABF-0E3330CF7D68}"/>
              </a:ext>
            </a:extLst>
          </p:cNvPr>
          <p:cNvSpPr>
            <a:spLocks noGrp="1"/>
          </p:cNvSpPr>
          <p:nvPr>
            <p:ph type="sldNum" sz="quarter" idx="5"/>
          </p:nvPr>
        </p:nvSpPr>
        <p:spPr/>
        <p:txBody>
          <a:bodyPr/>
          <a:lstStyle/>
          <a:p>
            <a:fld id="{8CE37A2D-2827-4EEE-AE2D-EDC9F5FFCAF1}" type="slidenum">
              <a:rPr kumimoji="1" lang="ja-JP" altLang="en-US" smtClean="0"/>
              <a:t>5</a:t>
            </a:fld>
            <a:endParaRPr kumimoji="1" lang="ja-JP" altLang="en-US"/>
          </a:p>
        </p:txBody>
      </p:sp>
    </p:spTree>
    <p:extLst>
      <p:ext uri="{BB962C8B-B14F-4D97-AF65-F5344CB8AC3E}">
        <p14:creationId xmlns:p14="http://schemas.microsoft.com/office/powerpoint/2010/main" val="425131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F16C643-9B13-41CA-A1AA-D74F8CC8C490}" type="datetimeFigureOut">
              <a:rPr kumimoji="1" lang="ja-JP" altLang="en-US" smtClean="0"/>
              <a:t>2024/11/21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B1D28D5-0772-45DD-8C13-F969B676C15B}" type="slidenum">
              <a:rPr kumimoji="1" lang="ja-JP" altLang="en-US" smtClean="0"/>
              <a:t>‹#›</a:t>
            </a:fld>
            <a:endParaRPr kumimoji="1" lang="ja-JP" altLang="en-US"/>
          </a:p>
        </p:txBody>
      </p:sp>
    </p:spTree>
    <p:extLst>
      <p:ext uri="{BB962C8B-B14F-4D97-AF65-F5344CB8AC3E}">
        <p14:creationId xmlns:p14="http://schemas.microsoft.com/office/powerpoint/2010/main" val="1315604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F16C643-9B13-41CA-A1AA-D74F8CC8C490}" type="datetimeFigureOut">
              <a:rPr kumimoji="1" lang="ja-JP" altLang="en-US" smtClean="0"/>
              <a:t>2024/11/21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B1D28D5-0772-45DD-8C13-F969B676C15B}" type="slidenum">
              <a:rPr kumimoji="1" lang="ja-JP" altLang="en-US" smtClean="0"/>
              <a:t>‹#›</a:t>
            </a:fld>
            <a:endParaRPr kumimoji="1" lang="ja-JP" altLang="en-US"/>
          </a:p>
        </p:txBody>
      </p:sp>
    </p:spTree>
    <p:extLst>
      <p:ext uri="{BB962C8B-B14F-4D97-AF65-F5344CB8AC3E}">
        <p14:creationId xmlns:p14="http://schemas.microsoft.com/office/powerpoint/2010/main" val="4010732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F16C643-9B13-41CA-A1AA-D74F8CC8C490}" type="datetimeFigureOut">
              <a:rPr kumimoji="1" lang="ja-JP" altLang="en-US" smtClean="0"/>
              <a:t>2024/11/21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B1D28D5-0772-45DD-8C13-F969B676C15B}" type="slidenum">
              <a:rPr kumimoji="1" lang="ja-JP" altLang="en-US" smtClean="0"/>
              <a:t>‹#›</a:t>
            </a:fld>
            <a:endParaRPr kumimoji="1" lang="ja-JP" altLang="en-US"/>
          </a:p>
        </p:txBody>
      </p:sp>
    </p:spTree>
    <p:extLst>
      <p:ext uri="{BB962C8B-B14F-4D97-AF65-F5344CB8AC3E}">
        <p14:creationId xmlns:p14="http://schemas.microsoft.com/office/powerpoint/2010/main" val="361100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F16C643-9B13-41CA-A1AA-D74F8CC8C490}" type="datetimeFigureOut">
              <a:rPr kumimoji="1" lang="ja-JP" altLang="en-US" smtClean="0"/>
              <a:t>2024/11/21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B1D28D5-0772-45DD-8C13-F969B676C15B}" type="slidenum">
              <a:rPr kumimoji="1" lang="ja-JP" altLang="en-US" smtClean="0"/>
              <a:t>‹#›</a:t>
            </a:fld>
            <a:endParaRPr kumimoji="1" lang="ja-JP" altLang="en-US"/>
          </a:p>
        </p:txBody>
      </p:sp>
    </p:spTree>
    <p:extLst>
      <p:ext uri="{BB962C8B-B14F-4D97-AF65-F5344CB8AC3E}">
        <p14:creationId xmlns:p14="http://schemas.microsoft.com/office/powerpoint/2010/main" val="1540782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F16C643-9B13-41CA-A1AA-D74F8CC8C490}" type="datetimeFigureOut">
              <a:rPr kumimoji="1" lang="ja-JP" altLang="en-US" smtClean="0"/>
              <a:t>2024/11/21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B1D28D5-0772-45DD-8C13-F969B676C15B}" type="slidenum">
              <a:rPr kumimoji="1" lang="ja-JP" altLang="en-US" smtClean="0"/>
              <a:t>‹#›</a:t>
            </a:fld>
            <a:endParaRPr kumimoji="1" lang="ja-JP" altLang="en-US"/>
          </a:p>
        </p:txBody>
      </p:sp>
    </p:spTree>
    <p:extLst>
      <p:ext uri="{BB962C8B-B14F-4D97-AF65-F5344CB8AC3E}">
        <p14:creationId xmlns:p14="http://schemas.microsoft.com/office/powerpoint/2010/main" val="571997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F16C643-9B13-41CA-A1AA-D74F8CC8C490}" type="datetimeFigureOut">
              <a:rPr kumimoji="1" lang="ja-JP" altLang="en-US" smtClean="0"/>
              <a:t>2024/11/21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B1D28D5-0772-45DD-8C13-F969B676C15B}" type="slidenum">
              <a:rPr kumimoji="1" lang="ja-JP" altLang="en-US" smtClean="0"/>
              <a:t>‹#›</a:t>
            </a:fld>
            <a:endParaRPr kumimoji="1" lang="ja-JP" altLang="en-US"/>
          </a:p>
        </p:txBody>
      </p:sp>
    </p:spTree>
    <p:extLst>
      <p:ext uri="{BB962C8B-B14F-4D97-AF65-F5344CB8AC3E}">
        <p14:creationId xmlns:p14="http://schemas.microsoft.com/office/powerpoint/2010/main" val="1712385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16C643-9B13-41CA-A1AA-D74F8CC8C490}" type="datetimeFigureOut">
              <a:rPr kumimoji="1" lang="ja-JP" altLang="en-US" smtClean="0"/>
              <a:t>2024/11/21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B1D28D5-0772-45DD-8C13-F969B676C15B}" type="slidenum">
              <a:rPr kumimoji="1" lang="ja-JP" altLang="en-US" smtClean="0"/>
              <a:t>‹#›</a:t>
            </a:fld>
            <a:endParaRPr kumimoji="1" lang="ja-JP" altLang="en-US"/>
          </a:p>
        </p:txBody>
      </p:sp>
    </p:spTree>
    <p:extLst>
      <p:ext uri="{BB962C8B-B14F-4D97-AF65-F5344CB8AC3E}">
        <p14:creationId xmlns:p14="http://schemas.microsoft.com/office/powerpoint/2010/main" val="774739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F16C643-9B13-41CA-A1AA-D74F8CC8C490}" type="datetimeFigureOut">
              <a:rPr kumimoji="1" lang="ja-JP" altLang="en-US" smtClean="0"/>
              <a:t>2024/11/21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B1D28D5-0772-45DD-8C13-F969B676C15B}" type="slidenum">
              <a:rPr kumimoji="1" lang="ja-JP" altLang="en-US" smtClean="0"/>
              <a:t>‹#›</a:t>
            </a:fld>
            <a:endParaRPr kumimoji="1" lang="ja-JP" altLang="en-US"/>
          </a:p>
        </p:txBody>
      </p:sp>
    </p:spTree>
    <p:extLst>
      <p:ext uri="{BB962C8B-B14F-4D97-AF65-F5344CB8AC3E}">
        <p14:creationId xmlns:p14="http://schemas.microsoft.com/office/powerpoint/2010/main" val="2633558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F16C643-9B13-41CA-A1AA-D74F8CC8C490}" type="datetimeFigureOut">
              <a:rPr kumimoji="1" lang="ja-JP" altLang="en-US" smtClean="0"/>
              <a:t>2024/11/21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B1D28D5-0772-45DD-8C13-F969B676C15B}" type="slidenum">
              <a:rPr kumimoji="1" lang="ja-JP" altLang="en-US" smtClean="0"/>
              <a:t>‹#›</a:t>
            </a:fld>
            <a:endParaRPr kumimoji="1" lang="ja-JP" altLang="en-US"/>
          </a:p>
        </p:txBody>
      </p:sp>
    </p:spTree>
    <p:extLst>
      <p:ext uri="{BB962C8B-B14F-4D97-AF65-F5344CB8AC3E}">
        <p14:creationId xmlns:p14="http://schemas.microsoft.com/office/powerpoint/2010/main" val="485151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F16C643-9B13-41CA-A1AA-D74F8CC8C490}" type="datetimeFigureOut">
              <a:rPr kumimoji="1" lang="ja-JP" altLang="en-US" smtClean="0"/>
              <a:t>2024/11/21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B1D28D5-0772-45DD-8C13-F969B676C15B}" type="slidenum">
              <a:rPr kumimoji="1" lang="ja-JP" altLang="en-US" smtClean="0"/>
              <a:t>‹#›</a:t>
            </a:fld>
            <a:endParaRPr kumimoji="1" lang="ja-JP" altLang="en-US"/>
          </a:p>
        </p:txBody>
      </p:sp>
    </p:spTree>
    <p:extLst>
      <p:ext uri="{BB962C8B-B14F-4D97-AF65-F5344CB8AC3E}">
        <p14:creationId xmlns:p14="http://schemas.microsoft.com/office/powerpoint/2010/main" val="1884015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F16C643-9B13-41CA-A1AA-D74F8CC8C490}" type="datetimeFigureOut">
              <a:rPr kumimoji="1" lang="ja-JP" altLang="en-US" smtClean="0"/>
              <a:t>2024/11/21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B1D28D5-0772-45DD-8C13-F969B676C15B}" type="slidenum">
              <a:rPr kumimoji="1" lang="ja-JP" altLang="en-US" smtClean="0"/>
              <a:t>‹#›</a:t>
            </a:fld>
            <a:endParaRPr kumimoji="1" lang="ja-JP" altLang="en-US"/>
          </a:p>
        </p:txBody>
      </p:sp>
    </p:spTree>
    <p:extLst>
      <p:ext uri="{BB962C8B-B14F-4D97-AF65-F5344CB8AC3E}">
        <p14:creationId xmlns:p14="http://schemas.microsoft.com/office/powerpoint/2010/main" val="133457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EF16C643-9B13-41CA-A1AA-D74F8CC8C490}" type="datetimeFigureOut">
              <a:rPr kumimoji="1" lang="ja-JP" altLang="en-US" smtClean="0"/>
              <a:t>2024/11/21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B1D28D5-0772-45DD-8C13-F969B676C15B}" type="slidenum">
              <a:rPr kumimoji="1" lang="ja-JP" altLang="en-US" smtClean="0"/>
              <a:t>‹#›</a:t>
            </a:fld>
            <a:endParaRPr kumimoji="1" lang="ja-JP" altLang="en-US"/>
          </a:p>
        </p:txBody>
      </p:sp>
    </p:spTree>
    <p:extLst>
      <p:ext uri="{BB962C8B-B14F-4D97-AF65-F5344CB8AC3E}">
        <p14:creationId xmlns:p14="http://schemas.microsoft.com/office/powerpoint/2010/main" val="21785276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97C8B96A-83D6-C8E0-B85F-644C368DE953}"/>
              </a:ext>
            </a:extLst>
          </p:cNvPr>
          <p:cNvSpPr/>
          <p:nvPr/>
        </p:nvSpPr>
        <p:spPr>
          <a:xfrm>
            <a:off x="116665" y="3799406"/>
            <a:ext cx="6593222" cy="2453114"/>
          </a:xfrm>
          <a:prstGeom prst="roundRect">
            <a:avLst>
              <a:gd name="adj" fmla="val 7691"/>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4F96D220-C66C-B320-45F9-17B108C5D22C}"/>
              </a:ext>
            </a:extLst>
          </p:cNvPr>
          <p:cNvSpPr/>
          <p:nvPr/>
        </p:nvSpPr>
        <p:spPr>
          <a:xfrm>
            <a:off x="214017" y="5571192"/>
            <a:ext cx="560340" cy="21283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EA9A9AE-5BA0-A920-9BBF-64883BE75056}"/>
              </a:ext>
            </a:extLst>
          </p:cNvPr>
          <p:cNvSpPr>
            <a:spLocks noGrp="1"/>
          </p:cNvSpPr>
          <p:nvPr>
            <p:ph type="ctrTitle"/>
          </p:nvPr>
        </p:nvSpPr>
        <p:spPr>
          <a:xfrm>
            <a:off x="-189431" y="1429358"/>
            <a:ext cx="3455177" cy="1267200"/>
          </a:xfrm>
          <a:ln>
            <a:noFill/>
          </a:ln>
        </p:spPr>
        <p:txBody>
          <a:bodyPr>
            <a:noAutofit/>
          </a:bodyPr>
          <a:lstStyle/>
          <a:p>
            <a:r>
              <a:rPr kumimoji="1" lang="ja-JP" altLang="en-US"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たらばがに足</a:t>
            </a:r>
            <a:br>
              <a:rPr kumimoji="1" lang="en-US" altLang="ja-JP"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br>
            <a:r>
              <a:rPr kumimoji="1" lang="ja-JP" altLang="en-US"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（ボイル冷凍）</a:t>
            </a:r>
          </a:p>
        </p:txBody>
      </p:sp>
      <p:sp>
        <p:nvSpPr>
          <p:cNvPr id="5" name="テキスト ボックス 4">
            <a:extLst>
              <a:ext uri="{FF2B5EF4-FFF2-40B4-BE49-F238E27FC236}">
                <a16:creationId xmlns:a16="http://schemas.microsoft.com/office/drawing/2014/main" id="{198DC515-A834-5C18-7A35-1EE62DC9DFD6}"/>
              </a:ext>
            </a:extLst>
          </p:cNvPr>
          <p:cNvSpPr txBox="1"/>
          <p:nvPr/>
        </p:nvSpPr>
        <p:spPr>
          <a:xfrm>
            <a:off x="660215" y="3236253"/>
            <a:ext cx="5342867" cy="369332"/>
          </a:xfrm>
          <a:prstGeom prst="rect">
            <a:avLst/>
          </a:prstGeom>
          <a:noFill/>
          <a:effectLst/>
        </p:spPr>
        <p:txBody>
          <a:bodyPr wrap="square">
            <a:spAutoFit/>
          </a:bodyPr>
          <a:lstStyle/>
          <a:p>
            <a:pPr algn="ctr"/>
            <a:r>
              <a:rPr kumimoji="1" lang="ja-JP" altLang="en-US" dirty="0">
                <a:latin typeface="HGP行書体" panose="03000600000000000000" pitchFamily="66" charset="-128"/>
                <a:ea typeface="HGP行書体" panose="03000600000000000000" pitchFamily="66" charset="-128"/>
              </a:rPr>
              <a:t>船上にて活がにをボイルし、 急速冷凍いたしました。</a:t>
            </a:r>
            <a:endParaRPr kumimoji="1" lang="en-US" altLang="ja-JP" dirty="0">
              <a:latin typeface="HGP行書体" panose="03000600000000000000" pitchFamily="66" charset="-128"/>
              <a:ea typeface="HGP行書体" panose="03000600000000000000" pitchFamily="66" charset="-128"/>
            </a:endParaRPr>
          </a:p>
        </p:txBody>
      </p:sp>
      <p:sp>
        <p:nvSpPr>
          <p:cNvPr id="6" name="テキスト ボックス 5">
            <a:extLst>
              <a:ext uri="{FF2B5EF4-FFF2-40B4-BE49-F238E27FC236}">
                <a16:creationId xmlns:a16="http://schemas.microsoft.com/office/drawing/2014/main" id="{A0FF4576-8B2B-A470-38D9-44DB13F562F2}"/>
              </a:ext>
            </a:extLst>
          </p:cNvPr>
          <p:cNvSpPr txBox="1"/>
          <p:nvPr/>
        </p:nvSpPr>
        <p:spPr>
          <a:xfrm>
            <a:off x="214017" y="8234484"/>
            <a:ext cx="4242653" cy="1169551"/>
          </a:xfrm>
          <a:prstGeom prst="rect">
            <a:avLst/>
          </a:prstGeom>
          <a:noFill/>
        </p:spPr>
        <p:txBody>
          <a:bodyPr wrap="square">
            <a:spAutoFit/>
          </a:bodyPr>
          <a:lstStyle/>
          <a:p>
            <a:r>
              <a:rPr kumimoji="1" lang="ja-JP" altLang="en-US" sz="1400" dirty="0">
                <a:latin typeface="BIZ UD明朝 Medium" panose="02020500000000000000" pitchFamily="17" charset="-128"/>
                <a:ea typeface="BIZ UD明朝 Medium" panose="02020500000000000000" pitchFamily="17" charset="-128"/>
              </a:rPr>
              <a:t>本品は調理ハサミで殻を剥く事ができます。</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茹でてありますので、 解凍後は殻を剥きそのままお召し上り頂けます。</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むいた身を、 天ぷら・サラダ・炒飯茶わん蒸し・酢の物等、様々な料理に幅広くお使い下さい。</a:t>
            </a:r>
            <a:endParaRPr lang="ja-JP" altLang="en-US" sz="1400" dirty="0">
              <a:latin typeface="BIZ UD明朝 Medium" panose="02020500000000000000" pitchFamily="17" charset="-128"/>
              <a:ea typeface="BIZ UD明朝 Medium" panose="02020500000000000000" pitchFamily="17" charset="-128"/>
            </a:endParaRPr>
          </a:p>
        </p:txBody>
      </p:sp>
      <p:pic>
        <p:nvPicPr>
          <p:cNvPr id="11" name="図 10">
            <a:extLst>
              <a:ext uri="{FF2B5EF4-FFF2-40B4-BE49-F238E27FC236}">
                <a16:creationId xmlns:a16="http://schemas.microsoft.com/office/drawing/2014/main" id="{F1341B1F-9C47-B278-1F37-7E12C31E17E3}"/>
              </a:ext>
            </a:extLst>
          </p:cNvPr>
          <p:cNvPicPr>
            <a:picLocks noChangeAspect="1"/>
          </p:cNvPicPr>
          <p:nvPr/>
        </p:nvPicPr>
        <p:blipFill>
          <a:blip r:embed="rId3"/>
          <a:stretch>
            <a:fillRect/>
          </a:stretch>
        </p:blipFill>
        <p:spPr>
          <a:xfrm>
            <a:off x="3038577" y="1066160"/>
            <a:ext cx="3353991" cy="2235993"/>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16" name="テキスト ボックス 15">
            <a:extLst>
              <a:ext uri="{FF2B5EF4-FFF2-40B4-BE49-F238E27FC236}">
                <a16:creationId xmlns:a16="http://schemas.microsoft.com/office/drawing/2014/main" id="{07745C65-9030-C5B2-5151-44F3E6135EF2}"/>
              </a:ext>
            </a:extLst>
          </p:cNvPr>
          <p:cNvSpPr txBox="1"/>
          <p:nvPr/>
        </p:nvSpPr>
        <p:spPr>
          <a:xfrm>
            <a:off x="198876" y="7819362"/>
            <a:ext cx="2320183"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お召し上り方</a:t>
            </a:r>
          </a:p>
        </p:txBody>
      </p:sp>
      <p:sp>
        <p:nvSpPr>
          <p:cNvPr id="18" name="テキスト ボックス 17">
            <a:extLst>
              <a:ext uri="{FF2B5EF4-FFF2-40B4-BE49-F238E27FC236}">
                <a16:creationId xmlns:a16="http://schemas.microsoft.com/office/drawing/2014/main" id="{8C076272-38DE-0221-450B-68666A124D83}"/>
              </a:ext>
            </a:extLst>
          </p:cNvPr>
          <p:cNvSpPr txBox="1"/>
          <p:nvPr/>
        </p:nvSpPr>
        <p:spPr>
          <a:xfrm>
            <a:off x="148113" y="3782997"/>
            <a:ext cx="1622099"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解凍方法</a:t>
            </a:r>
          </a:p>
        </p:txBody>
      </p:sp>
      <p:sp>
        <p:nvSpPr>
          <p:cNvPr id="21" name="正方形/長方形 20">
            <a:extLst>
              <a:ext uri="{FF2B5EF4-FFF2-40B4-BE49-F238E27FC236}">
                <a16:creationId xmlns:a16="http://schemas.microsoft.com/office/drawing/2014/main" id="{045A510D-2605-4F22-2A9F-A874FD978440}"/>
              </a:ext>
            </a:extLst>
          </p:cNvPr>
          <p:cNvSpPr/>
          <p:nvPr/>
        </p:nvSpPr>
        <p:spPr>
          <a:xfrm>
            <a:off x="199589" y="104113"/>
            <a:ext cx="6458819" cy="923330"/>
          </a:xfrm>
          <a:prstGeom prst="rect">
            <a:avLst/>
          </a:prstGeom>
          <a:noFill/>
        </p:spPr>
        <p:txBody>
          <a:bodyPr wrap="none" lIns="91440" tIns="45720" rIns="91440" bIns="45720">
            <a:spAutoFit/>
          </a:bodyPr>
          <a:lstStyle/>
          <a:p>
            <a:pPr algn="ctr"/>
            <a:r>
              <a:rPr lang="ja-JP" altLang="en-US" sz="5400" b="1" dirty="0">
                <a:ln w="0"/>
                <a:gradFill>
                  <a:gsLst>
                    <a:gs pos="32000">
                      <a:srgbClr val="53575C"/>
                    </a:gs>
                    <a:gs pos="90000">
                      <a:srgbClr val="C5C7CA"/>
                    </a:gs>
                  </a:gsLst>
                  <a:lin ang="5400000"/>
                </a:gradFill>
                <a:latin typeface="HGP行書体" panose="03000600000000000000" pitchFamily="66" charset="-128"/>
                <a:ea typeface="HGP行書体" panose="03000600000000000000" pitchFamily="66" charset="-128"/>
              </a:rPr>
              <a:t>思わず笑顔になるうまさ</a:t>
            </a:r>
            <a:endParaRPr lang="ja-JP" altLang="en-US" sz="5400" b="1" cap="none" spc="0" dirty="0">
              <a:ln w="0"/>
              <a:gradFill>
                <a:gsLst>
                  <a:gs pos="32000">
                    <a:srgbClr val="53575C"/>
                  </a:gs>
                  <a:gs pos="90000">
                    <a:srgbClr val="C5C7CA"/>
                  </a:gs>
                </a:gsLst>
                <a:lin ang="5400000"/>
              </a:gradFill>
              <a:effectLst/>
              <a:latin typeface="HGP行書体" panose="03000600000000000000" pitchFamily="66" charset="-128"/>
              <a:ea typeface="HGP行書体" panose="03000600000000000000" pitchFamily="66" charset="-128"/>
            </a:endParaRPr>
          </a:p>
        </p:txBody>
      </p:sp>
      <p:sp>
        <p:nvSpPr>
          <p:cNvPr id="25" name="テキスト ボックス 24">
            <a:extLst>
              <a:ext uri="{FF2B5EF4-FFF2-40B4-BE49-F238E27FC236}">
                <a16:creationId xmlns:a16="http://schemas.microsoft.com/office/drawing/2014/main" id="{2F7768B2-C4BD-E36F-38B0-9B7A4C5022D1}"/>
              </a:ext>
            </a:extLst>
          </p:cNvPr>
          <p:cNvSpPr txBox="1"/>
          <p:nvPr/>
        </p:nvSpPr>
        <p:spPr>
          <a:xfrm>
            <a:off x="148113" y="4218485"/>
            <a:ext cx="6429965" cy="2246769"/>
          </a:xfrm>
          <a:prstGeom prst="rect">
            <a:avLst/>
          </a:prstGeom>
          <a:noFill/>
        </p:spPr>
        <p:txBody>
          <a:bodyPr wrap="square">
            <a:spAutoFit/>
          </a:bodyPr>
          <a:lstStyle/>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１</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冷凍カニをキッチンペーパーや新聞紙などで包み、ビニール袋へ入れます。</a:t>
            </a:r>
            <a:endParaRPr lang="en-US" altLang="ja-JP" sz="1400" b="0" i="0" dirty="0">
              <a:solidFill>
                <a:srgbClr val="000000"/>
              </a:solidFill>
              <a:effectLst/>
              <a:latin typeface="BIZ UD明朝 Medium" panose="02020500000000000000" pitchFamily="17" charset="-128"/>
              <a:ea typeface="BIZ UD明朝 Medium" panose="02020500000000000000" pitchFamily="17" charset="-128"/>
            </a:endParaRPr>
          </a:p>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２</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ビニール袋へ入れたカニをバットなどに乗せて、冷蔵庫へ入れます。</a:t>
            </a:r>
            <a:endParaRPr lang="en-US" altLang="ja-JP" sz="1400" b="0" i="0" dirty="0">
              <a:solidFill>
                <a:srgbClr val="000000"/>
              </a:solidFill>
              <a:effectLst/>
              <a:latin typeface="BIZ UD明朝 Medium" panose="02020500000000000000" pitchFamily="17" charset="-128"/>
              <a:ea typeface="BIZ UD明朝 Medium" panose="02020500000000000000" pitchFamily="17" charset="-128"/>
            </a:endParaRPr>
          </a:p>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a:t>
            </a:r>
            <a:r>
              <a:rPr kumimoji="1" lang="ja-JP" altLang="en-US" sz="1400" dirty="0">
                <a:latin typeface="BIZ UD明朝 Medium" panose="02020500000000000000" pitchFamily="17" charset="-128"/>
                <a:ea typeface="BIZ UD明朝 Medium" panose="02020500000000000000" pitchFamily="17" charset="-128"/>
              </a:rPr>
              <a:t>食べる時間を逆算して解凍して下さい。</a:t>
            </a:r>
            <a:r>
              <a:rPr kumimoji="1" lang="ja-JP" altLang="en-US" sz="1400" u="sng" dirty="0">
                <a:latin typeface="BIZ UD明朝 Medium" panose="02020500000000000000" pitchFamily="17" charset="-128"/>
                <a:ea typeface="BIZ UD明朝 Medium" panose="02020500000000000000" pitchFamily="17" charset="-128"/>
              </a:rPr>
              <a:t>冷蔵庫 </a:t>
            </a:r>
            <a:r>
              <a:rPr kumimoji="1" lang="en-US" altLang="ja-JP" sz="1400" u="sng" dirty="0">
                <a:latin typeface="BIZ UD明朝 Medium" panose="02020500000000000000" pitchFamily="17" charset="-128"/>
                <a:ea typeface="BIZ UD明朝 Medium" panose="02020500000000000000" pitchFamily="17" charset="-128"/>
              </a:rPr>
              <a:t>(5°C)</a:t>
            </a:r>
            <a:r>
              <a:rPr kumimoji="1" lang="ja-JP" altLang="en-US" sz="1400" u="sng" dirty="0">
                <a:latin typeface="BIZ UD明朝 Medium" panose="02020500000000000000" pitchFamily="17" charset="-128"/>
                <a:ea typeface="BIZ UD明朝 Medium" panose="02020500000000000000" pitchFamily="17" charset="-128"/>
              </a:rPr>
              <a:t>で</a:t>
            </a:r>
            <a:r>
              <a:rPr kumimoji="1" lang="en-US" altLang="ja-JP" sz="1400" u="sng" dirty="0">
                <a:latin typeface="BIZ UD明朝 Medium" panose="02020500000000000000" pitchFamily="17" charset="-128"/>
                <a:ea typeface="BIZ UD明朝 Medium" panose="02020500000000000000" pitchFamily="17" charset="-128"/>
              </a:rPr>
              <a:t>1</a:t>
            </a:r>
            <a:r>
              <a:rPr kumimoji="1" lang="ja-JP" altLang="en-US" sz="1400" u="sng" dirty="0">
                <a:latin typeface="BIZ UD明朝 Medium" panose="02020500000000000000" pitchFamily="17" charset="-128"/>
                <a:ea typeface="BIZ UD明朝 Medium" panose="02020500000000000000" pitchFamily="17" charset="-128"/>
              </a:rPr>
              <a:t>日程度。</a:t>
            </a:r>
            <a:endParaRPr lang="en-US" altLang="ja-JP" sz="1400" u="sng"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ボイルされた冷凍カニは、常温ではなく冷蔵庫で時間をかけて解凍すると、</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解凍する前のようにおいしくいただくことができます。</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a:p>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注意点　カ</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ニの解凍が進むにつれて大量の水が出ますので、乾燥や水漏れを</a:t>
            </a:r>
            <a:endParaRPr lang="en-US" altLang="ja-JP" sz="1400" b="0" i="0" dirty="0">
              <a:solidFill>
                <a:srgbClr val="000000"/>
              </a:solidFill>
              <a:effectLst/>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　　　　</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防ぐためにも時折確認し、キッチンペーパー等を取り換えて様子を</a:t>
            </a:r>
            <a:endParaRPr lang="en-US" altLang="ja-JP" sz="1400" b="0" i="0" dirty="0">
              <a:solidFill>
                <a:srgbClr val="000000"/>
              </a:solidFill>
              <a:effectLst/>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　　　　</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見るようにしましょう。</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8</a:t>
            </a:r>
            <a:r>
              <a:rPr lang="ja-JP" altLang="en-US" sz="1400" dirty="0">
                <a:solidFill>
                  <a:srgbClr val="000000"/>
                </a:solidFill>
                <a:latin typeface="BIZ UD明朝 Medium" panose="02020500000000000000" pitchFamily="17" charset="-128"/>
                <a:ea typeface="BIZ UD明朝 Medium" panose="02020500000000000000" pitchFamily="17" charset="-128"/>
              </a:rPr>
              <a:t>割程の</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解凍状態となれば食べ頃です。</a:t>
            </a:r>
          </a:p>
          <a:p>
            <a:endParaRPr lang="ja-JP" altLang="en-US" sz="1400" dirty="0">
              <a:latin typeface="BIZ UD明朝 Medium" panose="02020500000000000000" pitchFamily="17" charset="-128"/>
              <a:ea typeface="BIZ UD明朝 Medium" panose="02020500000000000000" pitchFamily="17" charset="-128"/>
            </a:endParaRPr>
          </a:p>
        </p:txBody>
      </p:sp>
      <p:sp>
        <p:nvSpPr>
          <p:cNvPr id="23" name="テキスト ボックス 22">
            <a:extLst>
              <a:ext uri="{FF2B5EF4-FFF2-40B4-BE49-F238E27FC236}">
                <a16:creationId xmlns:a16="http://schemas.microsoft.com/office/drawing/2014/main" id="{251E3201-A3E9-1AE8-AF67-4571CBD166ED}"/>
              </a:ext>
            </a:extLst>
          </p:cNvPr>
          <p:cNvSpPr txBox="1"/>
          <p:nvPr/>
        </p:nvSpPr>
        <p:spPr>
          <a:xfrm>
            <a:off x="1836046" y="3883863"/>
            <a:ext cx="4556522" cy="276999"/>
          </a:xfrm>
          <a:prstGeom prst="rect">
            <a:avLst/>
          </a:prstGeom>
          <a:solidFill>
            <a:schemeClr val="bg1"/>
          </a:solidFill>
          <a:ln>
            <a:solidFill>
              <a:srgbClr val="333333">
                <a:alpha val="99000"/>
              </a:srgbClr>
            </a:solidFill>
          </a:ln>
        </p:spPr>
        <p:txBody>
          <a:bodyPr wrap="square">
            <a:spAutoFit/>
          </a:bodyPr>
          <a:lstStyle/>
          <a:p>
            <a:r>
              <a:rPr kumimoji="1" lang="ja-JP" altLang="en-US" sz="1200" dirty="0">
                <a:latin typeface="BIZ UD明朝 Medium" panose="02020500000000000000" pitchFamily="17" charset="-128"/>
                <a:ea typeface="BIZ UD明朝 Medium" panose="02020500000000000000" pitchFamily="17" charset="-128"/>
              </a:rPr>
              <a:t>ポイント　・ゆっくり解凍すること・カニを乾燥させないこと</a:t>
            </a:r>
            <a:endParaRPr kumimoji="1" lang="en-US" altLang="ja-JP" sz="1200" dirty="0">
              <a:latin typeface="BIZ UD明朝 Medium" panose="02020500000000000000" pitchFamily="17" charset="-128"/>
              <a:ea typeface="BIZ UD明朝 Medium" panose="02020500000000000000" pitchFamily="17" charset="-128"/>
            </a:endParaRPr>
          </a:p>
        </p:txBody>
      </p:sp>
      <p:pic>
        <p:nvPicPr>
          <p:cNvPr id="34" name="図 33">
            <a:extLst>
              <a:ext uri="{FF2B5EF4-FFF2-40B4-BE49-F238E27FC236}">
                <a16:creationId xmlns:a16="http://schemas.microsoft.com/office/drawing/2014/main" id="{AB956C17-27B5-D3E4-FC37-0C65442494E3}"/>
              </a:ext>
            </a:extLst>
          </p:cNvPr>
          <p:cNvPicPr>
            <a:picLocks noChangeAspect="1"/>
          </p:cNvPicPr>
          <p:nvPr/>
        </p:nvPicPr>
        <p:blipFill>
          <a:blip r:embed="rId4"/>
          <a:stretch>
            <a:fillRect/>
          </a:stretch>
        </p:blipFill>
        <p:spPr>
          <a:xfrm>
            <a:off x="5529557" y="8345383"/>
            <a:ext cx="1180330" cy="1180330"/>
          </a:xfrm>
          <a:prstGeom prst="rect">
            <a:avLst/>
          </a:prstGeom>
        </p:spPr>
      </p:pic>
      <p:pic>
        <p:nvPicPr>
          <p:cNvPr id="32" name="図 31">
            <a:extLst>
              <a:ext uri="{FF2B5EF4-FFF2-40B4-BE49-F238E27FC236}">
                <a16:creationId xmlns:a16="http://schemas.microsoft.com/office/drawing/2014/main" id="{734EC70F-9FAC-F122-F70F-F6AA4F67BBFB}"/>
              </a:ext>
            </a:extLst>
          </p:cNvPr>
          <p:cNvPicPr>
            <a:picLocks noChangeAspect="1"/>
          </p:cNvPicPr>
          <p:nvPr/>
        </p:nvPicPr>
        <p:blipFill>
          <a:blip r:embed="rId5"/>
          <a:stretch>
            <a:fillRect/>
          </a:stretch>
        </p:blipFill>
        <p:spPr>
          <a:xfrm>
            <a:off x="4338943" y="7760608"/>
            <a:ext cx="1169551" cy="1169551"/>
          </a:xfrm>
          <a:prstGeom prst="rect">
            <a:avLst/>
          </a:prstGeom>
        </p:spPr>
      </p:pic>
      <p:sp>
        <p:nvSpPr>
          <p:cNvPr id="38" name="テキスト ボックス 37">
            <a:extLst>
              <a:ext uri="{FF2B5EF4-FFF2-40B4-BE49-F238E27FC236}">
                <a16:creationId xmlns:a16="http://schemas.microsoft.com/office/drawing/2014/main" id="{0E8DFB1F-9242-07D6-54A6-1C4223B17C4E}"/>
              </a:ext>
            </a:extLst>
          </p:cNvPr>
          <p:cNvSpPr txBox="1"/>
          <p:nvPr/>
        </p:nvSpPr>
        <p:spPr>
          <a:xfrm>
            <a:off x="148113" y="6743599"/>
            <a:ext cx="6561774" cy="954107"/>
          </a:xfrm>
          <a:prstGeom prst="rect">
            <a:avLst/>
          </a:prstGeom>
          <a:noFill/>
        </p:spPr>
        <p:txBody>
          <a:bodyPr wrap="square">
            <a:spAutoFit/>
          </a:bodyPr>
          <a:lstStyle/>
          <a:p>
            <a:r>
              <a:rPr kumimoji="1" lang="ja-JP" altLang="en-US" sz="1400" dirty="0">
                <a:latin typeface="BIZ UD明朝 Medium" panose="02020500000000000000" pitchFamily="17" charset="-128"/>
                <a:ea typeface="BIZ UD明朝 Medium" panose="02020500000000000000" pitchFamily="17" charset="-128"/>
              </a:rPr>
              <a:t>● 家庭用冷蔵庫での長期保存は、庫内の温度変化により、味覚を損なう恐れが</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　 ありますので出来るだけ早目にお召し上がり下さい。</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 解凍後の再冷凍は風味を損ないます。 召し上がる分のみを解凍して下さい。</a:t>
            </a:r>
          </a:p>
          <a:p>
            <a:r>
              <a:rPr kumimoji="1" lang="ja-JP" altLang="en-US" sz="1400" dirty="0">
                <a:latin typeface="BIZ UD明朝 Medium" panose="02020500000000000000" pitchFamily="17" charset="-128"/>
                <a:ea typeface="BIZ UD明朝 Medium" panose="02020500000000000000" pitchFamily="17" charset="-128"/>
              </a:rPr>
              <a:t>● 解凍後は、冷蔵保管し最低でも</a:t>
            </a:r>
            <a:r>
              <a:rPr kumimoji="1" lang="en-US" altLang="ja-JP" sz="1400" dirty="0">
                <a:latin typeface="BIZ UD明朝 Medium" panose="02020500000000000000" pitchFamily="17" charset="-128"/>
                <a:ea typeface="BIZ UD明朝 Medium" panose="02020500000000000000" pitchFamily="17" charset="-128"/>
              </a:rPr>
              <a:t>3</a:t>
            </a:r>
            <a:r>
              <a:rPr kumimoji="1" lang="ja-JP" altLang="en-US" sz="1400" dirty="0">
                <a:latin typeface="BIZ UD明朝 Medium" panose="02020500000000000000" pitchFamily="17" charset="-128"/>
                <a:ea typeface="BIZ UD明朝 Medium" panose="02020500000000000000" pitchFamily="17" charset="-128"/>
              </a:rPr>
              <a:t>日以内にお召し上り下さい。</a:t>
            </a:r>
          </a:p>
        </p:txBody>
      </p:sp>
      <p:sp>
        <p:nvSpPr>
          <p:cNvPr id="39" name="テキスト ボックス 38">
            <a:extLst>
              <a:ext uri="{FF2B5EF4-FFF2-40B4-BE49-F238E27FC236}">
                <a16:creationId xmlns:a16="http://schemas.microsoft.com/office/drawing/2014/main" id="{10E4C486-A0D5-80A8-6328-6B806105DF7E}"/>
              </a:ext>
            </a:extLst>
          </p:cNvPr>
          <p:cNvSpPr txBox="1"/>
          <p:nvPr/>
        </p:nvSpPr>
        <p:spPr>
          <a:xfrm>
            <a:off x="134476" y="6364935"/>
            <a:ext cx="2320183"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保存時の注意点</a:t>
            </a:r>
          </a:p>
        </p:txBody>
      </p:sp>
      <p:sp>
        <p:nvSpPr>
          <p:cNvPr id="40" name="四角形: 角を丸くする 39">
            <a:extLst>
              <a:ext uri="{FF2B5EF4-FFF2-40B4-BE49-F238E27FC236}">
                <a16:creationId xmlns:a16="http://schemas.microsoft.com/office/drawing/2014/main" id="{C0BB1445-CAB5-DBF6-13ED-EB4BBDA28954}"/>
              </a:ext>
            </a:extLst>
          </p:cNvPr>
          <p:cNvSpPr/>
          <p:nvPr/>
        </p:nvSpPr>
        <p:spPr>
          <a:xfrm>
            <a:off x="148113" y="6410677"/>
            <a:ext cx="6561774" cy="1311166"/>
          </a:xfrm>
          <a:prstGeom prst="roundRect">
            <a:avLst>
              <a:gd name="adj" fmla="val 1585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54774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35C70-9AA4-5923-7CB6-E9AB5968153C}"/>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D78D907-F28B-D9B7-9F08-2119CAB4FF2C}"/>
              </a:ext>
            </a:extLst>
          </p:cNvPr>
          <p:cNvSpPr/>
          <p:nvPr/>
        </p:nvSpPr>
        <p:spPr>
          <a:xfrm>
            <a:off x="116665" y="3799406"/>
            <a:ext cx="6593222" cy="2453114"/>
          </a:xfrm>
          <a:prstGeom prst="roundRect">
            <a:avLst>
              <a:gd name="adj" fmla="val 7691"/>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BFA76E9-EBAF-A47D-0285-999989A24044}"/>
              </a:ext>
            </a:extLst>
          </p:cNvPr>
          <p:cNvSpPr/>
          <p:nvPr/>
        </p:nvSpPr>
        <p:spPr>
          <a:xfrm>
            <a:off x="214017" y="5571192"/>
            <a:ext cx="560340" cy="21283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BABE66DD-19FF-84D1-65C2-A8AA21194B92}"/>
              </a:ext>
            </a:extLst>
          </p:cNvPr>
          <p:cNvSpPr>
            <a:spLocks noGrp="1"/>
          </p:cNvSpPr>
          <p:nvPr>
            <p:ph type="ctrTitle"/>
          </p:nvPr>
        </p:nvSpPr>
        <p:spPr>
          <a:xfrm>
            <a:off x="-189431" y="1429358"/>
            <a:ext cx="3455177" cy="1267200"/>
          </a:xfrm>
          <a:ln>
            <a:noFill/>
          </a:ln>
        </p:spPr>
        <p:txBody>
          <a:bodyPr>
            <a:noAutofit/>
          </a:bodyPr>
          <a:lstStyle/>
          <a:p>
            <a:r>
              <a:rPr kumimoji="1" lang="ja-JP" altLang="en-US"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ずわいがに足</a:t>
            </a:r>
            <a:br>
              <a:rPr kumimoji="1" lang="en-US" altLang="ja-JP"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br>
            <a:r>
              <a:rPr kumimoji="1" lang="ja-JP" altLang="en-US"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（ボイル冷凍）</a:t>
            </a:r>
          </a:p>
        </p:txBody>
      </p:sp>
      <p:sp>
        <p:nvSpPr>
          <p:cNvPr id="5" name="テキスト ボックス 4">
            <a:extLst>
              <a:ext uri="{FF2B5EF4-FFF2-40B4-BE49-F238E27FC236}">
                <a16:creationId xmlns:a16="http://schemas.microsoft.com/office/drawing/2014/main" id="{3AC2708C-0D36-F2E9-DFDE-74A30C26D93C}"/>
              </a:ext>
            </a:extLst>
          </p:cNvPr>
          <p:cNvSpPr txBox="1"/>
          <p:nvPr/>
        </p:nvSpPr>
        <p:spPr>
          <a:xfrm>
            <a:off x="660215" y="3236253"/>
            <a:ext cx="5342867" cy="369332"/>
          </a:xfrm>
          <a:prstGeom prst="rect">
            <a:avLst/>
          </a:prstGeom>
          <a:noFill/>
          <a:effectLst/>
        </p:spPr>
        <p:txBody>
          <a:bodyPr wrap="square">
            <a:spAutoFit/>
          </a:bodyPr>
          <a:lstStyle/>
          <a:p>
            <a:pPr algn="ctr"/>
            <a:r>
              <a:rPr kumimoji="1" lang="ja-JP" altLang="en-US" dirty="0">
                <a:latin typeface="HGP行書体" panose="03000600000000000000" pitchFamily="66" charset="-128"/>
                <a:ea typeface="HGP行書体" panose="03000600000000000000" pitchFamily="66" charset="-128"/>
              </a:rPr>
              <a:t>船上にて活がにをボイルし、 急速冷凍いたしました。</a:t>
            </a:r>
            <a:endParaRPr kumimoji="1" lang="en-US" altLang="ja-JP" dirty="0">
              <a:latin typeface="HGP行書体" panose="03000600000000000000" pitchFamily="66" charset="-128"/>
              <a:ea typeface="HGP行書体" panose="03000600000000000000" pitchFamily="66" charset="-128"/>
            </a:endParaRPr>
          </a:p>
        </p:txBody>
      </p:sp>
      <p:sp>
        <p:nvSpPr>
          <p:cNvPr id="6" name="テキスト ボックス 5">
            <a:extLst>
              <a:ext uri="{FF2B5EF4-FFF2-40B4-BE49-F238E27FC236}">
                <a16:creationId xmlns:a16="http://schemas.microsoft.com/office/drawing/2014/main" id="{2B84BEB8-9328-4366-9605-4B253DA671DD}"/>
              </a:ext>
            </a:extLst>
          </p:cNvPr>
          <p:cNvSpPr txBox="1"/>
          <p:nvPr/>
        </p:nvSpPr>
        <p:spPr>
          <a:xfrm>
            <a:off x="214016" y="8231597"/>
            <a:ext cx="4242653" cy="1169551"/>
          </a:xfrm>
          <a:prstGeom prst="rect">
            <a:avLst/>
          </a:prstGeom>
          <a:noFill/>
        </p:spPr>
        <p:txBody>
          <a:bodyPr wrap="square">
            <a:spAutoFit/>
          </a:bodyPr>
          <a:lstStyle/>
          <a:p>
            <a:r>
              <a:rPr kumimoji="1" lang="ja-JP" altLang="en-US" sz="1400" dirty="0">
                <a:latin typeface="BIZ UD明朝 Medium" panose="02020500000000000000" pitchFamily="17" charset="-128"/>
                <a:ea typeface="BIZ UD明朝 Medium" panose="02020500000000000000" pitchFamily="17" charset="-128"/>
              </a:rPr>
              <a:t>本品は調理ハサミで殻を剥く事ができます。</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茹でてありますので、 解凍後は殻を剥きそのままお召し上り頂けます。</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むいた身を、 天ぷら・サラダ・炒飯茶わん蒸し・酢の物等、様々な料理に幅広くお使い下さい。</a:t>
            </a:r>
            <a:endParaRPr lang="ja-JP" altLang="en-US" sz="1400" dirty="0">
              <a:latin typeface="BIZ UD明朝 Medium" panose="02020500000000000000" pitchFamily="17" charset="-128"/>
              <a:ea typeface="BIZ UD明朝 Medium" panose="02020500000000000000" pitchFamily="17" charset="-128"/>
            </a:endParaRPr>
          </a:p>
        </p:txBody>
      </p:sp>
      <p:sp>
        <p:nvSpPr>
          <p:cNvPr id="9" name="テキスト ボックス 8">
            <a:extLst>
              <a:ext uri="{FF2B5EF4-FFF2-40B4-BE49-F238E27FC236}">
                <a16:creationId xmlns:a16="http://schemas.microsoft.com/office/drawing/2014/main" id="{3EB8E7A7-877B-2C71-A90A-7D97B88F1404}"/>
              </a:ext>
            </a:extLst>
          </p:cNvPr>
          <p:cNvSpPr txBox="1"/>
          <p:nvPr/>
        </p:nvSpPr>
        <p:spPr>
          <a:xfrm>
            <a:off x="148113" y="6743599"/>
            <a:ext cx="6561774" cy="954107"/>
          </a:xfrm>
          <a:prstGeom prst="rect">
            <a:avLst/>
          </a:prstGeom>
          <a:noFill/>
        </p:spPr>
        <p:txBody>
          <a:bodyPr wrap="square">
            <a:spAutoFit/>
          </a:bodyPr>
          <a:lstStyle/>
          <a:p>
            <a:r>
              <a:rPr kumimoji="1" lang="ja-JP" altLang="en-US" sz="1400" dirty="0">
                <a:latin typeface="BIZ UD明朝 Medium" panose="02020500000000000000" pitchFamily="17" charset="-128"/>
                <a:ea typeface="BIZ UD明朝 Medium" panose="02020500000000000000" pitchFamily="17" charset="-128"/>
              </a:rPr>
              <a:t>● 家庭用冷蔵庫での長期保存は、庫内の温度変化により、味覚を損なう恐れが</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　 ありますので出来るだけ早目にお召し上がり下さい。</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 解凍後の再冷凍は風味を損ないます。 召し上がる分のみを解凍して下さい。</a:t>
            </a:r>
          </a:p>
          <a:p>
            <a:r>
              <a:rPr kumimoji="1" lang="ja-JP" altLang="en-US" sz="1400" dirty="0">
                <a:latin typeface="BIZ UD明朝 Medium" panose="02020500000000000000" pitchFamily="17" charset="-128"/>
                <a:ea typeface="BIZ UD明朝 Medium" panose="02020500000000000000" pitchFamily="17" charset="-128"/>
              </a:rPr>
              <a:t>● 解凍後は、冷蔵保管し最低でも</a:t>
            </a:r>
            <a:r>
              <a:rPr kumimoji="1" lang="en-US" altLang="ja-JP" sz="1400" dirty="0">
                <a:latin typeface="BIZ UD明朝 Medium" panose="02020500000000000000" pitchFamily="17" charset="-128"/>
                <a:ea typeface="BIZ UD明朝 Medium" panose="02020500000000000000" pitchFamily="17" charset="-128"/>
              </a:rPr>
              <a:t>3</a:t>
            </a:r>
            <a:r>
              <a:rPr kumimoji="1" lang="ja-JP" altLang="en-US" sz="1400" dirty="0">
                <a:latin typeface="BIZ UD明朝 Medium" panose="02020500000000000000" pitchFamily="17" charset="-128"/>
                <a:ea typeface="BIZ UD明朝 Medium" panose="02020500000000000000" pitchFamily="17" charset="-128"/>
              </a:rPr>
              <a:t>日以内にお召し上り下さい。</a:t>
            </a:r>
          </a:p>
        </p:txBody>
      </p:sp>
      <p:sp>
        <p:nvSpPr>
          <p:cNvPr id="16" name="テキスト ボックス 15">
            <a:extLst>
              <a:ext uri="{FF2B5EF4-FFF2-40B4-BE49-F238E27FC236}">
                <a16:creationId xmlns:a16="http://schemas.microsoft.com/office/drawing/2014/main" id="{FC137B68-BF45-2C3F-AA42-CEC3AF29CCF0}"/>
              </a:ext>
            </a:extLst>
          </p:cNvPr>
          <p:cNvSpPr txBox="1"/>
          <p:nvPr/>
        </p:nvSpPr>
        <p:spPr>
          <a:xfrm>
            <a:off x="198876" y="7835836"/>
            <a:ext cx="2320183"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お召し上り方</a:t>
            </a:r>
          </a:p>
        </p:txBody>
      </p:sp>
      <p:sp>
        <p:nvSpPr>
          <p:cNvPr id="18" name="テキスト ボックス 17">
            <a:extLst>
              <a:ext uri="{FF2B5EF4-FFF2-40B4-BE49-F238E27FC236}">
                <a16:creationId xmlns:a16="http://schemas.microsoft.com/office/drawing/2014/main" id="{4E9E4CF1-4668-C608-D87E-84758FD4AB15}"/>
              </a:ext>
            </a:extLst>
          </p:cNvPr>
          <p:cNvSpPr txBox="1"/>
          <p:nvPr/>
        </p:nvSpPr>
        <p:spPr>
          <a:xfrm>
            <a:off x="148113" y="3782997"/>
            <a:ext cx="1622099"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解凍方法</a:t>
            </a:r>
          </a:p>
        </p:txBody>
      </p:sp>
      <p:sp>
        <p:nvSpPr>
          <p:cNvPr id="21" name="正方形/長方形 20">
            <a:extLst>
              <a:ext uri="{FF2B5EF4-FFF2-40B4-BE49-F238E27FC236}">
                <a16:creationId xmlns:a16="http://schemas.microsoft.com/office/drawing/2014/main" id="{8AAA07D6-FF48-2F9D-1EF3-151365949CB5}"/>
              </a:ext>
            </a:extLst>
          </p:cNvPr>
          <p:cNvSpPr/>
          <p:nvPr/>
        </p:nvSpPr>
        <p:spPr>
          <a:xfrm>
            <a:off x="199589" y="104113"/>
            <a:ext cx="6458819" cy="923330"/>
          </a:xfrm>
          <a:prstGeom prst="rect">
            <a:avLst/>
          </a:prstGeom>
          <a:noFill/>
        </p:spPr>
        <p:txBody>
          <a:bodyPr wrap="none" lIns="91440" tIns="45720" rIns="91440" bIns="45720">
            <a:spAutoFit/>
          </a:bodyPr>
          <a:lstStyle/>
          <a:p>
            <a:pPr algn="ctr"/>
            <a:r>
              <a:rPr lang="ja-JP" altLang="en-US" sz="5400" b="1" dirty="0">
                <a:ln w="0"/>
                <a:gradFill>
                  <a:gsLst>
                    <a:gs pos="32000">
                      <a:srgbClr val="53575C"/>
                    </a:gs>
                    <a:gs pos="90000">
                      <a:srgbClr val="C5C7CA"/>
                    </a:gs>
                  </a:gsLst>
                  <a:lin ang="5400000"/>
                </a:gradFill>
                <a:latin typeface="HGP行書体" panose="03000600000000000000" pitchFamily="66" charset="-128"/>
                <a:ea typeface="HGP行書体" panose="03000600000000000000" pitchFamily="66" charset="-128"/>
              </a:rPr>
              <a:t>思わず笑顔になるうまさ</a:t>
            </a:r>
            <a:endParaRPr lang="ja-JP" altLang="en-US" sz="5400" b="1" cap="none" spc="0" dirty="0">
              <a:ln w="0"/>
              <a:gradFill>
                <a:gsLst>
                  <a:gs pos="32000">
                    <a:srgbClr val="53575C"/>
                  </a:gs>
                  <a:gs pos="90000">
                    <a:srgbClr val="C5C7CA"/>
                  </a:gs>
                </a:gsLst>
                <a:lin ang="5400000"/>
              </a:gradFill>
              <a:effectLst/>
              <a:latin typeface="HGP行書体" panose="03000600000000000000" pitchFamily="66" charset="-128"/>
              <a:ea typeface="HGP行書体" panose="03000600000000000000" pitchFamily="66" charset="-128"/>
            </a:endParaRPr>
          </a:p>
        </p:txBody>
      </p:sp>
      <p:sp>
        <p:nvSpPr>
          <p:cNvPr id="25" name="テキスト ボックス 24">
            <a:extLst>
              <a:ext uri="{FF2B5EF4-FFF2-40B4-BE49-F238E27FC236}">
                <a16:creationId xmlns:a16="http://schemas.microsoft.com/office/drawing/2014/main" id="{C9B048AE-8A27-95C2-DFD1-B372B4752412}"/>
              </a:ext>
            </a:extLst>
          </p:cNvPr>
          <p:cNvSpPr txBox="1"/>
          <p:nvPr/>
        </p:nvSpPr>
        <p:spPr>
          <a:xfrm>
            <a:off x="125460" y="4223008"/>
            <a:ext cx="6429965" cy="2031325"/>
          </a:xfrm>
          <a:prstGeom prst="rect">
            <a:avLst/>
          </a:prstGeom>
          <a:noFill/>
        </p:spPr>
        <p:txBody>
          <a:bodyPr wrap="square">
            <a:spAutoFit/>
          </a:bodyPr>
          <a:lstStyle/>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１</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冷凍カニをキッチンペーパーや新聞紙などで包み、ビニール袋へ入れます。</a:t>
            </a:r>
            <a:endParaRPr lang="en-US" altLang="ja-JP" sz="1400" b="0" i="0" dirty="0">
              <a:solidFill>
                <a:srgbClr val="000000"/>
              </a:solidFill>
              <a:effectLst/>
              <a:latin typeface="BIZ UD明朝 Medium" panose="02020500000000000000" pitchFamily="17" charset="-128"/>
              <a:ea typeface="BIZ UD明朝 Medium" panose="02020500000000000000" pitchFamily="17" charset="-128"/>
            </a:endParaRPr>
          </a:p>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２</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ビニール袋へ入れたカニをバットなどに乗せて、冷蔵庫へ入れます。</a:t>
            </a:r>
            <a:endParaRPr lang="en-US" altLang="ja-JP" sz="1400" b="0" i="0" dirty="0">
              <a:solidFill>
                <a:srgbClr val="000000"/>
              </a:solidFill>
              <a:effectLst/>
              <a:latin typeface="BIZ UD明朝 Medium" panose="02020500000000000000" pitchFamily="17" charset="-128"/>
              <a:ea typeface="BIZ UD明朝 Medium" panose="02020500000000000000" pitchFamily="17" charset="-128"/>
            </a:endParaRPr>
          </a:p>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a:t>
            </a:r>
            <a:r>
              <a:rPr kumimoji="1" lang="ja-JP" altLang="en-US" sz="1400" dirty="0">
                <a:latin typeface="BIZ UD明朝 Medium" panose="02020500000000000000" pitchFamily="17" charset="-128"/>
                <a:ea typeface="BIZ UD明朝 Medium" panose="02020500000000000000" pitchFamily="17" charset="-128"/>
              </a:rPr>
              <a:t>食べる時間を逆算して解凍して下さい。</a:t>
            </a:r>
            <a:r>
              <a:rPr kumimoji="1" lang="ja-JP" altLang="en-US" sz="1400" u="sng" dirty="0">
                <a:latin typeface="BIZ UD明朝 Medium" panose="02020500000000000000" pitchFamily="17" charset="-128"/>
                <a:ea typeface="BIZ UD明朝 Medium" panose="02020500000000000000" pitchFamily="17" charset="-128"/>
              </a:rPr>
              <a:t>冷蔵庫 </a:t>
            </a:r>
            <a:r>
              <a:rPr kumimoji="1" lang="en-US" altLang="ja-JP" sz="1400" u="sng" dirty="0">
                <a:latin typeface="BIZ UD明朝 Medium" panose="02020500000000000000" pitchFamily="17" charset="-128"/>
                <a:ea typeface="BIZ UD明朝 Medium" panose="02020500000000000000" pitchFamily="17" charset="-128"/>
              </a:rPr>
              <a:t>(5°C)</a:t>
            </a:r>
            <a:r>
              <a:rPr kumimoji="1" lang="ja-JP" altLang="en-US" sz="1400" u="sng" dirty="0">
                <a:latin typeface="BIZ UD明朝 Medium" panose="02020500000000000000" pitchFamily="17" charset="-128"/>
                <a:ea typeface="BIZ UD明朝 Medium" panose="02020500000000000000" pitchFamily="17" charset="-128"/>
              </a:rPr>
              <a:t>で</a:t>
            </a:r>
            <a:r>
              <a:rPr kumimoji="1" lang="en-US" altLang="ja-JP" sz="1400" u="sng" dirty="0">
                <a:latin typeface="BIZ UD明朝 Medium" panose="02020500000000000000" pitchFamily="17" charset="-128"/>
                <a:ea typeface="BIZ UD明朝 Medium" panose="02020500000000000000" pitchFamily="17" charset="-128"/>
              </a:rPr>
              <a:t>1</a:t>
            </a:r>
            <a:r>
              <a:rPr kumimoji="1" lang="ja-JP" altLang="en-US" sz="1400" u="sng" dirty="0">
                <a:latin typeface="BIZ UD明朝 Medium" panose="02020500000000000000" pitchFamily="17" charset="-128"/>
                <a:ea typeface="BIZ UD明朝 Medium" panose="02020500000000000000" pitchFamily="17" charset="-128"/>
              </a:rPr>
              <a:t>日程度。</a:t>
            </a:r>
            <a:endParaRPr lang="en-US" altLang="ja-JP" sz="1400" u="sng"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ボイルされた冷凍カニは、常温ではなく冷蔵庫で時間をかけて解凍すると、</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解凍する前のようにおいしくいただくことができます。</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a:p>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注意点　カニの解凍が進むにつれて大量の水が出ますので、乾燥や水漏れを</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　　　　防ぐためにも時折確認し、キッチンペーパー等を取り換えて様子を</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　　　　見るようにしましょう。</a:t>
            </a:r>
            <a:r>
              <a:rPr lang="en-US" altLang="ja-JP" sz="1400" dirty="0">
                <a:solidFill>
                  <a:srgbClr val="000000"/>
                </a:solidFill>
                <a:latin typeface="BIZ UD明朝 Medium" panose="02020500000000000000" pitchFamily="17" charset="-128"/>
                <a:ea typeface="BIZ UD明朝 Medium" panose="02020500000000000000" pitchFamily="17" charset="-128"/>
              </a:rPr>
              <a:t>8</a:t>
            </a:r>
            <a:r>
              <a:rPr lang="ja-JP" altLang="en-US" sz="1400" dirty="0">
                <a:solidFill>
                  <a:srgbClr val="000000"/>
                </a:solidFill>
                <a:latin typeface="BIZ UD明朝 Medium" panose="02020500000000000000" pitchFamily="17" charset="-128"/>
                <a:ea typeface="BIZ UD明朝 Medium" panose="02020500000000000000" pitchFamily="17" charset="-128"/>
              </a:rPr>
              <a:t>割程の解凍状態となれば食べ頃です。</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p:txBody>
      </p:sp>
      <p:sp>
        <p:nvSpPr>
          <p:cNvPr id="23" name="テキスト ボックス 22">
            <a:extLst>
              <a:ext uri="{FF2B5EF4-FFF2-40B4-BE49-F238E27FC236}">
                <a16:creationId xmlns:a16="http://schemas.microsoft.com/office/drawing/2014/main" id="{5A0A858D-E6EF-BC03-7CA9-50A2C161EEBD}"/>
              </a:ext>
            </a:extLst>
          </p:cNvPr>
          <p:cNvSpPr txBox="1"/>
          <p:nvPr/>
        </p:nvSpPr>
        <p:spPr>
          <a:xfrm>
            <a:off x="1836046" y="3883863"/>
            <a:ext cx="4556522" cy="276999"/>
          </a:xfrm>
          <a:prstGeom prst="rect">
            <a:avLst/>
          </a:prstGeom>
          <a:solidFill>
            <a:schemeClr val="bg1"/>
          </a:solidFill>
          <a:ln>
            <a:solidFill>
              <a:srgbClr val="333333">
                <a:alpha val="99000"/>
              </a:srgbClr>
            </a:solidFill>
          </a:ln>
        </p:spPr>
        <p:txBody>
          <a:bodyPr wrap="square">
            <a:spAutoFit/>
          </a:bodyPr>
          <a:lstStyle/>
          <a:p>
            <a:r>
              <a:rPr kumimoji="1" lang="ja-JP" altLang="en-US" sz="1200" dirty="0">
                <a:latin typeface="BIZ UD明朝 Medium" panose="02020500000000000000" pitchFamily="17" charset="-128"/>
                <a:ea typeface="BIZ UD明朝 Medium" panose="02020500000000000000" pitchFamily="17" charset="-128"/>
              </a:rPr>
              <a:t>ポイント　・ゆっくり解凍すること・カニを乾燥させないこと</a:t>
            </a:r>
            <a:endParaRPr kumimoji="1" lang="en-US" altLang="ja-JP" sz="1200" dirty="0">
              <a:latin typeface="BIZ UD明朝 Medium" panose="02020500000000000000" pitchFamily="17" charset="-128"/>
              <a:ea typeface="BIZ UD明朝 Medium" panose="02020500000000000000" pitchFamily="17" charset="-128"/>
            </a:endParaRPr>
          </a:p>
        </p:txBody>
      </p:sp>
      <p:sp>
        <p:nvSpPr>
          <p:cNvPr id="30" name="テキスト ボックス 29">
            <a:extLst>
              <a:ext uri="{FF2B5EF4-FFF2-40B4-BE49-F238E27FC236}">
                <a16:creationId xmlns:a16="http://schemas.microsoft.com/office/drawing/2014/main" id="{17FDA951-0A8A-4432-5E6D-5093038FC0FC}"/>
              </a:ext>
            </a:extLst>
          </p:cNvPr>
          <p:cNvSpPr txBox="1"/>
          <p:nvPr/>
        </p:nvSpPr>
        <p:spPr>
          <a:xfrm>
            <a:off x="134476" y="6364935"/>
            <a:ext cx="2320183"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保存時の注意点</a:t>
            </a:r>
          </a:p>
        </p:txBody>
      </p:sp>
      <p:sp>
        <p:nvSpPr>
          <p:cNvPr id="31" name="四角形: 角を丸くする 30">
            <a:extLst>
              <a:ext uri="{FF2B5EF4-FFF2-40B4-BE49-F238E27FC236}">
                <a16:creationId xmlns:a16="http://schemas.microsoft.com/office/drawing/2014/main" id="{20B6B277-4C3F-3509-B917-C170C6EC462A}"/>
              </a:ext>
            </a:extLst>
          </p:cNvPr>
          <p:cNvSpPr/>
          <p:nvPr/>
        </p:nvSpPr>
        <p:spPr>
          <a:xfrm>
            <a:off x="148113" y="6410677"/>
            <a:ext cx="6561774" cy="1311166"/>
          </a:xfrm>
          <a:prstGeom prst="roundRect">
            <a:avLst>
              <a:gd name="adj" fmla="val 1585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C1F82391-C184-4136-C516-6F4FA3E1415E}"/>
              </a:ext>
            </a:extLst>
          </p:cNvPr>
          <p:cNvPicPr>
            <a:picLocks noChangeAspect="1"/>
          </p:cNvPicPr>
          <p:nvPr/>
        </p:nvPicPr>
        <p:blipFill>
          <a:blip r:embed="rId3"/>
          <a:srcRect l="2508" t="8982" r="5364" b="6235"/>
          <a:stretch/>
        </p:blipFill>
        <p:spPr>
          <a:xfrm>
            <a:off x="4338943" y="8066668"/>
            <a:ext cx="1036755" cy="954107"/>
          </a:xfrm>
          <a:prstGeom prst="rect">
            <a:avLst/>
          </a:prstGeom>
        </p:spPr>
      </p:pic>
      <p:pic>
        <p:nvPicPr>
          <p:cNvPr id="7" name="図 6">
            <a:extLst>
              <a:ext uri="{FF2B5EF4-FFF2-40B4-BE49-F238E27FC236}">
                <a16:creationId xmlns:a16="http://schemas.microsoft.com/office/drawing/2014/main" id="{286B6F01-5EFE-4AD7-1ADE-8AB340C74C9F}"/>
              </a:ext>
            </a:extLst>
          </p:cNvPr>
          <p:cNvPicPr>
            <a:picLocks noChangeAspect="1"/>
          </p:cNvPicPr>
          <p:nvPr/>
        </p:nvPicPr>
        <p:blipFill>
          <a:blip r:embed="rId4"/>
          <a:srcRect l="12048" t="11469" r="13161" b="6791"/>
          <a:stretch/>
        </p:blipFill>
        <p:spPr>
          <a:xfrm>
            <a:off x="5273044" y="8738042"/>
            <a:ext cx="1460076" cy="1063845"/>
          </a:xfrm>
          <a:prstGeom prst="rect">
            <a:avLst/>
          </a:prstGeom>
        </p:spPr>
      </p:pic>
      <p:pic>
        <p:nvPicPr>
          <p:cNvPr id="4" name="図 3">
            <a:extLst>
              <a:ext uri="{FF2B5EF4-FFF2-40B4-BE49-F238E27FC236}">
                <a16:creationId xmlns:a16="http://schemas.microsoft.com/office/drawing/2014/main" id="{44C310D3-BD70-D010-8C46-BF401EB2E562}"/>
              </a:ext>
            </a:extLst>
          </p:cNvPr>
          <p:cNvPicPr>
            <a:picLocks noChangeAspect="1"/>
          </p:cNvPicPr>
          <p:nvPr/>
        </p:nvPicPr>
        <p:blipFill>
          <a:blip r:embed="rId5"/>
          <a:stretch>
            <a:fillRect/>
          </a:stretch>
        </p:blipFill>
        <p:spPr>
          <a:xfrm>
            <a:off x="3437989" y="1004391"/>
            <a:ext cx="2938711" cy="2260547"/>
          </a:xfrm>
          <a:prstGeom prst="rect">
            <a:avLst/>
          </a:prstGeom>
          <a:ln>
            <a:noFill/>
          </a:ln>
          <a:effectLst>
            <a:softEdge rad="112500"/>
          </a:effectLst>
        </p:spPr>
      </p:pic>
    </p:spTree>
    <p:extLst>
      <p:ext uri="{BB962C8B-B14F-4D97-AF65-F5344CB8AC3E}">
        <p14:creationId xmlns:p14="http://schemas.microsoft.com/office/powerpoint/2010/main" val="4020478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F60BC-3E98-B88C-EC7A-66A4F4DCCC54}"/>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512D383A-2645-73D4-81E9-19141598ABDF}"/>
              </a:ext>
            </a:extLst>
          </p:cNvPr>
          <p:cNvSpPr/>
          <p:nvPr/>
        </p:nvSpPr>
        <p:spPr>
          <a:xfrm>
            <a:off x="116665" y="3799405"/>
            <a:ext cx="6561774" cy="2697255"/>
          </a:xfrm>
          <a:prstGeom prst="roundRect">
            <a:avLst>
              <a:gd name="adj" fmla="val 7691"/>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1E60DC02-9ABD-8899-DA10-E629248CBDD6}"/>
              </a:ext>
            </a:extLst>
          </p:cNvPr>
          <p:cNvSpPr/>
          <p:nvPr/>
        </p:nvSpPr>
        <p:spPr>
          <a:xfrm>
            <a:off x="214016" y="5682491"/>
            <a:ext cx="601530" cy="26522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16944C6-41C5-B4EA-3F29-B4330AB7D6CD}"/>
              </a:ext>
            </a:extLst>
          </p:cNvPr>
          <p:cNvSpPr>
            <a:spLocks noGrp="1"/>
          </p:cNvSpPr>
          <p:nvPr>
            <p:ph type="ctrTitle"/>
          </p:nvPr>
        </p:nvSpPr>
        <p:spPr>
          <a:xfrm>
            <a:off x="-32909" y="1271936"/>
            <a:ext cx="3455177" cy="1696476"/>
          </a:xfrm>
          <a:ln>
            <a:noFill/>
          </a:ln>
        </p:spPr>
        <p:txBody>
          <a:bodyPr>
            <a:noAutofit/>
          </a:bodyPr>
          <a:lstStyle/>
          <a:p>
            <a:r>
              <a:rPr kumimoji="1" lang="ja-JP" altLang="en-US"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ハーフカット</a:t>
            </a:r>
            <a:br>
              <a:rPr kumimoji="1" lang="en-US" altLang="ja-JP"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br>
            <a:r>
              <a:rPr kumimoji="1" lang="ja-JP" altLang="en-US"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ずわいがに足</a:t>
            </a:r>
            <a:br>
              <a:rPr kumimoji="1" lang="en-US" altLang="ja-JP"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br>
            <a:r>
              <a:rPr kumimoji="1" lang="ja-JP" altLang="en-US"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（ボイル冷凍）</a:t>
            </a:r>
          </a:p>
        </p:txBody>
      </p:sp>
      <p:sp>
        <p:nvSpPr>
          <p:cNvPr id="5" name="テキスト ボックス 4">
            <a:extLst>
              <a:ext uri="{FF2B5EF4-FFF2-40B4-BE49-F238E27FC236}">
                <a16:creationId xmlns:a16="http://schemas.microsoft.com/office/drawing/2014/main" id="{5B70EEF0-8D62-C692-9E04-DF31F16AC2FB}"/>
              </a:ext>
            </a:extLst>
          </p:cNvPr>
          <p:cNvSpPr txBox="1"/>
          <p:nvPr/>
        </p:nvSpPr>
        <p:spPr>
          <a:xfrm>
            <a:off x="601399" y="3186641"/>
            <a:ext cx="5328693" cy="646331"/>
          </a:xfrm>
          <a:prstGeom prst="rect">
            <a:avLst/>
          </a:prstGeom>
          <a:noFill/>
          <a:effectLst/>
        </p:spPr>
        <p:txBody>
          <a:bodyPr wrap="square">
            <a:spAutoFit/>
          </a:bodyPr>
          <a:lstStyle/>
          <a:p>
            <a:pPr algn="ctr"/>
            <a:r>
              <a:rPr kumimoji="1" lang="ja-JP" altLang="en-US" dirty="0">
                <a:latin typeface="HGP行書体" panose="03000600000000000000" pitchFamily="66" charset="-128"/>
                <a:ea typeface="HGP行書体" panose="03000600000000000000" pitchFamily="66" charset="-128"/>
              </a:rPr>
              <a:t>船上にて活がにをボイルし、 急速冷凍いたしました。</a:t>
            </a:r>
            <a:endParaRPr kumimoji="1" lang="en-US" altLang="ja-JP" dirty="0">
              <a:latin typeface="HGP行書体" panose="03000600000000000000" pitchFamily="66" charset="-128"/>
              <a:ea typeface="HGP行書体" panose="03000600000000000000" pitchFamily="66" charset="-128"/>
            </a:endParaRPr>
          </a:p>
          <a:p>
            <a:pPr algn="ctr"/>
            <a:r>
              <a:rPr kumimoji="1" lang="ja-JP" altLang="en-US" dirty="0">
                <a:latin typeface="HGP行書体" panose="03000600000000000000" pitchFamily="66" charset="-128"/>
                <a:ea typeface="HGP行書体" panose="03000600000000000000" pitchFamily="66" charset="-128"/>
              </a:rPr>
              <a:t>食べやすくハーフカットに処理をしています。</a:t>
            </a:r>
            <a:endParaRPr kumimoji="1" lang="en-US" altLang="ja-JP" dirty="0">
              <a:latin typeface="HGP行書体" panose="03000600000000000000" pitchFamily="66" charset="-128"/>
              <a:ea typeface="HGP行書体" panose="03000600000000000000" pitchFamily="66" charset="-128"/>
            </a:endParaRPr>
          </a:p>
        </p:txBody>
      </p:sp>
      <p:sp>
        <p:nvSpPr>
          <p:cNvPr id="6" name="テキスト ボックス 5">
            <a:extLst>
              <a:ext uri="{FF2B5EF4-FFF2-40B4-BE49-F238E27FC236}">
                <a16:creationId xmlns:a16="http://schemas.microsoft.com/office/drawing/2014/main" id="{032564AF-DF26-7E69-4F4F-DFC4FC2F57FC}"/>
              </a:ext>
            </a:extLst>
          </p:cNvPr>
          <p:cNvSpPr txBox="1"/>
          <p:nvPr/>
        </p:nvSpPr>
        <p:spPr>
          <a:xfrm>
            <a:off x="214016" y="8371641"/>
            <a:ext cx="4242653" cy="1384995"/>
          </a:xfrm>
          <a:prstGeom prst="rect">
            <a:avLst/>
          </a:prstGeom>
          <a:noFill/>
        </p:spPr>
        <p:txBody>
          <a:bodyPr wrap="square">
            <a:spAutoFit/>
          </a:bodyPr>
          <a:lstStyle/>
          <a:p>
            <a:r>
              <a:rPr kumimoji="1" lang="ja-JP" altLang="en-US" sz="1400" dirty="0">
                <a:latin typeface="BIZ UD明朝 Medium" panose="02020500000000000000" pitchFamily="17" charset="-128"/>
                <a:ea typeface="BIZ UD明朝 Medium" panose="02020500000000000000" pitchFamily="17" charset="-128"/>
              </a:rPr>
              <a:t>本品は茹でてありますので、 解凍後は殻を剥きそのままお召し上り頂けます。</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殻の処理がしてあるため、身は太い部分はハサミがなくても簡単に剥いて食べる事ができます。</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むいた身を、 天ぷら・サラダ・炒飯茶わん蒸し・酢の物等、様々な料理に幅広くお使い下さい。</a:t>
            </a:r>
            <a:endParaRPr lang="ja-JP" altLang="en-US" sz="1400" dirty="0">
              <a:latin typeface="BIZ UD明朝 Medium" panose="02020500000000000000" pitchFamily="17" charset="-128"/>
              <a:ea typeface="BIZ UD明朝 Medium" panose="02020500000000000000" pitchFamily="17" charset="-128"/>
            </a:endParaRPr>
          </a:p>
        </p:txBody>
      </p:sp>
      <p:sp>
        <p:nvSpPr>
          <p:cNvPr id="9" name="テキスト ボックス 8">
            <a:extLst>
              <a:ext uri="{FF2B5EF4-FFF2-40B4-BE49-F238E27FC236}">
                <a16:creationId xmlns:a16="http://schemas.microsoft.com/office/drawing/2014/main" id="{D8084519-81AE-5974-B9C8-2683A68D6EC1}"/>
              </a:ext>
            </a:extLst>
          </p:cNvPr>
          <p:cNvSpPr txBox="1"/>
          <p:nvPr/>
        </p:nvSpPr>
        <p:spPr>
          <a:xfrm>
            <a:off x="148113" y="6998977"/>
            <a:ext cx="6561774" cy="954107"/>
          </a:xfrm>
          <a:prstGeom prst="rect">
            <a:avLst/>
          </a:prstGeom>
          <a:noFill/>
        </p:spPr>
        <p:txBody>
          <a:bodyPr wrap="square">
            <a:spAutoFit/>
          </a:bodyPr>
          <a:lstStyle/>
          <a:p>
            <a:r>
              <a:rPr kumimoji="1" lang="ja-JP" altLang="en-US" sz="1400" dirty="0">
                <a:latin typeface="BIZ UD明朝 Medium" panose="02020500000000000000" pitchFamily="17" charset="-128"/>
                <a:ea typeface="BIZ UD明朝 Medium" panose="02020500000000000000" pitchFamily="17" charset="-128"/>
              </a:rPr>
              <a:t>● 家庭用冷蔵庫での長期保存は、味覚を損なう恐れがありますので解凍後は</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　</a:t>
            </a:r>
            <a:r>
              <a:rPr kumimoji="1" lang="en-US" altLang="ja-JP" sz="1400" dirty="0">
                <a:latin typeface="BIZ UD明朝 Medium" panose="02020500000000000000" pitchFamily="17" charset="-128"/>
                <a:ea typeface="BIZ UD明朝 Medium" panose="02020500000000000000" pitchFamily="17" charset="-128"/>
              </a:rPr>
              <a:t> </a:t>
            </a:r>
            <a:r>
              <a:rPr kumimoji="1" lang="ja-JP" altLang="en-US" sz="1400" dirty="0">
                <a:latin typeface="BIZ UD明朝 Medium" panose="02020500000000000000" pitchFamily="17" charset="-128"/>
                <a:ea typeface="BIZ UD明朝 Medium" panose="02020500000000000000" pitchFamily="17" charset="-128"/>
              </a:rPr>
              <a:t>出来るだけ早目にお召し上がり下さい。</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 解凍後の再冷凍は風味を損ないます。 召し上がる分のみを解凍して下さい。</a:t>
            </a:r>
          </a:p>
          <a:p>
            <a:r>
              <a:rPr kumimoji="1" lang="ja-JP" altLang="en-US" sz="1400" dirty="0">
                <a:latin typeface="BIZ UD明朝 Medium" panose="02020500000000000000" pitchFamily="17" charset="-128"/>
                <a:ea typeface="BIZ UD明朝 Medium" panose="02020500000000000000" pitchFamily="17" charset="-128"/>
              </a:rPr>
              <a:t>● 解凍後は、冷蔵保管し最低でも</a:t>
            </a:r>
            <a:r>
              <a:rPr kumimoji="1" lang="en-US" altLang="ja-JP" sz="1400" dirty="0">
                <a:latin typeface="BIZ UD明朝 Medium" panose="02020500000000000000" pitchFamily="17" charset="-128"/>
                <a:ea typeface="BIZ UD明朝 Medium" panose="02020500000000000000" pitchFamily="17" charset="-128"/>
              </a:rPr>
              <a:t>3</a:t>
            </a:r>
            <a:r>
              <a:rPr kumimoji="1" lang="ja-JP" altLang="en-US" sz="1400" dirty="0">
                <a:latin typeface="BIZ UD明朝 Medium" panose="02020500000000000000" pitchFamily="17" charset="-128"/>
                <a:ea typeface="BIZ UD明朝 Medium" panose="02020500000000000000" pitchFamily="17" charset="-128"/>
              </a:rPr>
              <a:t>日以内にお召し上り下さい。</a:t>
            </a:r>
          </a:p>
        </p:txBody>
      </p:sp>
      <p:sp>
        <p:nvSpPr>
          <p:cNvPr id="16" name="テキスト ボックス 15">
            <a:extLst>
              <a:ext uri="{FF2B5EF4-FFF2-40B4-BE49-F238E27FC236}">
                <a16:creationId xmlns:a16="http://schemas.microsoft.com/office/drawing/2014/main" id="{3EB1EC91-381F-9595-0931-56D56765AEF6}"/>
              </a:ext>
            </a:extLst>
          </p:cNvPr>
          <p:cNvSpPr txBox="1"/>
          <p:nvPr/>
        </p:nvSpPr>
        <p:spPr>
          <a:xfrm>
            <a:off x="198876" y="7975880"/>
            <a:ext cx="2320183"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お召し上り方</a:t>
            </a:r>
          </a:p>
        </p:txBody>
      </p:sp>
      <p:sp>
        <p:nvSpPr>
          <p:cNvPr id="18" name="テキスト ボックス 17">
            <a:extLst>
              <a:ext uri="{FF2B5EF4-FFF2-40B4-BE49-F238E27FC236}">
                <a16:creationId xmlns:a16="http://schemas.microsoft.com/office/drawing/2014/main" id="{91CCAB19-0042-863F-8D6D-F70D943BE424}"/>
              </a:ext>
            </a:extLst>
          </p:cNvPr>
          <p:cNvSpPr txBox="1"/>
          <p:nvPr/>
        </p:nvSpPr>
        <p:spPr>
          <a:xfrm>
            <a:off x="148113" y="3782997"/>
            <a:ext cx="1622099"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解凍方法</a:t>
            </a:r>
          </a:p>
        </p:txBody>
      </p:sp>
      <p:sp>
        <p:nvSpPr>
          <p:cNvPr id="21" name="正方形/長方形 20">
            <a:extLst>
              <a:ext uri="{FF2B5EF4-FFF2-40B4-BE49-F238E27FC236}">
                <a16:creationId xmlns:a16="http://schemas.microsoft.com/office/drawing/2014/main" id="{65BF15B4-3F61-D003-295D-26A3AA4EBBB4}"/>
              </a:ext>
            </a:extLst>
          </p:cNvPr>
          <p:cNvSpPr/>
          <p:nvPr/>
        </p:nvSpPr>
        <p:spPr>
          <a:xfrm>
            <a:off x="199589" y="104113"/>
            <a:ext cx="6458819" cy="923330"/>
          </a:xfrm>
          <a:prstGeom prst="rect">
            <a:avLst/>
          </a:prstGeom>
          <a:noFill/>
        </p:spPr>
        <p:txBody>
          <a:bodyPr wrap="none" lIns="91440" tIns="45720" rIns="91440" bIns="45720">
            <a:spAutoFit/>
          </a:bodyPr>
          <a:lstStyle/>
          <a:p>
            <a:pPr algn="ctr"/>
            <a:r>
              <a:rPr lang="ja-JP" altLang="en-US" sz="5400" b="1" dirty="0">
                <a:ln w="0"/>
                <a:gradFill>
                  <a:gsLst>
                    <a:gs pos="32000">
                      <a:srgbClr val="53575C"/>
                    </a:gs>
                    <a:gs pos="90000">
                      <a:srgbClr val="C5C7CA"/>
                    </a:gs>
                  </a:gsLst>
                  <a:lin ang="5400000"/>
                </a:gradFill>
                <a:latin typeface="HGP行書体" panose="03000600000000000000" pitchFamily="66" charset="-128"/>
                <a:ea typeface="HGP行書体" panose="03000600000000000000" pitchFamily="66" charset="-128"/>
              </a:rPr>
              <a:t>思わず笑顔になるうまさ</a:t>
            </a:r>
            <a:endParaRPr lang="ja-JP" altLang="en-US" sz="5400" b="1" cap="none" spc="0" dirty="0">
              <a:ln w="0"/>
              <a:gradFill>
                <a:gsLst>
                  <a:gs pos="32000">
                    <a:srgbClr val="53575C"/>
                  </a:gs>
                  <a:gs pos="90000">
                    <a:srgbClr val="C5C7CA"/>
                  </a:gs>
                </a:gsLst>
                <a:lin ang="5400000"/>
              </a:gradFill>
              <a:effectLst/>
              <a:latin typeface="HGP行書体" panose="03000600000000000000" pitchFamily="66" charset="-128"/>
              <a:ea typeface="HGP行書体" panose="03000600000000000000" pitchFamily="66" charset="-128"/>
            </a:endParaRPr>
          </a:p>
        </p:txBody>
      </p:sp>
      <p:sp>
        <p:nvSpPr>
          <p:cNvPr id="25" name="テキスト ボックス 24">
            <a:extLst>
              <a:ext uri="{FF2B5EF4-FFF2-40B4-BE49-F238E27FC236}">
                <a16:creationId xmlns:a16="http://schemas.microsoft.com/office/drawing/2014/main" id="{EEA7D78A-412C-AD31-818A-3A6E973892D1}"/>
              </a:ext>
            </a:extLst>
          </p:cNvPr>
          <p:cNvSpPr txBox="1"/>
          <p:nvPr/>
        </p:nvSpPr>
        <p:spPr>
          <a:xfrm>
            <a:off x="144772" y="4151927"/>
            <a:ext cx="6429965" cy="2677656"/>
          </a:xfrm>
          <a:prstGeom prst="rect">
            <a:avLst/>
          </a:prstGeom>
          <a:noFill/>
        </p:spPr>
        <p:txBody>
          <a:bodyPr wrap="square">
            <a:spAutoFit/>
          </a:bodyPr>
          <a:lstStyle/>
          <a:p>
            <a:r>
              <a:rPr kumimoji="1" lang="ja-JP" altLang="en-US" sz="1400" dirty="0">
                <a:latin typeface="BIZ UD明朝 Medium" panose="02020500000000000000" pitchFamily="17" charset="-128"/>
                <a:ea typeface="BIZ UD明朝 Medium" panose="02020500000000000000" pitchFamily="17" charset="-128"/>
              </a:rPr>
              <a:t>●冷蔵庫に入れて半日程度すると美味しく解凍できます。</a:t>
            </a:r>
          </a:p>
          <a:p>
            <a:pPr marL="0" indent="0">
              <a:buNone/>
            </a:pPr>
            <a:r>
              <a:rPr kumimoji="1" lang="ja-JP" altLang="en-US" sz="1400" dirty="0">
                <a:latin typeface="BIZ UD明朝 Medium" panose="02020500000000000000" pitchFamily="17" charset="-128"/>
                <a:ea typeface="BIZ UD明朝 Medium" panose="02020500000000000000" pitchFamily="17" charset="-128"/>
              </a:rPr>
              <a:t>●スポンジが下に敷いてありますが、 冷凍の状態で剥がしてしまうと</a:t>
            </a:r>
          </a:p>
          <a:p>
            <a:pPr marL="0" indent="0">
              <a:buNone/>
            </a:pPr>
            <a:r>
              <a:rPr kumimoji="1" lang="ja-JP" altLang="en-US" sz="1400" dirty="0">
                <a:latin typeface="BIZ UD明朝 Medium" panose="02020500000000000000" pitchFamily="17" charset="-128"/>
                <a:ea typeface="BIZ UD明朝 Medium" panose="02020500000000000000" pitchFamily="17" charset="-128"/>
              </a:rPr>
              <a:t>　蟹に付着してしまいますので、 解凍後に取り外して下さい。</a:t>
            </a:r>
          </a:p>
          <a:p>
            <a:r>
              <a:rPr kumimoji="1" lang="ja-JP" altLang="en-US" sz="1400" dirty="0">
                <a:solidFill>
                  <a:srgbClr val="000000"/>
                </a:solidFill>
                <a:latin typeface="BIZ UD明朝 Medium" panose="02020500000000000000" pitchFamily="17" charset="-128"/>
                <a:ea typeface="BIZ UD明朝 Medium" panose="02020500000000000000" pitchFamily="17" charset="-128"/>
              </a:rPr>
              <a:t>●</a:t>
            </a:r>
            <a:r>
              <a:rPr kumimoji="1" lang="ja-JP" altLang="en-US" sz="1400" dirty="0">
                <a:latin typeface="BIZ UD明朝 Medium" panose="02020500000000000000" pitchFamily="17" charset="-128"/>
                <a:ea typeface="BIZ UD明朝 Medium" panose="02020500000000000000" pitchFamily="17" charset="-128"/>
              </a:rPr>
              <a:t>食べる時間を逆算して解凍して下さい。</a:t>
            </a:r>
            <a:r>
              <a:rPr kumimoji="1" lang="ja-JP" altLang="en-US" sz="1400" u="sng" dirty="0">
                <a:latin typeface="BIZ UD明朝 Medium" panose="02020500000000000000" pitchFamily="17" charset="-128"/>
                <a:ea typeface="BIZ UD明朝 Medium" panose="02020500000000000000" pitchFamily="17" charset="-128"/>
              </a:rPr>
              <a:t>冷蔵庫 </a:t>
            </a:r>
            <a:r>
              <a:rPr kumimoji="1" lang="en-US" altLang="ja-JP" sz="1400" u="sng" dirty="0">
                <a:latin typeface="BIZ UD明朝 Medium" panose="02020500000000000000" pitchFamily="17" charset="-128"/>
                <a:ea typeface="BIZ UD明朝 Medium" panose="02020500000000000000" pitchFamily="17" charset="-128"/>
              </a:rPr>
              <a:t>(5°C)</a:t>
            </a:r>
            <a:r>
              <a:rPr kumimoji="1" lang="ja-JP" altLang="en-US" sz="1400" u="sng" dirty="0">
                <a:latin typeface="BIZ UD明朝 Medium" panose="02020500000000000000" pitchFamily="17" charset="-128"/>
                <a:ea typeface="BIZ UD明朝 Medium" panose="02020500000000000000" pitchFamily="17" charset="-128"/>
              </a:rPr>
              <a:t>で半日程度。</a:t>
            </a:r>
            <a:endParaRPr lang="en-US" altLang="ja-JP" sz="1400" u="sng"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＊ボイルされた冷凍カニは、常温ではなく冷蔵庫で時間をかけて解凍すると、</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　解凍する前のようにおいしくいただくことができます。</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a:p>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注意点　カ</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ニの解凍が進むにつれて、カニから水が出ますので乾燥や水漏れを　</a:t>
            </a:r>
            <a:endParaRPr lang="en-US" altLang="ja-JP" sz="1400" b="0" i="0" dirty="0">
              <a:solidFill>
                <a:srgbClr val="000000"/>
              </a:solidFill>
              <a:effectLst/>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　　　　</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防ぐためにも、</a:t>
            </a:r>
            <a:r>
              <a:rPr lang="ja-JP" altLang="en-US" sz="1400" dirty="0">
                <a:solidFill>
                  <a:srgbClr val="000000"/>
                </a:solidFill>
                <a:latin typeface="BIZ UD明朝 Medium" panose="02020500000000000000" pitchFamily="17" charset="-128"/>
                <a:ea typeface="BIZ UD明朝 Medium" panose="02020500000000000000" pitchFamily="17" charset="-128"/>
              </a:rPr>
              <a:t>時折確認して</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キッチンペーパーなどで包みましょう。</a:t>
            </a:r>
            <a:endParaRPr lang="en-US" altLang="ja-JP" sz="1400" b="0" i="0" dirty="0">
              <a:solidFill>
                <a:srgbClr val="000000"/>
              </a:solidFill>
              <a:effectLst/>
              <a:latin typeface="BIZ UD明朝 Medium" panose="02020500000000000000" pitchFamily="17" charset="-128"/>
              <a:ea typeface="BIZ UD明朝 Medium" panose="02020500000000000000" pitchFamily="17" charset="-128"/>
            </a:endParaRPr>
          </a:p>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　　　　</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8</a:t>
            </a:r>
            <a:r>
              <a:rPr lang="ja-JP" altLang="en-US" sz="1400" dirty="0">
                <a:solidFill>
                  <a:srgbClr val="000000"/>
                </a:solidFill>
                <a:latin typeface="BIZ UD明朝 Medium" panose="02020500000000000000" pitchFamily="17" charset="-128"/>
                <a:ea typeface="BIZ UD明朝 Medium" panose="02020500000000000000" pitchFamily="17" charset="-128"/>
              </a:rPr>
              <a:t>割程の</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解凍状態となれば食べ頃です。</a:t>
            </a:r>
            <a:endParaRPr lang="en-US" altLang="ja-JP" sz="1400" b="0" i="0" dirty="0">
              <a:solidFill>
                <a:srgbClr val="000000"/>
              </a:solidFill>
              <a:effectLst/>
              <a:latin typeface="BIZ UD明朝 Medium" panose="02020500000000000000" pitchFamily="17" charset="-128"/>
              <a:ea typeface="BIZ UD明朝 Medium" panose="02020500000000000000" pitchFamily="17" charset="-128"/>
            </a:endParaRPr>
          </a:p>
          <a:p>
            <a:endParaRPr lang="ja-JP" altLang="en-US" sz="1400" b="0" i="0" dirty="0">
              <a:solidFill>
                <a:srgbClr val="000000"/>
              </a:solidFill>
              <a:effectLst/>
              <a:latin typeface="BIZ UD明朝 Medium" panose="02020500000000000000" pitchFamily="17" charset="-128"/>
              <a:ea typeface="BIZ UD明朝 Medium" panose="02020500000000000000" pitchFamily="17" charset="-128"/>
            </a:endParaRPr>
          </a:p>
          <a:p>
            <a:endParaRPr lang="ja-JP" altLang="en-US" sz="1400" b="0" i="0" dirty="0">
              <a:solidFill>
                <a:srgbClr val="000000"/>
              </a:solidFill>
              <a:effectLst/>
              <a:latin typeface="BIZ UD明朝 Medium" panose="02020500000000000000" pitchFamily="17" charset="-128"/>
              <a:ea typeface="BIZ UD明朝 Medium" panose="02020500000000000000" pitchFamily="17" charset="-128"/>
            </a:endParaRPr>
          </a:p>
        </p:txBody>
      </p:sp>
      <p:sp>
        <p:nvSpPr>
          <p:cNvPr id="23" name="テキスト ボックス 22">
            <a:extLst>
              <a:ext uri="{FF2B5EF4-FFF2-40B4-BE49-F238E27FC236}">
                <a16:creationId xmlns:a16="http://schemas.microsoft.com/office/drawing/2014/main" id="{DD8F4600-DDAF-1288-E530-FDE4677B00FD}"/>
              </a:ext>
            </a:extLst>
          </p:cNvPr>
          <p:cNvSpPr txBox="1"/>
          <p:nvPr/>
        </p:nvSpPr>
        <p:spPr>
          <a:xfrm>
            <a:off x="1836046" y="3883863"/>
            <a:ext cx="4556522" cy="276999"/>
          </a:xfrm>
          <a:prstGeom prst="rect">
            <a:avLst/>
          </a:prstGeom>
          <a:solidFill>
            <a:schemeClr val="bg1"/>
          </a:solidFill>
          <a:ln>
            <a:solidFill>
              <a:srgbClr val="333333">
                <a:alpha val="99000"/>
              </a:srgbClr>
            </a:solidFill>
          </a:ln>
        </p:spPr>
        <p:txBody>
          <a:bodyPr wrap="square">
            <a:spAutoFit/>
          </a:bodyPr>
          <a:lstStyle/>
          <a:p>
            <a:r>
              <a:rPr kumimoji="1" lang="ja-JP" altLang="en-US" sz="1200" dirty="0">
                <a:latin typeface="BIZ UD明朝 Medium" panose="02020500000000000000" pitchFamily="17" charset="-128"/>
                <a:ea typeface="BIZ UD明朝 Medium" panose="02020500000000000000" pitchFamily="17" charset="-128"/>
              </a:rPr>
              <a:t>ポイント　・ゆっくり解凍すること・カニを乾燥させないこと</a:t>
            </a:r>
            <a:endParaRPr kumimoji="1" lang="en-US" altLang="ja-JP" sz="1200" dirty="0">
              <a:latin typeface="BIZ UD明朝 Medium" panose="02020500000000000000" pitchFamily="17" charset="-128"/>
              <a:ea typeface="BIZ UD明朝 Medium" panose="02020500000000000000" pitchFamily="17" charset="-128"/>
            </a:endParaRPr>
          </a:p>
        </p:txBody>
      </p:sp>
      <p:sp>
        <p:nvSpPr>
          <p:cNvPr id="30" name="テキスト ボックス 29">
            <a:extLst>
              <a:ext uri="{FF2B5EF4-FFF2-40B4-BE49-F238E27FC236}">
                <a16:creationId xmlns:a16="http://schemas.microsoft.com/office/drawing/2014/main" id="{5E804C1F-7D9E-88B0-2434-EAF66D28C3C2}"/>
              </a:ext>
            </a:extLst>
          </p:cNvPr>
          <p:cNvSpPr txBox="1"/>
          <p:nvPr/>
        </p:nvSpPr>
        <p:spPr>
          <a:xfrm>
            <a:off x="134476" y="6620313"/>
            <a:ext cx="2320183"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保存時の注意点</a:t>
            </a:r>
          </a:p>
        </p:txBody>
      </p:sp>
      <p:sp>
        <p:nvSpPr>
          <p:cNvPr id="31" name="四角形: 角を丸くする 30">
            <a:extLst>
              <a:ext uri="{FF2B5EF4-FFF2-40B4-BE49-F238E27FC236}">
                <a16:creationId xmlns:a16="http://schemas.microsoft.com/office/drawing/2014/main" id="{32645243-2F82-9F8A-3594-B76339B6AB4C}"/>
              </a:ext>
            </a:extLst>
          </p:cNvPr>
          <p:cNvSpPr/>
          <p:nvPr/>
        </p:nvSpPr>
        <p:spPr>
          <a:xfrm>
            <a:off x="148113" y="6666055"/>
            <a:ext cx="6561774" cy="1311166"/>
          </a:xfrm>
          <a:prstGeom prst="roundRect">
            <a:avLst>
              <a:gd name="adj" fmla="val 1585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B006D2F7-247E-04BE-0685-06B71DDAAC87}"/>
              </a:ext>
            </a:extLst>
          </p:cNvPr>
          <p:cNvPicPr>
            <a:picLocks noChangeAspect="1"/>
          </p:cNvPicPr>
          <p:nvPr/>
        </p:nvPicPr>
        <p:blipFill>
          <a:blip r:embed="rId3"/>
          <a:srcRect l="23724" t="11691" r="19323" b="4519"/>
          <a:stretch/>
        </p:blipFill>
        <p:spPr>
          <a:xfrm>
            <a:off x="5848278" y="8879302"/>
            <a:ext cx="940642" cy="922585"/>
          </a:xfrm>
          <a:prstGeom prst="rect">
            <a:avLst/>
          </a:prstGeom>
        </p:spPr>
      </p:pic>
      <p:pic>
        <p:nvPicPr>
          <p:cNvPr id="3" name="図 2">
            <a:extLst>
              <a:ext uri="{FF2B5EF4-FFF2-40B4-BE49-F238E27FC236}">
                <a16:creationId xmlns:a16="http://schemas.microsoft.com/office/drawing/2014/main" id="{1A8D2841-B542-D2E4-5949-4C8275952884}"/>
              </a:ext>
            </a:extLst>
          </p:cNvPr>
          <p:cNvPicPr>
            <a:picLocks noChangeAspect="1"/>
          </p:cNvPicPr>
          <p:nvPr/>
        </p:nvPicPr>
        <p:blipFill>
          <a:blip r:embed="rId4"/>
          <a:stretch>
            <a:fillRect/>
          </a:stretch>
        </p:blipFill>
        <p:spPr>
          <a:xfrm>
            <a:off x="4456669" y="8146615"/>
            <a:ext cx="1457070" cy="1060796"/>
          </a:xfrm>
          <a:prstGeom prst="rect">
            <a:avLst/>
          </a:prstGeom>
        </p:spPr>
      </p:pic>
      <p:pic>
        <p:nvPicPr>
          <p:cNvPr id="8" name="図 7">
            <a:extLst>
              <a:ext uri="{FF2B5EF4-FFF2-40B4-BE49-F238E27FC236}">
                <a16:creationId xmlns:a16="http://schemas.microsoft.com/office/drawing/2014/main" id="{C9BDF289-1210-0824-8217-16B952A26C1E}"/>
              </a:ext>
            </a:extLst>
          </p:cNvPr>
          <p:cNvPicPr>
            <a:picLocks noChangeAspect="1"/>
          </p:cNvPicPr>
          <p:nvPr/>
        </p:nvPicPr>
        <p:blipFill>
          <a:blip r:embed="rId5"/>
          <a:stretch>
            <a:fillRect/>
          </a:stretch>
        </p:blipFill>
        <p:spPr>
          <a:xfrm>
            <a:off x="3265746" y="1114075"/>
            <a:ext cx="3183267" cy="2122178"/>
          </a:xfrm>
          <a:prstGeom prst="rect">
            <a:avLst/>
          </a:prstGeom>
        </p:spPr>
      </p:pic>
    </p:spTree>
    <p:extLst>
      <p:ext uri="{BB962C8B-B14F-4D97-AF65-F5344CB8AC3E}">
        <p14:creationId xmlns:p14="http://schemas.microsoft.com/office/powerpoint/2010/main" val="3873962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E8B2F-B09A-2A15-A2DC-1CF1107726CC}"/>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EF80FA68-D38D-2E4A-93B8-6A8881861336}"/>
              </a:ext>
            </a:extLst>
          </p:cNvPr>
          <p:cNvSpPr/>
          <p:nvPr/>
        </p:nvSpPr>
        <p:spPr>
          <a:xfrm>
            <a:off x="116665" y="3651122"/>
            <a:ext cx="6593222" cy="2665848"/>
          </a:xfrm>
          <a:prstGeom prst="roundRect">
            <a:avLst>
              <a:gd name="adj" fmla="val 7691"/>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2CD82208-5246-57E4-4B0A-EE8907A59174}"/>
              </a:ext>
            </a:extLst>
          </p:cNvPr>
          <p:cNvSpPr/>
          <p:nvPr/>
        </p:nvSpPr>
        <p:spPr>
          <a:xfrm>
            <a:off x="214017" y="5422908"/>
            <a:ext cx="560340" cy="21283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AAC5B23-6238-8992-6A87-BDE84D286564}"/>
              </a:ext>
            </a:extLst>
          </p:cNvPr>
          <p:cNvSpPr>
            <a:spLocks noGrp="1"/>
          </p:cNvSpPr>
          <p:nvPr>
            <p:ph type="ctrTitle"/>
          </p:nvPr>
        </p:nvSpPr>
        <p:spPr>
          <a:xfrm>
            <a:off x="-41901" y="1467312"/>
            <a:ext cx="3455177" cy="1267200"/>
          </a:xfrm>
          <a:ln>
            <a:noFill/>
          </a:ln>
        </p:spPr>
        <p:txBody>
          <a:bodyPr>
            <a:noAutofit/>
          </a:bodyPr>
          <a:lstStyle/>
          <a:p>
            <a:r>
              <a:rPr kumimoji="1" lang="ja-JP" altLang="en-US"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生ずわいがに足</a:t>
            </a:r>
            <a:br>
              <a:rPr kumimoji="1" lang="en-US" altLang="ja-JP"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br>
            <a:r>
              <a:rPr kumimoji="1" lang="ja-JP" altLang="en-US"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（生食用）</a:t>
            </a:r>
          </a:p>
        </p:txBody>
      </p:sp>
      <p:sp>
        <p:nvSpPr>
          <p:cNvPr id="5" name="テキスト ボックス 4">
            <a:extLst>
              <a:ext uri="{FF2B5EF4-FFF2-40B4-BE49-F238E27FC236}">
                <a16:creationId xmlns:a16="http://schemas.microsoft.com/office/drawing/2014/main" id="{377819AF-32D3-5376-ADDD-7696978FA051}"/>
              </a:ext>
            </a:extLst>
          </p:cNvPr>
          <p:cNvSpPr txBox="1"/>
          <p:nvPr/>
        </p:nvSpPr>
        <p:spPr>
          <a:xfrm>
            <a:off x="116665" y="2858968"/>
            <a:ext cx="4571999" cy="646331"/>
          </a:xfrm>
          <a:prstGeom prst="rect">
            <a:avLst/>
          </a:prstGeom>
          <a:noFill/>
          <a:effectLst/>
        </p:spPr>
        <p:txBody>
          <a:bodyPr wrap="square">
            <a:spAutoFit/>
          </a:bodyPr>
          <a:lstStyle/>
          <a:p>
            <a:r>
              <a:rPr kumimoji="1" lang="ja-JP" altLang="en-US" dirty="0">
                <a:latin typeface="HGP行書体" panose="03000600000000000000" pitchFamily="66" charset="-128"/>
                <a:ea typeface="HGP行書体" panose="03000600000000000000" pitchFamily="66" charset="-128"/>
              </a:rPr>
              <a:t>本品は生で食べられる新鮮な蟹です。</a:t>
            </a:r>
            <a:endParaRPr kumimoji="1" lang="en-US" altLang="ja-JP" dirty="0">
              <a:latin typeface="HGP行書体" panose="03000600000000000000" pitchFamily="66" charset="-128"/>
              <a:ea typeface="HGP行書体" panose="03000600000000000000" pitchFamily="66" charset="-128"/>
            </a:endParaRPr>
          </a:p>
          <a:p>
            <a:r>
              <a:rPr kumimoji="1" lang="ja-JP" altLang="en-US" dirty="0">
                <a:latin typeface="HGP行書体" panose="03000600000000000000" pitchFamily="66" charset="-128"/>
                <a:ea typeface="HGP行書体" panose="03000600000000000000" pitchFamily="66" charset="-128"/>
              </a:rPr>
              <a:t>さっと解凍し、 かに刺身で お召し上り下さいませ。</a:t>
            </a:r>
          </a:p>
        </p:txBody>
      </p:sp>
      <p:sp>
        <p:nvSpPr>
          <p:cNvPr id="6" name="テキスト ボックス 5">
            <a:extLst>
              <a:ext uri="{FF2B5EF4-FFF2-40B4-BE49-F238E27FC236}">
                <a16:creationId xmlns:a16="http://schemas.microsoft.com/office/drawing/2014/main" id="{50039EC0-4DCF-230C-0676-5011EBB37BF5}"/>
              </a:ext>
            </a:extLst>
          </p:cNvPr>
          <p:cNvSpPr txBox="1"/>
          <p:nvPr/>
        </p:nvSpPr>
        <p:spPr>
          <a:xfrm>
            <a:off x="214016" y="8322215"/>
            <a:ext cx="4242653" cy="1384995"/>
          </a:xfrm>
          <a:prstGeom prst="rect">
            <a:avLst/>
          </a:prstGeom>
          <a:noFill/>
        </p:spPr>
        <p:txBody>
          <a:bodyPr wrap="square">
            <a:spAutoFit/>
          </a:bodyPr>
          <a:lstStyle/>
          <a:p>
            <a:pPr marL="0" indent="0">
              <a:buNone/>
            </a:pPr>
            <a:r>
              <a:rPr kumimoji="1" lang="ja-JP" altLang="en-US" sz="1400" dirty="0">
                <a:latin typeface="BIZ UD明朝 Medium" panose="02020500000000000000" pitchFamily="17" charset="-128"/>
                <a:ea typeface="BIZ UD明朝 Medium" panose="02020500000000000000" pitchFamily="17" charset="-128"/>
              </a:rPr>
              <a:t>お刺身、かにしゃぶ・かに鍋・かに雑炊等でも</a:t>
            </a:r>
            <a:endParaRPr kumimoji="1" lang="en-US" altLang="ja-JP" sz="1400" dirty="0">
              <a:latin typeface="BIZ UD明朝 Medium" panose="02020500000000000000" pitchFamily="17" charset="-128"/>
              <a:ea typeface="BIZ UD明朝 Medium" panose="02020500000000000000" pitchFamily="17" charset="-128"/>
            </a:endParaRPr>
          </a:p>
          <a:p>
            <a:pPr marL="0" indent="0">
              <a:buNone/>
            </a:pPr>
            <a:r>
              <a:rPr kumimoji="1" lang="ja-JP" altLang="en-US" sz="1400" dirty="0">
                <a:latin typeface="BIZ UD明朝 Medium" panose="02020500000000000000" pitchFamily="17" charset="-128"/>
                <a:ea typeface="BIZ UD明朝 Medium" panose="02020500000000000000" pitchFamily="17" charset="-128"/>
              </a:rPr>
              <a:t>召し上がれます。</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しゃぶしゃぶ 鍋等で熱を加える場合はサッと</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お湯をくぐらす程度が美味しいです。</a:t>
            </a:r>
            <a:r>
              <a:rPr kumimoji="1" lang="en-US" altLang="ja-JP" sz="1400" dirty="0">
                <a:latin typeface="BIZ UD明朝 Medium" panose="02020500000000000000" pitchFamily="17" charset="-128"/>
                <a:ea typeface="BIZ UD明朝 Medium" panose="02020500000000000000" pitchFamily="17" charset="-128"/>
              </a:rPr>
              <a:t>(2</a:t>
            </a:r>
            <a:r>
              <a:rPr kumimoji="1" lang="ja-JP" altLang="en-US" sz="1400" dirty="0">
                <a:latin typeface="BIZ UD明朝 Medium" panose="02020500000000000000" pitchFamily="17" charset="-128"/>
                <a:ea typeface="BIZ UD明朝 Medium" panose="02020500000000000000" pitchFamily="17" charset="-128"/>
              </a:rPr>
              <a:t>～</a:t>
            </a:r>
            <a:r>
              <a:rPr kumimoji="1" lang="en-US" altLang="ja-JP" sz="1400" dirty="0">
                <a:latin typeface="BIZ UD明朝 Medium" panose="02020500000000000000" pitchFamily="17" charset="-128"/>
                <a:ea typeface="BIZ UD明朝 Medium" panose="02020500000000000000" pitchFamily="17" charset="-128"/>
              </a:rPr>
              <a:t>3</a:t>
            </a:r>
            <a:r>
              <a:rPr kumimoji="1" lang="ja-JP" altLang="en-US" sz="1400" dirty="0">
                <a:latin typeface="BIZ UD明朝 Medium" panose="02020500000000000000" pitchFamily="17" charset="-128"/>
                <a:ea typeface="BIZ UD明朝 Medium" panose="02020500000000000000" pitchFamily="17" charset="-128"/>
              </a:rPr>
              <a:t>秒</a:t>
            </a:r>
            <a:r>
              <a:rPr kumimoji="1" lang="en-US" altLang="ja-JP" sz="1400" dirty="0">
                <a:latin typeface="BIZ UD明朝 Medium" panose="02020500000000000000" pitchFamily="17" charset="-128"/>
                <a:ea typeface="BIZ UD明朝 Medium" panose="02020500000000000000" pitchFamily="17" charset="-128"/>
              </a:rPr>
              <a:t>) </a:t>
            </a:r>
          </a:p>
          <a:p>
            <a:r>
              <a:rPr kumimoji="1" lang="ja-JP" altLang="en-US" sz="1400" dirty="0">
                <a:latin typeface="BIZ UD明朝 Medium" panose="02020500000000000000" pitchFamily="17" charset="-128"/>
                <a:ea typeface="BIZ UD明朝 Medium" panose="02020500000000000000" pitchFamily="17" charset="-128"/>
              </a:rPr>
              <a:t>熱を加え過ぎると身が縮み、硬くなりますので </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ご注意下さいませ。</a:t>
            </a:r>
          </a:p>
        </p:txBody>
      </p:sp>
      <p:sp>
        <p:nvSpPr>
          <p:cNvPr id="9" name="テキスト ボックス 8">
            <a:extLst>
              <a:ext uri="{FF2B5EF4-FFF2-40B4-BE49-F238E27FC236}">
                <a16:creationId xmlns:a16="http://schemas.microsoft.com/office/drawing/2014/main" id="{2B432119-E24A-F176-8441-3907CB5E8F10}"/>
              </a:ext>
            </a:extLst>
          </p:cNvPr>
          <p:cNvSpPr txBox="1"/>
          <p:nvPr/>
        </p:nvSpPr>
        <p:spPr>
          <a:xfrm>
            <a:off x="163839" y="6842196"/>
            <a:ext cx="6561774" cy="954107"/>
          </a:xfrm>
          <a:prstGeom prst="rect">
            <a:avLst/>
          </a:prstGeom>
          <a:noFill/>
        </p:spPr>
        <p:txBody>
          <a:bodyPr wrap="square">
            <a:spAutoFit/>
          </a:bodyPr>
          <a:lstStyle/>
          <a:p>
            <a:pPr marL="0" indent="0">
              <a:buNone/>
            </a:pPr>
            <a:r>
              <a:rPr kumimoji="1" lang="ja-JP" altLang="en-US" sz="1400" dirty="0">
                <a:latin typeface="BIZ UD明朝 Medium" panose="02020500000000000000" pitchFamily="17" charset="-128"/>
                <a:ea typeface="BIZ UD明朝 Medium" panose="02020500000000000000" pitchFamily="17" charset="-128"/>
              </a:rPr>
              <a:t>●より一層美味しく召し上がって頂くためにも、召し上がる直前に急速解凍し、</a:t>
            </a:r>
            <a:endParaRPr kumimoji="1" lang="en-US" altLang="ja-JP" sz="1400" dirty="0">
              <a:latin typeface="BIZ UD明朝 Medium" panose="02020500000000000000" pitchFamily="17" charset="-128"/>
              <a:ea typeface="BIZ UD明朝 Medium" panose="02020500000000000000" pitchFamily="17" charset="-128"/>
            </a:endParaRPr>
          </a:p>
          <a:p>
            <a:pPr marL="0" indent="0">
              <a:buNone/>
            </a:pPr>
            <a:r>
              <a:rPr kumimoji="1" lang="ja-JP" altLang="en-US" sz="1400" dirty="0">
                <a:latin typeface="BIZ UD明朝 Medium" panose="02020500000000000000" pitchFamily="17" charset="-128"/>
                <a:ea typeface="BIZ UD明朝 Medium" panose="02020500000000000000" pitchFamily="17" charset="-128"/>
              </a:rPr>
              <a:t>  解凍後はお早目にお召し上がり下さい。 </a:t>
            </a:r>
            <a:endParaRPr kumimoji="1" lang="en-US" altLang="ja-JP" sz="1400" dirty="0">
              <a:latin typeface="BIZ UD明朝 Medium" panose="02020500000000000000" pitchFamily="17" charset="-128"/>
              <a:ea typeface="BIZ UD明朝 Medium" panose="02020500000000000000" pitchFamily="17" charset="-128"/>
            </a:endParaRPr>
          </a:p>
          <a:p>
            <a:pPr marL="0" indent="0">
              <a:buNone/>
            </a:pPr>
            <a:r>
              <a:rPr kumimoji="1" lang="en-US" altLang="ja-JP" sz="1400" dirty="0">
                <a:latin typeface="BIZ UD明朝 Medium" panose="02020500000000000000" pitchFamily="17" charset="-128"/>
                <a:ea typeface="BIZ UD明朝 Medium" panose="02020500000000000000" pitchFamily="17" charset="-128"/>
              </a:rPr>
              <a:t>※</a:t>
            </a:r>
            <a:r>
              <a:rPr kumimoji="1" lang="ja-JP" altLang="en-US" sz="1400" dirty="0">
                <a:latin typeface="BIZ UD明朝 Medium" panose="02020500000000000000" pitchFamily="17" charset="-128"/>
                <a:ea typeface="BIZ UD明朝 Medium" panose="02020500000000000000" pitchFamily="17" charset="-128"/>
              </a:rPr>
              <a:t>カニの部位 </a:t>
            </a:r>
            <a:r>
              <a:rPr kumimoji="1" lang="en-US" altLang="ja-JP" sz="1400" dirty="0">
                <a:latin typeface="BIZ UD明朝 Medium" panose="02020500000000000000" pitchFamily="17" charset="-128"/>
                <a:ea typeface="BIZ UD明朝 Medium" panose="02020500000000000000" pitchFamily="17" charset="-128"/>
              </a:rPr>
              <a:t>(</a:t>
            </a:r>
            <a:r>
              <a:rPr kumimoji="1" lang="ja-JP" altLang="en-US" sz="1400" dirty="0">
                <a:latin typeface="BIZ UD明朝 Medium" panose="02020500000000000000" pitchFamily="17" charset="-128"/>
                <a:ea typeface="BIZ UD明朝 Medium" panose="02020500000000000000" pitchFamily="17" charset="-128"/>
              </a:rPr>
              <a:t>関節部分など</a:t>
            </a:r>
            <a:r>
              <a:rPr kumimoji="1" lang="en-US" altLang="ja-JP" sz="1400" dirty="0">
                <a:latin typeface="BIZ UD明朝 Medium" panose="02020500000000000000" pitchFamily="17" charset="-128"/>
                <a:ea typeface="BIZ UD明朝 Medium" panose="02020500000000000000" pitchFamily="17" charset="-128"/>
              </a:rPr>
              <a:t>)</a:t>
            </a:r>
            <a:r>
              <a:rPr kumimoji="1" lang="ja-JP" altLang="en-US" sz="1400" dirty="0">
                <a:latin typeface="BIZ UD明朝 Medium" panose="02020500000000000000" pitchFamily="17" charset="-128"/>
                <a:ea typeface="BIZ UD明朝 Medium" panose="02020500000000000000" pitchFamily="17" charset="-128"/>
              </a:rPr>
              <a:t>により、 まれに解凍前でも黒ずんだ部分があ</a:t>
            </a:r>
            <a:endParaRPr kumimoji="1" lang="en-US" altLang="ja-JP" sz="1400" dirty="0">
              <a:latin typeface="BIZ UD明朝 Medium" panose="02020500000000000000" pitchFamily="17" charset="-128"/>
              <a:ea typeface="BIZ UD明朝 Medium" panose="02020500000000000000" pitchFamily="17" charset="-128"/>
            </a:endParaRPr>
          </a:p>
          <a:p>
            <a:pPr marL="0" indent="0">
              <a:buNone/>
            </a:pPr>
            <a:r>
              <a:rPr kumimoji="1" lang="en-US" altLang="ja-JP" sz="1400" dirty="0">
                <a:latin typeface="BIZ UD明朝 Medium" panose="02020500000000000000" pitchFamily="17" charset="-128"/>
                <a:ea typeface="BIZ UD明朝 Medium" panose="02020500000000000000" pitchFamily="17" charset="-128"/>
              </a:rPr>
              <a:t>  </a:t>
            </a:r>
            <a:r>
              <a:rPr kumimoji="1" lang="ja-JP" altLang="en-US" sz="1400" dirty="0">
                <a:latin typeface="BIZ UD明朝 Medium" panose="02020500000000000000" pitchFamily="17" charset="-128"/>
                <a:ea typeface="BIZ UD明朝 Medium" panose="02020500000000000000" pitchFamily="17" charset="-128"/>
              </a:rPr>
              <a:t>りますが、カニの血液による変色ですので品質上問題ありません。</a:t>
            </a:r>
          </a:p>
        </p:txBody>
      </p:sp>
      <p:sp>
        <p:nvSpPr>
          <p:cNvPr id="16" name="テキスト ボックス 15">
            <a:extLst>
              <a:ext uri="{FF2B5EF4-FFF2-40B4-BE49-F238E27FC236}">
                <a16:creationId xmlns:a16="http://schemas.microsoft.com/office/drawing/2014/main" id="{CA75FAF0-3EF6-E87F-CBF7-0F3FC8D2EE0F}"/>
              </a:ext>
            </a:extLst>
          </p:cNvPr>
          <p:cNvSpPr txBox="1"/>
          <p:nvPr/>
        </p:nvSpPr>
        <p:spPr>
          <a:xfrm>
            <a:off x="198876" y="7909978"/>
            <a:ext cx="2320183"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お召し上り方</a:t>
            </a:r>
          </a:p>
        </p:txBody>
      </p:sp>
      <p:sp>
        <p:nvSpPr>
          <p:cNvPr id="18" name="テキスト ボックス 17">
            <a:extLst>
              <a:ext uri="{FF2B5EF4-FFF2-40B4-BE49-F238E27FC236}">
                <a16:creationId xmlns:a16="http://schemas.microsoft.com/office/drawing/2014/main" id="{C344A7F2-A55F-AE58-D0F0-F3C670CAA152}"/>
              </a:ext>
            </a:extLst>
          </p:cNvPr>
          <p:cNvSpPr txBox="1"/>
          <p:nvPr/>
        </p:nvSpPr>
        <p:spPr>
          <a:xfrm>
            <a:off x="148113" y="3634713"/>
            <a:ext cx="1622099"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解凍方法</a:t>
            </a:r>
          </a:p>
        </p:txBody>
      </p:sp>
      <p:sp>
        <p:nvSpPr>
          <p:cNvPr id="21" name="正方形/長方形 20">
            <a:extLst>
              <a:ext uri="{FF2B5EF4-FFF2-40B4-BE49-F238E27FC236}">
                <a16:creationId xmlns:a16="http://schemas.microsoft.com/office/drawing/2014/main" id="{89EC2989-D6FD-A4D8-0791-4A5A97605669}"/>
              </a:ext>
            </a:extLst>
          </p:cNvPr>
          <p:cNvSpPr/>
          <p:nvPr/>
        </p:nvSpPr>
        <p:spPr>
          <a:xfrm>
            <a:off x="199589" y="104113"/>
            <a:ext cx="6458819" cy="923330"/>
          </a:xfrm>
          <a:prstGeom prst="rect">
            <a:avLst/>
          </a:prstGeom>
          <a:noFill/>
        </p:spPr>
        <p:txBody>
          <a:bodyPr wrap="none" lIns="91440" tIns="45720" rIns="91440" bIns="45720">
            <a:spAutoFit/>
          </a:bodyPr>
          <a:lstStyle/>
          <a:p>
            <a:pPr algn="ctr"/>
            <a:r>
              <a:rPr lang="ja-JP" altLang="en-US" sz="5400" b="1" dirty="0">
                <a:ln w="0"/>
                <a:gradFill>
                  <a:gsLst>
                    <a:gs pos="32000">
                      <a:srgbClr val="53575C"/>
                    </a:gs>
                    <a:gs pos="90000">
                      <a:srgbClr val="C5C7CA"/>
                    </a:gs>
                  </a:gsLst>
                  <a:lin ang="5400000"/>
                </a:gradFill>
                <a:latin typeface="HGP行書体" panose="03000600000000000000" pitchFamily="66" charset="-128"/>
                <a:ea typeface="HGP行書体" panose="03000600000000000000" pitchFamily="66" charset="-128"/>
              </a:rPr>
              <a:t>思わず笑顔になるうまさ</a:t>
            </a:r>
            <a:endParaRPr lang="ja-JP" altLang="en-US" sz="5400" b="1" cap="none" spc="0" dirty="0">
              <a:ln w="0"/>
              <a:gradFill>
                <a:gsLst>
                  <a:gs pos="32000">
                    <a:srgbClr val="53575C"/>
                  </a:gs>
                  <a:gs pos="90000">
                    <a:srgbClr val="C5C7CA"/>
                  </a:gs>
                </a:gsLst>
                <a:lin ang="5400000"/>
              </a:gradFill>
              <a:effectLst/>
              <a:latin typeface="HGP行書体" panose="03000600000000000000" pitchFamily="66" charset="-128"/>
              <a:ea typeface="HGP行書体" panose="03000600000000000000" pitchFamily="66" charset="-128"/>
            </a:endParaRPr>
          </a:p>
        </p:txBody>
      </p:sp>
      <p:sp>
        <p:nvSpPr>
          <p:cNvPr id="25" name="テキスト ボックス 24">
            <a:extLst>
              <a:ext uri="{FF2B5EF4-FFF2-40B4-BE49-F238E27FC236}">
                <a16:creationId xmlns:a16="http://schemas.microsoft.com/office/drawing/2014/main" id="{3DE26124-FDE0-9208-D3EA-97A6B0BF41F3}"/>
              </a:ext>
            </a:extLst>
          </p:cNvPr>
          <p:cNvSpPr txBox="1"/>
          <p:nvPr/>
        </p:nvSpPr>
        <p:spPr>
          <a:xfrm>
            <a:off x="148113" y="4070201"/>
            <a:ext cx="6429965" cy="2246769"/>
          </a:xfrm>
          <a:prstGeom prst="rect">
            <a:avLst/>
          </a:prstGeom>
          <a:noFill/>
        </p:spPr>
        <p:txBody>
          <a:bodyPr wrap="square">
            <a:spAutoFit/>
          </a:bodyPr>
          <a:lstStyle/>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１</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a:t>
            </a:r>
            <a:r>
              <a:rPr lang="ja-JP" altLang="en-US" sz="1400" dirty="0">
                <a:solidFill>
                  <a:srgbClr val="000000"/>
                </a:solidFill>
                <a:latin typeface="BIZ UD明朝 Medium" panose="02020500000000000000" pitchFamily="17" charset="-128"/>
                <a:ea typeface="BIZ UD明朝 Medium" panose="02020500000000000000" pitchFamily="17" charset="-128"/>
              </a:rPr>
              <a:t>食べる分だけの冷凍カニを流水でさっと洗い、表面の氷を溶かします。</a:t>
            </a:r>
            <a:endParaRPr lang="en-US" altLang="ja-JP" sz="1400" b="0" i="0" dirty="0">
              <a:solidFill>
                <a:srgbClr val="000000"/>
              </a:solidFill>
              <a:effectLst/>
              <a:latin typeface="BIZ UD明朝 Medium" panose="02020500000000000000" pitchFamily="17" charset="-128"/>
              <a:ea typeface="BIZ UD明朝 Medium" panose="02020500000000000000" pitchFamily="17" charset="-128"/>
            </a:endParaRPr>
          </a:p>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２</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カニの水気を取り、ジッパー保存袋などに入れて密封します。</a:t>
            </a:r>
          </a:p>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３</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密封したカニをボウル等の容器に入れ、流水や氷水を入れて解凍します。</a:t>
            </a:r>
          </a:p>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＊流水の場合は</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30</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分～</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60</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分、氷水の場合は</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60</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100</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分程度時間を要します。</a:t>
            </a:r>
            <a:endParaRPr lang="en-US" altLang="ja-JP" sz="1400" b="0" i="0" dirty="0">
              <a:solidFill>
                <a:srgbClr val="000000"/>
              </a:solidFill>
              <a:effectLst/>
              <a:latin typeface="BIZ UD明朝 Medium" panose="02020500000000000000" pitchFamily="17" charset="-128"/>
              <a:ea typeface="BIZ UD明朝 Medium" panose="02020500000000000000" pitchFamily="17" charset="-128"/>
            </a:endParaRPr>
          </a:p>
          <a:p>
            <a:r>
              <a:rPr kumimoji="1" lang="ja-JP" altLang="en-US" sz="1400" dirty="0">
                <a:solidFill>
                  <a:srgbClr val="000000"/>
                </a:solidFill>
                <a:latin typeface="BIZ UD明朝 Medium" panose="02020500000000000000" pitchFamily="17" charset="-128"/>
                <a:ea typeface="BIZ UD明朝 Medium" panose="02020500000000000000" pitchFamily="17" charset="-128"/>
              </a:rPr>
              <a:t>＊よりおいしく食べたい場合は氷水がおすすめです。</a:t>
            </a:r>
            <a:r>
              <a:rPr kumimoji="1" lang="ja-JP" altLang="en-US" sz="1400" dirty="0">
                <a:latin typeface="BIZ UD明朝 Medium" panose="02020500000000000000" pitchFamily="17" charset="-128"/>
                <a:ea typeface="BIZ UD明朝 Medium" panose="02020500000000000000" pitchFamily="17" charset="-128"/>
              </a:rPr>
              <a:t>半解凍状態が食べ頃です。</a:t>
            </a:r>
            <a:endParaRPr lang="en-US" altLang="ja-JP" sz="1400" u="sng" dirty="0">
              <a:solidFill>
                <a:srgbClr val="000000"/>
              </a:solidFill>
              <a:latin typeface="BIZ UD明朝 Medium" panose="02020500000000000000" pitchFamily="17" charset="-128"/>
              <a:ea typeface="BIZ UD明朝 Medium" panose="02020500000000000000" pitchFamily="17" charset="-128"/>
            </a:endParaRPr>
          </a:p>
          <a:p>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注意点　自然解凍すると時間経過に伴う変色や酸化により、食べれないことは</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　　　　ないですが、鮮度もうま味も落ちてしまいます。また、直接水に浸し</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　　　　ながら解凍してしまうと、うまみが水と一緒に流れ出てしまうので、</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　　　　お気をつけ下さい。</a:t>
            </a:r>
            <a:endParaRPr lang="ja-JP" altLang="en-US" sz="1400" b="0" i="0" dirty="0">
              <a:solidFill>
                <a:srgbClr val="000000"/>
              </a:solidFill>
              <a:effectLst/>
              <a:latin typeface="BIZ UD明朝 Medium" panose="02020500000000000000" pitchFamily="17" charset="-128"/>
              <a:ea typeface="BIZ UD明朝 Medium" panose="02020500000000000000" pitchFamily="17" charset="-128"/>
            </a:endParaRPr>
          </a:p>
        </p:txBody>
      </p:sp>
      <p:sp>
        <p:nvSpPr>
          <p:cNvPr id="23" name="テキスト ボックス 22">
            <a:extLst>
              <a:ext uri="{FF2B5EF4-FFF2-40B4-BE49-F238E27FC236}">
                <a16:creationId xmlns:a16="http://schemas.microsoft.com/office/drawing/2014/main" id="{AB5160A2-BBC6-DEB2-BCEF-3E63ECDAF047}"/>
              </a:ext>
            </a:extLst>
          </p:cNvPr>
          <p:cNvSpPr txBox="1"/>
          <p:nvPr/>
        </p:nvSpPr>
        <p:spPr>
          <a:xfrm>
            <a:off x="1836046" y="3735579"/>
            <a:ext cx="4556522" cy="276999"/>
          </a:xfrm>
          <a:prstGeom prst="rect">
            <a:avLst/>
          </a:prstGeom>
          <a:solidFill>
            <a:schemeClr val="bg1"/>
          </a:solidFill>
          <a:ln>
            <a:solidFill>
              <a:srgbClr val="333333">
                <a:alpha val="99000"/>
              </a:srgbClr>
            </a:solidFill>
          </a:ln>
        </p:spPr>
        <p:txBody>
          <a:bodyPr wrap="square">
            <a:spAutoFit/>
          </a:bodyPr>
          <a:lstStyle/>
          <a:p>
            <a:r>
              <a:rPr kumimoji="1" lang="ja-JP" altLang="en-US" sz="1200" dirty="0">
                <a:latin typeface="BIZ UD明朝 Medium" panose="02020500000000000000" pitchFamily="17" charset="-128"/>
                <a:ea typeface="BIZ UD明朝 Medium" panose="02020500000000000000" pitchFamily="17" charset="-128"/>
              </a:rPr>
              <a:t>ポイント　・短時間で解凍すること　・直接水に浸さない</a:t>
            </a:r>
            <a:endParaRPr kumimoji="1" lang="en-US" altLang="ja-JP" sz="1200" dirty="0">
              <a:latin typeface="BIZ UD明朝 Medium" panose="02020500000000000000" pitchFamily="17" charset="-128"/>
              <a:ea typeface="BIZ UD明朝 Medium" panose="02020500000000000000" pitchFamily="17" charset="-128"/>
            </a:endParaRPr>
          </a:p>
        </p:txBody>
      </p:sp>
      <p:sp>
        <p:nvSpPr>
          <p:cNvPr id="30" name="テキスト ボックス 29">
            <a:extLst>
              <a:ext uri="{FF2B5EF4-FFF2-40B4-BE49-F238E27FC236}">
                <a16:creationId xmlns:a16="http://schemas.microsoft.com/office/drawing/2014/main" id="{74A7E728-491E-CD3F-752E-5123574182A1}"/>
              </a:ext>
            </a:extLst>
          </p:cNvPr>
          <p:cNvSpPr txBox="1"/>
          <p:nvPr/>
        </p:nvSpPr>
        <p:spPr>
          <a:xfrm>
            <a:off x="134476" y="6455553"/>
            <a:ext cx="2320183"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保存時の注意点</a:t>
            </a:r>
          </a:p>
        </p:txBody>
      </p:sp>
      <p:sp>
        <p:nvSpPr>
          <p:cNvPr id="31" name="四角形: 角を丸くする 30">
            <a:extLst>
              <a:ext uri="{FF2B5EF4-FFF2-40B4-BE49-F238E27FC236}">
                <a16:creationId xmlns:a16="http://schemas.microsoft.com/office/drawing/2014/main" id="{C0014671-AAC0-92A7-5634-9A18511D6187}"/>
              </a:ext>
            </a:extLst>
          </p:cNvPr>
          <p:cNvSpPr/>
          <p:nvPr/>
        </p:nvSpPr>
        <p:spPr>
          <a:xfrm>
            <a:off x="148113" y="6501295"/>
            <a:ext cx="6561774" cy="1311166"/>
          </a:xfrm>
          <a:prstGeom prst="roundRect">
            <a:avLst>
              <a:gd name="adj" fmla="val 1585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1D786975-B8A0-D107-3B67-93ECE43A3E15}"/>
              </a:ext>
            </a:extLst>
          </p:cNvPr>
          <p:cNvPicPr>
            <a:picLocks noChangeAspect="1"/>
          </p:cNvPicPr>
          <p:nvPr/>
        </p:nvPicPr>
        <p:blipFill>
          <a:blip r:embed="rId3"/>
          <a:stretch>
            <a:fillRect/>
          </a:stretch>
        </p:blipFill>
        <p:spPr>
          <a:xfrm>
            <a:off x="3444726" y="1075585"/>
            <a:ext cx="3208808" cy="2136531"/>
          </a:xfrm>
          <a:prstGeom prst="ellipse">
            <a:avLst/>
          </a:prstGeom>
          <a:ln>
            <a:noFill/>
          </a:ln>
          <a:effectLst>
            <a:softEdge rad="112500"/>
          </a:effectLst>
        </p:spPr>
      </p:pic>
      <p:pic>
        <p:nvPicPr>
          <p:cNvPr id="7" name="図 6">
            <a:extLst>
              <a:ext uri="{FF2B5EF4-FFF2-40B4-BE49-F238E27FC236}">
                <a16:creationId xmlns:a16="http://schemas.microsoft.com/office/drawing/2014/main" id="{A997CF21-86DC-FF95-3A94-2E75EE9EBC17}"/>
              </a:ext>
            </a:extLst>
          </p:cNvPr>
          <p:cNvPicPr>
            <a:picLocks noChangeAspect="1"/>
          </p:cNvPicPr>
          <p:nvPr/>
        </p:nvPicPr>
        <p:blipFill>
          <a:blip r:embed="rId4"/>
          <a:stretch>
            <a:fillRect/>
          </a:stretch>
        </p:blipFill>
        <p:spPr>
          <a:xfrm>
            <a:off x="5488368" y="8305053"/>
            <a:ext cx="1221519" cy="1447030"/>
          </a:xfrm>
          <a:prstGeom prst="rect">
            <a:avLst/>
          </a:prstGeom>
        </p:spPr>
      </p:pic>
      <p:pic>
        <p:nvPicPr>
          <p:cNvPr id="8" name="図 7">
            <a:extLst>
              <a:ext uri="{FF2B5EF4-FFF2-40B4-BE49-F238E27FC236}">
                <a16:creationId xmlns:a16="http://schemas.microsoft.com/office/drawing/2014/main" id="{321AF5BC-49C2-BD69-541A-FD498F0D3C04}"/>
              </a:ext>
            </a:extLst>
          </p:cNvPr>
          <p:cNvPicPr>
            <a:picLocks noChangeAspect="1"/>
          </p:cNvPicPr>
          <p:nvPr/>
        </p:nvPicPr>
        <p:blipFill>
          <a:blip r:embed="rId5"/>
          <a:stretch>
            <a:fillRect/>
          </a:stretch>
        </p:blipFill>
        <p:spPr>
          <a:xfrm>
            <a:off x="4114307" y="7954899"/>
            <a:ext cx="1685131" cy="1145362"/>
          </a:xfrm>
          <a:prstGeom prst="rect">
            <a:avLst/>
          </a:prstGeom>
        </p:spPr>
      </p:pic>
    </p:spTree>
    <p:extLst>
      <p:ext uri="{BB962C8B-B14F-4D97-AF65-F5344CB8AC3E}">
        <p14:creationId xmlns:p14="http://schemas.microsoft.com/office/powerpoint/2010/main" val="1514486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F68D1-F24D-6A98-515E-532517DEE9D6}"/>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5C581719-D8C7-663E-0AA1-47CB46FA47F8}"/>
              </a:ext>
            </a:extLst>
          </p:cNvPr>
          <p:cNvSpPr/>
          <p:nvPr/>
        </p:nvSpPr>
        <p:spPr>
          <a:xfrm>
            <a:off x="116665" y="3799405"/>
            <a:ext cx="6593222" cy="2862739"/>
          </a:xfrm>
          <a:prstGeom prst="roundRect">
            <a:avLst>
              <a:gd name="adj" fmla="val 7691"/>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3AFB3B48-8352-9AAC-606C-BC4D91A3F75B}"/>
              </a:ext>
            </a:extLst>
          </p:cNvPr>
          <p:cNvSpPr/>
          <p:nvPr/>
        </p:nvSpPr>
        <p:spPr>
          <a:xfrm>
            <a:off x="214017" y="5571192"/>
            <a:ext cx="560340" cy="21283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2C121FD-B95D-8106-B200-05ACA6E0F7F3}"/>
              </a:ext>
            </a:extLst>
          </p:cNvPr>
          <p:cNvSpPr>
            <a:spLocks noGrp="1"/>
          </p:cNvSpPr>
          <p:nvPr>
            <p:ph type="ctrTitle"/>
          </p:nvPr>
        </p:nvSpPr>
        <p:spPr>
          <a:xfrm>
            <a:off x="24757" y="1429358"/>
            <a:ext cx="3455177" cy="1267200"/>
          </a:xfrm>
          <a:ln>
            <a:noFill/>
          </a:ln>
        </p:spPr>
        <p:txBody>
          <a:bodyPr>
            <a:noAutofit/>
          </a:bodyPr>
          <a:lstStyle/>
          <a:p>
            <a:r>
              <a:rPr lang="ja-JP" altLang="en-US"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毛がに</a:t>
            </a:r>
            <a:br>
              <a:rPr kumimoji="1" lang="en-US" altLang="ja-JP"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br>
            <a:r>
              <a:rPr kumimoji="1" lang="ja-JP" altLang="en-US" sz="40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（ボイル冷凍）</a:t>
            </a:r>
          </a:p>
        </p:txBody>
      </p:sp>
      <p:sp>
        <p:nvSpPr>
          <p:cNvPr id="5" name="テキスト ボックス 4">
            <a:extLst>
              <a:ext uri="{FF2B5EF4-FFF2-40B4-BE49-F238E27FC236}">
                <a16:creationId xmlns:a16="http://schemas.microsoft.com/office/drawing/2014/main" id="{8845FDF9-D378-68BD-F8DD-E470CD4F2CB4}"/>
              </a:ext>
            </a:extLst>
          </p:cNvPr>
          <p:cNvSpPr txBox="1"/>
          <p:nvPr/>
        </p:nvSpPr>
        <p:spPr>
          <a:xfrm>
            <a:off x="660215" y="3153873"/>
            <a:ext cx="5342867" cy="646331"/>
          </a:xfrm>
          <a:prstGeom prst="rect">
            <a:avLst/>
          </a:prstGeom>
          <a:noFill/>
          <a:effectLst/>
        </p:spPr>
        <p:txBody>
          <a:bodyPr wrap="square">
            <a:spAutoFit/>
          </a:bodyPr>
          <a:lstStyle/>
          <a:p>
            <a:pPr algn="ctr"/>
            <a:r>
              <a:rPr kumimoji="1" lang="ja-JP" altLang="en-US" dirty="0">
                <a:latin typeface="HGP行書体" panose="03000600000000000000" pitchFamily="66" charset="-128"/>
                <a:ea typeface="HGP行書体" panose="03000600000000000000" pitchFamily="66" charset="-128"/>
              </a:rPr>
              <a:t>船上で活がにをボイルし、 急速冷凍いたしました。</a:t>
            </a:r>
            <a:endParaRPr kumimoji="1" lang="en-US" altLang="ja-JP" dirty="0">
              <a:latin typeface="HGP行書体" panose="03000600000000000000" pitchFamily="66" charset="-128"/>
              <a:ea typeface="HGP行書体" panose="03000600000000000000" pitchFamily="66" charset="-128"/>
            </a:endParaRPr>
          </a:p>
          <a:p>
            <a:pPr algn="ctr"/>
            <a:r>
              <a:rPr kumimoji="1" lang="ja-JP" altLang="en-US" dirty="0">
                <a:latin typeface="HGP行書体" panose="03000600000000000000" pitchFamily="66" charset="-128"/>
                <a:ea typeface="HGP行書体" panose="03000600000000000000" pitchFamily="66" charset="-128"/>
              </a:rPr>
              <a:t>甘くて美味しい海の幸をお楽しみ下さいませ。</a:t>
            </a:r>
            <a:endParaRPr kumimoji="1" lang="en-US" altLang="ja-JP" dirty="0">
              <a:latin typeface="HGP行書体" panose="03000600000000000000" pitchFamily="66" charset="-128"/>
              <a:ea typeface="HGP行書体" panose="03000600000000000000" pitchFamily="66" charset="-128"/>
            </a:endParaRPr>
          </a:p>
        </p:txBody>
      </p:sp>
      <p:sp>
        <p:nvSpPr>
          <p:cNvPr id="6" name="テキスト ボックス 5">
            <a:extLst>
              <a:ext uri="{FF2B5EF4-FFF2-40B4-BE49-F238E27FC236}">
                <a16:creationId xmlns:a16="http://schemas.microsoft.com/office/drawing/2014/main" id="{5DFE4CB7-1026-8C91-4487-D7B9249F786E}"/>
              </a:ext>
            </a:extLst>
          </p:cNvPr>
          <p:cNvSpPr txBox="1"/>
          <p:nvPr/>
        </p:nvSpPr>
        <p:spPr>
          <a:xfrm>
            <a:off x="214017" y="8415718"/>
            <a:ext cx="4242653" cy="1384995"/>
          </a:xfrm>
          <a:prstGeom prst="rect">
            <a:avLst/>
          </a:prstGeom>
          <a:noFill/>
        </p:spPr>
        <p:txBody>
          <a:bodyPr wrap="square">
            <a:spAutoFit/>
          </a:bodyPr>
          <a:lstStyle/>
          <a:p>
            <a:r>
              <a:rPr kumimoji="1" lang="ja-JP" altLang="en-US" sz="1400" dirty="0">
                <a:latin typeface="BIZ UD明朝 Medium" panose="02020500000000000000" pitchFamily="17" charset="-128"/>
                <a:ea typeface="BIZ UD明朝 Medium" panose="02020500000000000000" pitchFamily="17" charset="-128"/>
              </a:rPr>
              <a:t>本品は調理ハサミで殻を剥く事ができます。</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茹でてありますので、 解凍後は殻を剥きそのままお召し上り頂けます。</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むいた身を、 天ぷら・サラダ・炒飯茶わん蒸し・汁物、蟹飯、パスタ、グラタン等、様々な料理に幅広くお使い下さい。</a:t>
            </a:r>
            <a:endParaRPr lang="ja-JP" altLang="en-US" sz="1400" dirty="0">
              <a:latin typeface="BIZ UD明朝 Medium" panose="02020500000000000000" pitchFamily="17" charset="-128"/>
              <a:ea typeface="BIZ UD明朝 Medium" panose="02020500000000000000" pitchFamily="17" charset="-128"/>
            </a:endParaRPr>
          </a:p>
        </p:txBody>
      </p:sp>
      <p:sp>
        <p:nvSpPr>
          <p:cNvPr id="16" name="テキスト ボックス 15">
            <a:extLst>
              <a:ext uri="{FF2B5EF4-FFF2-40B4-BE49-F238E27FC236}">
                <a16:creationId xmlns:a16="http://schemas.microsoft.com/office/drawing/2014/main" id="{77ED84A8-423F-ABE2-86FC-87C9E9D496C0}"/>
              </a:ext>
            </a:extLst>
          </p:cNvPr>
          <p:cNvSpPr txBox="1"/>
          <p:nvPr/>
        </p:nvSpPr>
        <p:spPr>
          <a:xfrm>
            <a:off x="198876" y="8000596"/>
            <a:ext cx="2320183"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お召し上り方</a:t>
            </a:r>
          </a:p>
        </p:txBody>
      </p:sp>
      <p:sp>
        <p:nvSpPr>
          <p:cNvPr id="18" name="テキスト ボックス 17">
            <a:extLst>
              <a:ext uri="{FF2B5EF4-FFF2-40B4-BE49-F238E27FC236}">
                <a16:creationId xmlns:a16="http://schemas.microsoft.com/office/drawing/2014/main" id="{9703483E-03A3-44FA-DC3C-676A864980C0}"/>
              </a:ext>
            </a:extLst>
          </p:cNvPr>
          <p:cNvSpPr txBox="1"/>
          <p:nvPr/>
        </p:nvSpPr>
        <p:spPr>
          <a:xfrm>
            <a:off x="148113" y="3782997"/>
            <a:ext cx="1622099"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解凍方法</a:t>
            </a:r>
          </a:p>
        </p:txBody>
      </p:sp>
      <p:sp>
        <p:nvSpPr>
          <p:cNvPr id="21" name="正方形/長方形 20">
            <a:extLst>
              <a:ext uri="{FF2B5EF4-FFF2-40B4-BE49-F238E27FC236}">
                <a16:creationId xmlns:a16="http://schemas.microsoft.com/office/drawing/2014/main" id="{F381B70A-47AF-93CF-E823-02EC78332254}"/>
              </a:ext>
            </a:extLst>
          </p:cNvPr>
          <p:cNvSpPr/>
          <p:nvPr/>
        </p:nvSpPr>
        <p:spPr>
          <a:xfrm>
            <a:off x="199590" y="104113"/>
            <a:ext cx="6458819" cy="923330"/>
          </a:xfrm>
          <a:prstGeom prst="rect">
            <a:avLst/>
          </a:prstGeom>
          <a:noFill/>
        </p:spPr>
        <p:txBody>
          <a:bodyPr wrap="none" lIns="91440" tIns="45720" rIns="91440" bIns="45720">
            <a:spAutoFit/>
          </a:bodyPr>
          <a:lstStyle/>
          <a:p>
            <a:pPr algn="ctr"/>
            <a:r>
              <a:rPr lang="ja-JP" altLang="en-US" sz="5400" b="1" dirty="0">
                <a:ln w="0"/>
                <a:gradFill>
                  <a:gsLst>
                    <a:gs pos="32000">
                      <a:srgbClr val="53575C"/>
                    </a:gs>
                    <a:gs pos="90000">
                      <a:srgbClr val="C5C7CA"/>
                    </a:gs>
                  </a:gsLst>
                  <a:lin ang="5400000"/>
                </a:gradFill>
                <a:latin typeface="HGP行書体" panose="03000600000000000000" pitchFamily="66" charset="-128"/>
                <a:ea typeface="HGP行書体" panose="03000600000000000000" pitchFamily="66" charset="-128"/>
              </a:rPr>
              <a:t>思わず無言になるうまさ</a:t>
            </a:r>
            <a:endParaRPr lang="ja-JP" altLang="en-US" sz="5400" b="1" cap="none" spc="0" dirty="0">
              <a:ln w="0"/>
              <a:gradFill>
                <a:gsLst>
                  <a:gs pos="32000">
                    <a:srgbClr val="53575C"/>
                  </a:gs>
                  <a:gs pos="90000">
                    <a:srgbClr val="C5C7CA"/>
                  </a:gs>
                </a:gsLst>
                <a:lin ang="5400000"/>
              </a:gradFill>
              <a:effectLst/>
              <a:latin typeface="HGP行書体" panose="03000600000000000000" pitchFamily="66" charset="-128"/>
              <a:ea typeface="HGP行書体" panose="03000600000000000000" pitchFamily="66" charset="-128"/>
            </a:endParaRPr>
          </a:p>
        </p:txBody>
      </p:sp>
      <p:sp>
        <p:nvSpPr>
          <p:cNvPr id="25" name="テキスト ボックス 24">
            <a:extLst>
              <a:ext uri="{FF2B5EF4-FFF2-40B4-BE49-F238E27FC236}">
                <a16:creationId xmlns:a16="http://schemas.microsoft.com/office/drawing/2014/main" id="{FD30A33A-1FBE-F16D-65C2-9B24671AB6AD}"/>
              </a:ext>
            </a:extLst>
          </p:cNvPr>
          <p:cNvSpPr txBox="1"/>
          <p:nvPr/>
        </p:nvSpPr>
        <p:spPr>
          <a:xfrm>
            <a:off x="148114" y="4218485"/>
            <a:ext cx="6495870" cy="2462213"/>
          </a:xfrm>
          <a:prstGeom prst="rect">
            <a:avLst/>
          </a:prstGeom>
          <a:noFill/>
        </p:spPr>
        <p:txBody>
          <a:bodyPr wrap="square">
            <a:spAutoFit/>
          </a:bodyPr>
          <a:lstStyle/>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１</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冷凍カニをキッチンペーパーや新聞紙などで包み、ビニール袋へ入れます。</a:t>
            </a:r>
            <a:endParaRPr lang="en-US" altLang="ja-JP" sz="1400" b="0" i="0" dirty="0">
              <a:solidFill>
                <a:srgbClr val="000000"/>
              </a:solidFill>
              <a:effectLst/>
              <a:latin typeface="BIZ UD明朝 Medium" panose="02020500000000000000" pitchFamily="17" charset="-128"/>
              <a:ea typeface="BIZ UD明朝 Medium" panose="02020500000000000000" pitchFamily="17" charset="-128"/>
            </a:endParaRPr>
          </a:p>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２</a:t>
            </a:r>
            <a:r>
              <a:rPr lang="en-US" altLang="ja-JP" sz="1400" b="0" i="0" dirty="0">
                <a:solidFill>
                  <a:srgbClr val="000000"/>
                </a:solidFill>
                <a:effectLst/>
                <a:latin typeface="BIZ UD明朝 Medium" panose="02020500000000000000" pitchFamily="17" charset="-128"/>
                <a:ea typeface="BIZ UD明朝 Medium" panose="02020500000000000000" pitchFamily="17" charset="-128"/>
              </a:rPr>
              <a:t>.</a:t>
            </a:r>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ビニール袋へ入れたカニをバットなどに乗せて、冷蔵庫へ入れます。</a:t>
            </a:r>
            <a:endParaRPr lang="en-US" altLang="ja-JP" sz="1400" b="0" i="0" dirty="0">
              <a:solidFill>
                <a:srgbClr val="000000"/>
              </a:solidFill>
              <a:effectLst/>
              <a:latin typeface="BIZ UD明朝 Medium" panose="02020500000000000000" pitchFamily="17" charset="-128"/>
              <a:ea typeface="BIZ UD明朝 Medium" panose="02020500000000000000" pitchFamily="17" charset="-128"/>
            </a:endParaRPr>
          </a:p>
          <a:p>
            <a:r>
              <a:rPr lang="ja-JP" altLang="en-US" sz="1400" b="0" i="0" dirty="0">
                <a:solidFill>
                  <a:srgbClr val="000000"/>
                </a:solidFill>
                <a:effectLst/>
                <a:latin typeface="BIZ UD明朝 Medium" panose="02020500000000000000" pitchFamily="17" charset="-128"/>
                <a:ea typeface="BIZ UD明朝 Medium" panose="02020500000000000000" pitchFamily="17" charset="-128"/>
              </a:rPr>
              <a:t>＊</a:t>
            </a:r>
            <a:r>
              <a:rPr kumimoji="1" lang="ja-JP" altLang="en-US" sz="1400" dirty="0">
                <a:latin typeface="BIZ UD明朝 Medium" panose="02020500000000000000" pitchFamily="17" charset="-128"/>
                <a:ea typeface="BIZ UD明朝 Medium" panose="02020500000000000000" pitchFamily="17" charset="-128"/>
              </a:rPr>
              <a:t>食べる時間を逆算して解凍して下さい。</a:t>
            </a:r>
            <a:r>
              <a:rPr kumimoji="1" lang="ja-JP" altLang="en-US" sz="1400" u="sng" dirty="0">
                <a:latin typeface="BIZ UD明朝 Medium" panose="02020500000000000000" pitchFamily="17" charset="-128"/>
                <a:ea typeface="BIZ UD明朝 Medium" panose="02020500000000000000" pitchFamily="17" charset="-128"/>
              </a:rPr>
              <a:t>冷蔵庫 </a:t>
            </a:r>
            <a:r>
              <a:rPr kumimoji="1" lang="en-US" altLang="ja-JP" sz="1400" u="sng" dirty="0">
                <a:latin typeface="BIZ UD明朝 Medium" panose="02020500000000000000" pitchFamily="17" charset="-128"/>
                <a:ea typeface="BIZ UD明朝 Medium" panose="02020500000000000000" pitchFamily="17" charset="-128"/>
              </a:rPr>
              <a:t>(5°C)</a:t>
            </a:r>
            <a:r>
              <a:rPr kumimoji="1" lang="ja-JP" altLang="en-US" sz="1400" u="sng" dirty="0">
                <a:latin typeface="BIZ UD明朝 Medium" panose="02020500000000000000" pitchFamily="17" charset="-128"/>
                <a:ea typeface="BIZ UD明朝 Medium" panose="02020500000000000000" pitchFamily="17" charset="-128"/>
              </a:rPr>
              <a:t>で</a:t>
            </a:r>
            <a:r>
              <a:rPr kumimoji="1" lang="en-US" altLang="ja-JP" sz="1400" u="sng" dirty="0">
                <a:latin typeface="BIZ UD明朝 Medium" panose="02020500000000000000" pitchFamily="17" charset="-128"/>
                <a:ea typeface="BIZ UD明朝 Medium" panose="02020500000000000000" pitchFamily="17" charset="-128"/>
              </a:rPr>
              <a:t>1</a:t>
            </a:r>
            <a:r>
              <a:rPr kumimoji="1" lang="ja-JP" altLang="en-US" sz="1400" u="sng" dirty="0">
                <a:latin typeface="BIZ UD明朝 Medium" panose="02020500000000000000" pitchFamily="17" charset="-128"/>
                <a:ea typeface="BIZ UD明朝 Medium" panose="02020500000000000000" pitchFamily="17" charset="-128"/>
              </a:rPr>
              <a:t>日程度。</a:t>
            </a:r>
            <a:endParaRPr lang="en-US" altLang="ja-JP" sz="1400" u="sng"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ボイルされた冷凍カニは、常温ではなく冷蔵庫で時間をかけて解凍すると、</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解凍する前のようにおいしくいただくことができます。</a:t>
            </a:r>
            <a:endParaRPr lang="en-US" altLang="ja-JP" sz="1400" dirty="0">
              <a:solidFill>
                <a:srgbClr val="000000"/>
              </a:solidFill>
              <a:latin typeface="BIZ UD明朝 Medium" panose="02020500000000000000" pitchFamily="17" charset="-128"/>
              <a:ea typeface="BIZ UD明朝 Medium" panose="02020500000000000000" pitchFamily="17" charset="-128"/>
            </a:endParaRPr>
          </a:p>
          <a:p>
            <a:endParaRPr lang="en-US" altLang="ja-JP" sz="1400" dirty="0">
              <a:solidFill>
                <a:srgbClr val="000000"/>
              </a:solidFill>
              <a:latin typeface="BIZ UD明朝 Medium" panose="02020500000000000000" pitchFamily="17" charset="-128"/>
              <a:ea typeface="BIZ UD明朝 Medium" panose="02020500000000000000" pitchFamily="17" charset="-128"/>
            </a:endParaRPr>
          </a:p>
          <a:p>
            <a:r>
              <a:rPr lang="ja-JP" altLang="en-US" sz="1400" dirty="0">
                <a:solidFill>
                  <a:srgbClr val="000000"/>
                </a:solidFill>
                <a:latin typeface="BIZ UD明朝 Medium" panose="02020500000000000000" pitchFamily="17" charset="-128"/>
                <a:ea typeface="BIZ UD明朝 Medium" panose="02020500000000000000" pitchFamily="17" charset="-128"/>
              </a:rPr>
              <a:t>注意点　</a:t>
            </a:r>
            <a:r>
              <a:rPr lang="ja-JP" altLang="en-US" sz="1400" dirty="0">
                <a:latin typeface="BIZ UD明朝 Medium" panose="02020500000000000000" pitchFamily="17" charset="-128"/>
                <a:ea typeface="BIZ UD明朝 Medium" panose="02020500000000000000" pitchFamily="17" charset="-128"/>
              </a:rPr>
              <a:t>毛ガニの表面に氷の膜をつくるグレース処理を行っているので、解凍</a:t>
            </a:r>
            <a:endParaRPr lang="en-US" altLang="ja-JP" sz="1400" dirty="0">
              <a:latin typeface="BIZ UD明朝 Medium" panose="02020500000000000000" pitchFamily="17" charset="-128"/>
              <a:ea typeface="BIZ UD明朝 Medium" panose="02020500000000000000" pitchFamily="17" charset="-128"/>
            </a:endParaRPr>
          </a:p>
          <a:p>
            <a:r>
              <a:rPr lang="ja-JP" altLang="en-US" sz="1400" dirty="0">
                <a:latin typeface="BIZ UD明朝 Medium" panose="02020500000000000000" pitchFamily="17" charset="-128"/>
                <a:ea typeface="BIZ UD明朝 Medium" panose="02020500000000000000" pitchFamily="17" charset="-128"/>
              </a:rPr>
              <a:t>　　　　すると大量の水が出ます。冷凍毛ガニが水に浸かってしまうと風味の</a:t>
            </a:r>
            <a:endParaRPr lang="en-US" altLang="ja-JP" sz="1400" dirty="0">
              <a:latin typeface="BIZ UD明朝 Medium" panose="02020500000000000000" pitchFamily="17" charset="-128"/>
              <a:ea typeface="BIZ UD明朝 Medium" panose="02020500000000000000" pitchFamily="17" charset="-128"/>
            </a:endParaRPr>
          </a:p>
          <a:p>
            <a:r>
              <a:rPr lang="ja-JP" altLang="en-US" sz="1400" dirty="0">
                <a:latin typeface="BIZ UD明朝 Medium" panose="02020500000000000000" pitchFamily="17" charset="-128"/>
                <a:ea typeface="BIZ UD明朝 Medium" panose="02020500000000000000" pitchFamily="17" charset="-128"/>
              </a:rPr>
              <a:t>　　　　低下に繋がるので、時々溜まった水を取り除くようにしましょう。</a:t>
            </a:r>
            <a:endParaRPr lang="en-US" altLang="ja-JP" sz="1400" dirty="0">
              <a:latin typeface="BIZ UD明朝 Medium" panose="02020500000000000000" pitchFamily="17" charset="-128"/>
              <a:ea typeface="BIZ UD明朝 Medium" panose="02020500000000000000" pitchFamily="17" charset="-128"/>
            </a:endParaRPr>
          </a:p>
          <a:p>
            <a:r>
              <a:rPr lang="ja-JP" altLang="en-US" sz="1400" dirty="0">
                <a:latin typeface="BIZ UD明朝 Medium" panose="02020500000000000000" pitchFamily="17" charset="-128"/>
                <a:ea typeface="BIZ UD明朝 Medium" panose="02020500000000000000" pitchFamily="17" charset="-128"/>
              </a:rPr>
              <a:t>　　　　また、冷凍毛ガニのカニ味噌が流れ出ないように甲羅を下にして解凍</a:t>
            </a:r>
            <a:endParaRPr lang="en-US" altLang="ja-JP" sz="1400" dirty="0">
              <a:latin typeface="BIZ UD明朝 Medium" panose="02020500000000000000" pitchFamily="17" charset="-128"/>
              <a:ea typeface="BIZ UD明朝 Medium" panose="02020500000000000000" pitchFamily="17" charset="-128"/>
            </a:endParaRPr>
          </a:p>
          <a:p>
            <a:r>
              <a:rPr lang="ja-JP" altLang="en-US" sz="1400" dirty="0">
                <a:latin typeface="BIZ UD明朝 Medium" panose="02020500000000000000" pitchFamily="17" charset="-128"/>
                <a:ea typeface="BIZ UD明朝 Medium" panose="02020500000000000000" pitchFamily="17" charset="-128"/>
              </a:rPr>
              <a:t>　　　　することも大切です。</a:t>
            </a:r>
          </a:p>
        </p:txBody>
      </p:sp>
      <p:sp>
        <p:nvSpPr>
          <p:cNvPr id="23" name="テキスト ボックス 22">
            <a:extLst>
              <a:ext uri="{FF2B5EF4-FFF2-40B4-BE49-F238E27FC236}">
                <a16:creationId xmlns:a16="http://schemas.microsoft.com/office/drawing/2014/main" id="{DF8C4A14-4831-7E7C-D181-472D2279E7EE}"/>
              </a:ext>
            </a:extLst>
          </p:cNvPr>
          <p:cNvSpPr txBox="1"/>
          <p:nvPr/>
        </p:nvSpPr>
        <p:spPr>
          <a:xfrm>
            <a:off x="1836046" y="3883863"/>
            <a:ext cx="4556522" cy="276999"/>
          </a:xfrm>
          <a:prstGeom prst="rect">
            <a:avLst/>
          </a:prstGeom>
          <a:solidFill>
            <a:schemeClr val="bg1"/>
          </a:solidFill>
          <a:ln>
            <a:solidFill>
              <a:srgbClr val="333333">
                <a:alpha val="99000"/>
              </a:srgbClr>
            </a:solidFill>
          </a:ln>
        </p:spPr>
        <p:txBody>
          <a:bodyPr wrap="square">
            <a:spAutoFit/>
          </a:bodyPr>
          <a:lstStyle/>
          <a:p>
            <a:r>
              <a:rPr kumimoji="1" lang="ja-JP" altLang="en-US" sz="1200" dirty="0">
                <a:latin typeface="BIZ UD明朝 Medium" panose="02020500000000000000" pitchFamily="17" charset="-128"/>
                <a:ea typeface="BIZ UD明朝 Medium" panose="02020500000000000000" pitchFamily="17" charset="-128"/>
              </a:rPr>
              <a:t>ポイント　・ゆっくり解凍すること・カニを乾燥させないこと</a:t>
            </a:r>
            <a:endParaRPr kumimoji="1" lang="en-US" altLang="ja-JP" sz="1200" dirty="0">
              <a:latin typeface="BIZ UD明朝 Medium" panose="02020500000000000000" pitchFamily="17" charset="-128"/>
              <a:ea typeface="BIZ UD明朝 Medium" panose="02020500000000000000" pitchFamily="17" charset="-128"/>
            </a:endParaRPr>
          </a:p>
        </p:txBody>
      </p:sp>
      <p:sp>
        <p:nvSpPr>
          <p:cNvPr id="38" name="テキスト ボックス 37">
            <a:extLst>
              <a:ext uri="{FF2B5EF4-FFF2-40B4-BE49-F238E27FC236}">
                <a16:creationId xmlns:a16="http://schemas.microsoft.com/office/drawing/2014/main" id="{72F56A82-1208-7500-2113-7C0B9579018A}"/>
              </a:ext>
            </a:extLst>
          </p:cNvPr>
          <p:cNvSpPr txBox="1"/>
          <p:nvPr/>
        </p:nvSpPr>
        <p:spPr>
          <a:xfrm>
            <a:off x="148113" y="7097828"/>
            <a:ext cx="6561774" cy="954107"/>
          </a:xfrm>
          <a:prstGeom prst="rect">
            <a:avLst/>
          </a:prstGeom>
          <a:noFill/>
        </p:spPr>
        <p:txBody>
          <a:bodyPr wrap="square">
            <a:spAutoFit/>
          </a:bodyPr>
          <a:lstStyle/>
          <a:p>
            <a:r>
              <a:rPr kumimoji="1" lang="ja-JP" altLang="en-US" sz="1400" dirty="0">
                <a:latin typeface="BIZ UD明朝 Medium" panose="02020500000000000000" pitchFamily="17" charset="-128"/>
                <a:ea typeface="BIZ UD明朝 Medium" panose="02020500000000000000" pitchFamily="17" charset="-128"/>
              </a:rPr>
              <a:t>● 家庭用冷蔵庫での長期保存は、庫内の温度変化により、味覚を損なう恐れが</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　 ありますので出来るだけ早目にお召し上がり下さい。</a:t>
            </a:r>
            <a:endParaRPr kumimoji="1" lang="en-US" altLang="ja-JP" sz="1400" dirty="0">
              <a:latin typeface="BIZ UD明朝 Medium" panose="02020500000000000000" pitchFamily="17" charset="-128"/>
              <a:ea typeface="BIZ UD明朝 Medium" panose="02020500000000000000" pitchFamily="17" charset="-128"/>
            </a:endParaRPr>
          </a:p>
          <a:p>
            <a:r>
              <a:rPr kumimoji="1" lang="ja-JP" altLang="en-US" sz="1400" dirty="0">
                <a:latin typeface="BIZ UD明朝 Medium" panose="02020500000000000000" pitchFamily="17" charset="-128"/>
                <a:ea typeface="BIZ UD明朝 Medium" panose="02020500000000000000" pitchFamily="17" charset="-128"/>
              </a:rPr>
              <a:t>● 解凍後の再冷凍は風味を損ないます。 召し上がる分のみを解凍して下さい。</a:t>
            </a:r>
          </a:p>
          <a:p>
            <a:r>
              <a:rPr kumimoji="1" lang="ja-JP" altLang="en-US" sz="1400" dirty="0">
                <a:latin typeface="BIZ UD明朝 Medium" panose="02020500000000000000" pitchFamily="17" charset="-128"/>
                <a:ea typeface="BIZ UD明朝 Medium" panose="02020500000000000000" pitchFamily="17" charset="-128"/>
              </a:rPr>
              <a:t>● 解凍後は、冷蔵保管し最低でも</a:t>
            </a:r>
            <a:r>
              <a:rPr kumimoji="1" lang="en-US" altLang="ja-JP" sz="1400" dirty="0">
                <a:latin typeface="BIZ UD明朝 Medium" panose="02020500000000000000" pitchFamily="17" charset="-128"/>
                <a:ea typeface="BIZ UD明朝 Medium" panose="02020500000000000000" pitchFamily="17" charset="-128"/>
              </a:rPr>
              <a:t>3</a:t>
            </a:r>
            <a:r>
              <a:rPr kumimoji="1" lang="ja-JP" altLang="en-US" sz="1400" dirty="0">
                <a:latin typeface="BIZ UD明朝 Medium" panose="02020500000000000000" pitchFamily="17" charset="-128"/>
                <a:ea typeface="BIZ UD明朝 Medium" panose="02020500000000000000" pitchFamily="17" charset="-128"/>
              </a:rPr>
              <a:t>日以内にお召し上り下さい。</a:t>
            </a:r>
          </a:p>
        </p:txBody>
      </p:sp>
      <p:sp>
        <p:nvSpPr>
          <p:cNvPr id="39" name="テキスト ボックス 38">
            <a:extLst>
              <a:ext uri="{FF2B5EF4-FFF2-40B4-BE49-F238E27FC236}">
                <a16:creationId xmlns:a16="http://schemas.microsoft.com/office/drawing/2014/main" id="{0E060DD6-7AA0-CA80-0F7B-BC6D18520DA8}"/>
              </a:ext>
            </a:extLst>
          </p:cNvPr>
          <p:cNvSpPr txBox="1"/>
          <p:nvPr/>
        </p:nvSpPr>
        <p:spPr>
          <a:xfrm>
            <a:off x="134476" y="6719164"/>
            <a:ext cx="2320183" cy="461665"/>
          </a:xfrm>
          <a:prstGeom prst="rect">
            <a:avLst/>
          </a:prstGeom>
          <a:noFill/>
        </p:spPr>
        <p:txBody>
          <a:bodyPr wrap="square">
            <a:spAutoFit/>
          </a:bodyPr>
          <a:lstStyle/>
          <a:p>
            <a:r>
              <a:rPr kumimoji="1" lang="ja-JP" altLang="en-US" sz="2400" b="1" dirty="0">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保存時の注意点</a:t>
            </a:r>
          </a:p>
        </p:txBody>
      </p:sp>
      <p:sp>
        <p:nvSpPr>
          <p:cNvPr id="40" name="四角形: 角を丸くする 39">
            <a:extLst>
              <a:ext uri="{FF2B5EF4-FFF2-40B4-BE49-F238E27FC236}">
                <a16:creationId xmlns:a16="http://schemas.microsoft.com/office/drawing/2014/main" id="{A7062E12-0935-C296-5E4D-C39CCA1E7AAC}"/>
              </a:ext>
            </a:extLst>
          </p:cNvPr>
          <p:cNvSpPr/>
          <p:nvPr/>
        </p:nvSpPr>
        <p:spPr>
          <a:xfrm>
            <a:off x="148113" y="6764906"/>
            <a:ext cx="6561774" cy="1311166"/>
          </a:xfrm>
          <a:prstGeom prst="roundRect">
            <a:avLst>
              <a:gd name="adj" fmla="val 1585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9F700AAE-0D4B-618C-247B-7C4A3AD0E47F}"/>
              </a:ext>
            </a:extLst>
          </p:cNvPr>
          <p:cNvPicPr>
            <a:picLocks noChangeAspect="1"/>
          </p:cNvPicPr>
          <p:nvPr/>
        </p:nvPicPr>
        <p:blipFill>
          <a:blip r:embed="rId3"/>
          <a:stretch>
            <a:fillRect/>
          </a:stretch>
        </p:blipFill>
        <p:spPr>
          <a:xfrm>
            <a:off x="3381078" y="994934"/>
            <a:ext cx="2975652" cy="2231739"/>
          </a:xfrm>
          <a:prstGeom prst="rect">
            <a:avLst/>
          </a:prstGeom>
          <a:ln>
            <a:noFill/>
          </a:ln>
          <a:effectLst>
            <a:softEdge rad="112500"/>
          </a:effectLst>
        </p:spPr>
      </p:pic>
      <p:pic>
        <p:nvPicPr>
          <p:cNvPr id="8" name="図 7">
            <a:extLst>
              <a:ext uri="{FF2B5EF4-FFF2-40B4-BE49-F238E27FC236}">
                <a16:creationId xmlns:a16="http://schemas.microsoft.com/office/drawing/2014/main" id="{1243F7AE-D79D-0A47-D6D1-CCEA3A3DC327}"/>
              </a:ext>
            </a:extLst>
          </p:cNvPr>
          <p:cNvPicPr>
            <a:picLocks noChangeAspect="1"/>
          </p:cNvPicPr>
          <p:nvPr/>
        </p:nvPicPr>
        <p:blipFill>
          <a:blip r:embed="rId4"/>
          <a:stretch>
            <a:fillRect/>
          </a:stretch>
        </p:blipFill>
        <p:spPr>
          <a:xfrm>
            <a:off x="5433137" y="8846448"/>
            <a:ext cx="1189439" cy="891414"/>
          </a:xfrm>
          <a:prstGeom prst="rect">
            <a:avLst/>
          </a:prstGeom>
        </p:spPr>
      </p:pic>
      <p:pic>
        <p:nvPicPr>
          <p:cNvPr id="9" name="図 8">
            <a:extLst>
              <a:ext uri="{FF2B5EF4-FFF2-40B4-BE49-F238E27FC236}">
                <a16:creationId xmlns:a16="http://schemas.microsoft.com/office/drawing/2014/main" id="{6E8BCDD3-3E72-7B99-A163-311E826A0803}"/>
              </a:ext>
            </a:extLst>
          </p:cNvPr>
          <p:cNvPicPr>
            <a:picLocks noChangeAspect="1"/>
          </p:cNvPicPr>
          <p:nvPr/>
        </p:nvPicPr>
        <p:blipFill>
          <a:blip r:embed="rId5"/>
          <a:srcRect t="12287" r="361" b="19094"/>
          <a:stretch/>
        </p:blipFill>
        <p:spPr>
          <a:xfrm>
            <a:off x="4558438" y="8157815"/>
            <a:ext cx="1084481" cy="994931"/>
          </a:xfrm>
          <a:prstGeom prst="rect">
            <a:avLst/>
          </a:prstGeom>
        </p:spPr>
      </p:pic>
    </p:spTree>
    <p:extLst>
      <p:ext uri="{BB962C8B-B14F-4D97-AF65-F5344CB8AC3E}">
        <p14:creationId xmlns:p14="http://schemas.microsoft.com/office/powerpoint/2010/main" val="361527152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466</TotalTime>
  <Words>1581</Words>
  <Application>Microsoft Office PowerPoint</Application>
  <PresentationFormat>A4 210 x 297 mm</PresentationFormat>
  <Paragraphs>130</Paragraphs>
  <Slides>5</Slides>
  <Notes>5</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5</vt:i4>
      </vt:variant>
    </vt:vector>
  </HeadingPairs>
  <TitlesOfParts>
    <vt:vector size="12" baseType="lpstr">
      <vt:lpstr>BIZ UD明朝 Medium</vt:lpstr>
      <vt:lpstr>HGP行書体</vt:lpstr>
      <vt:lpstr>游ゴシック</vt:lpstr>
      <vt:lpstr>Arial</vt:lpstr>
      <vt:lpstr>Calibri</vt:lpstr>
      <vt:lpstr>Calibri Light</vt:lpstr>
      <vt:lpstr>Office テーマ</vt:lpstr>
      <vt:lpstr>たらばがに足 （ボイル冷凍）</vt:lpstr>
      <vt:lpstr>ずわいがに足 （ボイル冷凍）</vt:lpstr>
      <vt:lpstr>ハーフカット ずわいがに足 （ボイル冷凍）</vt:lpstr>
      <vt:lpstr>生ずわいがに足 （生食用）</vt:lpstr>
      <vt:lpstr>毛がに （ボイル冷凍）</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妙 伊藤</dc:creator>
  <cp:lastModifiedBy>妙 伊藤</cp:lastModifiedBy>
  <cp:revision>2</cp:revision>
  <dcterms:created xsi:type="dcterms:W3CDTF">2024-11-14T10:33:56Z</dcterms:created>
  <dcterms:modified xsi:type="dcterms:W3CDTF">2024-11-21T01:12:25Z</dcterms:modified>
</cp:coreProperties>
</file>