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0AB8C-19DE-42ED-BB67-7CA70525F944}" v="1" dt="2021-10-08T00:40:19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9" d="100"/>
          <a:sy n="99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本 貴之" userId="0f070a3bb3c956d5" providerId="LiveId" clId="{DC30AB8C-19DE-42ED-BB67-7CA70525F944}"/>
    <pc:docChg chg="modSld">
      <pc:chgData name="中本 貴之" userId="0f070a3bb3c956d5" providerId="LiveId" clId="{DC30AB8C-19DE-42ED-BB67-7CA70525F944}" dt="2021-10-08T00:40:24.875" v="3" actId="20577"/>
      <pc:docMkLst>
        <pc:docMk/>
      </pc:docMkLst>
      <pc:sldChg chg="modSp mod">
        <pc:chgData name="中本 貴之" userId="0f070a3bb3c956d5" providerId="LiveId" clId="{DC30AB8C-19DE-42ED-BB67-7CA70525F944}" dt="2021-10-08T00:40:24.875" v="3" actId="20577"/>
        <pc:sldMkLst>
          <pc:docMk/>
          <pc:sldMk cId="1133102177" sldId="256"/>
        </pc:sldMkLst>
        <pc:spChg chg="mod">
          <ac:chgData name="中本 貴之" userId="0f070a3bb3c956d5" providerId="LiveId" clId="{DC30AB8C-19DE-42ED-BB67-7CA70525F944}" dt="2021-10-08T00:40:24.875" v="3" actId="20577"/>
          <ac:spMkLst>
            <pc:docMk/>
            <pc:sldMk cId="1133102177" sldId="256"/>
            <ac:spMk id="8" creationId="{C9FAE60A-E77E-4C12-841C-106C43BA2A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AA9BC-C547-4111-882D-4815ACB46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A4B449-E708-48FE-9C91-C91B8F188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BDB4A6-3510-48C9-BD0D-9CA0C44A5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58EACC-AF37-47D3-A0A2-5DF32B3C0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994B63-57B0-4ED3-86F6-1E07C92F7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39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64586-FDA2-47A3-87DA-D7CCA5E54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F0C800-EA8B-4F56-B6B2-2AC44243E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F18D55-B2BC-41B6-84EE-CC7F6605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1EC182-D352-4B59-8B0C-2A34926FE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85D2EE-3FF8-4140-9ADF-D061DA78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06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3E6C6CC-5F6A-494D-A73C-E7C226D48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655AFD2-1F05-4092-9407-D8CDAF790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D577F0-64F1-4014-990C-53F163067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0CED90-F843-4006-8F8E-F99971821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14B27F-FD40-499D-B407-0C60556EB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59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48F70B-6B7D-4923-8B91-74BE4F8DE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558827-3A9F-4A2B-87F1-BA732FC1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39D650-2B1A-428A-AF78-DA9DF55F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4DA96-6257-4653-843C-3048D8A1A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910655-3332-47C2-B4E6-857B050C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07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C75D00-6EF2-43B3-8B19-18B624112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C9233D-5A01-445C-9A80-3431DE27C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61BC8-60EA-441D-BBDD-DC529CB7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276D68-903D-48B7-8A81-51DC521E9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FB15B5-B11D-41B2-B1E2-6E705704A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78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D52EF1-AC6F-4E2D-A8DD-E284BDB93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89C988-8C96-4545-8B65-4138FB684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3BD6C4-6BA3-4602-972B-427FDF62F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4D27BB-F0E8-4F9A-AC20-03C5ABBD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936395-5ED1-4611-85BD-7A64E9A92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324910-8B39-43A1-8852-1B781FAE1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89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4FA5BF-1DBE-4652-90CF-D4633EA3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160DDA-412B-42B0-9F5B-998B991A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8A463FB-900E-45A8-96B0-1112A2427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D5B5746-3C9D-4AE2-80AA-9D2DB3483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A04312-D2D6-4A25-B703-DA70482ED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3CD8E91-FCA4-4F3A-839A-9A38683E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F6A50F4-5B62-494F-A494-C7C923BB6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CE5C537-D968-4D0C-BB52-F3696898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1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800E5E-181E-45B3-9234-1A87436F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4D6665-8C5A-4DF2-92C0-441022077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F9038B1-18BE-428A-86E8-A7F90895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D6B414-6073-44FC-9F16-C44B6D43F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3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026E4F-794A-44B9-BB26-F0B5CA0C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965F2D-AE6E-41C9-BED7-85F83782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605B5B-5F66-454C-8003-3E3611198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63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2F0E19-8F59-4D9B-9D87-895EA0181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5F3B52-D703-4D90-A8A6-933EECC39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8D30B6-E3A0-4AEB-ABFA-FAD5E3C7A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7B1103-C0B4-4FD7-B4FD-177119CCC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29B598-0565-4E67-B75A-1577F9F1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AD0F79-FB14-41A7-A7AD-6F69E1A8C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654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1E57B9-0ABB-423E-8CC9-963653912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4890EAC-B116-4A36-984F-26B83B559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1BA3EF-3ED3-48AE-9290-465AFCA80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3394FCC-85B0-4DF8-8D2E-C5470617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397FDF-2183-4174-BFA6-86E97018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B7BFCA-C12B-47A2-B188-73D88F1F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06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022FB6-A6F4-4888-A970-5020C6E2B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D9CD57-8544-488F-BEF8-2891D43DD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139523-EEA8-48D9-BB28-A7D66DA79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FFE6B-A084-423F-B1DA-4CB474339B07}" type="datetimeFigureOut">
              <a:rPr kumimoji="1" lang="ja-JP" altLang="en-US" smtClean="0"/>
              <a:t>2021/10/8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3156AB-43BA-42EC-A0DB-688D8A16B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33D4F-39D8-4BA4-ACBD-8C936AFF7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AF19E-0988-4FC9-BEB1-C592CE2CB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35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tem.rakuten.co.jp/harutas/lc1200/" TargetMode="External"/><Relationship Id="rId3" Type="http://schemas.openxmlformats.org/officeDocument/2006/relationships/hyperlink" Target="https://item.rakuten.co.jp/harutas/mv900/" TargetMode="External"/><Relationship Id="rId7" Type="http://schemas.openxmlformats.org/officeDocument/2006/relationships/hyperlink" Target="https://item.rakuten.co.jp/harutas/lc1000/" TargetMode="External"/><Relationship Id="rId2" Type="http://schemas.openxmlformats.org/officeDocument/2006/relationships/hyperlink" Target="https://item.rakuten.co.jp/harutas/mv750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tem.rakuten.co.jp/harutas/lc900/" TargetMode="External"/><Relationship Id="rId5" Type="http://schemas.openxmlformats.org/officeDocument/2006/relationships/hyperlink" Target="https://item.rakuten.co.jp/harutas/lc750/" TargetMode="External"/><Relationship Id="rId4" Type="http://schemas.openxmlformats.org/officeDocument/2006/relationships/hyperlink" Target="https://item.rakuten.co.jp/harutas/mv1200/" TargetMode="External"/><Relationship Id="rId9" Type="http://schemas.openxmlformats.org/officeDocument/2006/relationships/hyperlink" Target="https://item.rakuten.co.jp/harutas/piara0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9FAE60A-E77E-4C12-841C-106C43BA2AFE}"/>
              </a:ext>
            </a:extLst>
          </p:cNvPr>
          <p:cNvSpPr txBox="1"/>
          <p:nvPr/>
        </p:nvSpPr>
        <p:spPr>
          <a:xfrm>
            <a:off x="2849078" y="721895"/>
            <a:ext cx="1048191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linkClick r:id="rId2"/>
              </a:rPr>
              <a:t>https://item.rakuten.co.jp/harutas/mv750/</a:t>
            </a:r>
            <a:r>
              <a:rPr kumimoji="1" lang="ja-JP" altLang="en-US" dirty="0"/>
              <a:t>　　→　スマホページ異常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>
                <a:hlinkClick r:id="rId3"/>
              </a:rPr>
              <a:t>https://item.rakuten.co.jp/harutas/mv900/</a:t>
            </a:r>
            <a:r>
              <a:rPr kumimoji="1" lang="ja-JP" altLang="en-US" dirty="0"/>
              <a:t>　　→</a:t>
            </a:r>
            <a:r>
              <a:rPr kumimoji="1" lang="en-US" altLang="ja-JP" dirty="0"/>
              <a:t>PC</a:t>
            </a:r>
            <a:r>
              <a:rPr kumimoji="1" lang="ja-JP" altLang="en-US" dirty="0"/>
              <a:t>ページ異常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>
                <a:hlinkClick r:id="rId3"/>
              </a:rPr>
              <a:t>https://item.rakuten.co.jp/harutas/mv1000/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>
                <a:hlinkClick r:id="rId4"/>
              </a:rPr>
              <a:t>https://item.rakuten.co.jp/harutas/mv1200/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>
                <a:hlinkClick r:id="rId5"/>
              </a:rPr>
              <a:t>https://item.rakuten.co.jp/harutas/lc750/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>
                <a:hlinkClick r:id="rId6"/>
              </a:rPr>
              <a:t>https://item.rakuten.co.jp/harutas/lc900/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>
                <a:hlinkClick r:id="rId7"/>
              </a:rPr>
              <a:t>https://item.rakuten.co.jp/harutas/lc1000/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r>
              <a:rPr kumimoji="1" lang="en-US" altLang="ja-JP" dirty="0">
                <a:hlinkClick r:id="rId8"/>
              </a:rPr>
              <a:t>https://item.rakuten.co.jp/harutas/lc1200/</a:t>
            </a:r>
            <a:r>
              <a:rPr kumimoji="1" lang="ja-JP" altLang="en-US" dirty="0"/>
              <a:t>　→　スマホページ異常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>
                <a:hlinkClick r:id="rId9"/>
              </a:rPr>
              <a:t>https://item.rakuten.co.jp/harutas/piara01/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>
                <a:hlinkClick r:id="rId9"/>
              </a:rPr>
              <a:t>https://item.rakuten.co.jp/harutas/piara02/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>
                <a:hlinkClick r:id="rId9"/>
              </a:rPr>
              <a:t>https://item.rakuten.co.jp/harutas/piara03/</a:t>
            </a:r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310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92498-E29B-4811-B805-2F23AD6F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正しい形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6517098-D011-4298-82D9-F64D4D323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093" y="0"/>
            <a:ext cx="5734850" cy="671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893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92498-E29B-4811-B805-2F23AD6F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修正分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画像未表示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47BDC8B-6E18-4F2F-848F-BA73BE3ED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889" y="1450618"/>
            <a:ext cx="7622911" cy="365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07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172</Words>
  <Application>Microsoft Office PowerPoint</Application>
  <PresentationFormat>ワイド画面</PresentationFormat>
  <Paragraphs>25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正しい形</vt:lpstr>
      <vt:lpstr>修正分  画像未表示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中本 貴之</dc:creator>
  <cp:lastModifiedBy>中本 貴之</cp:lastModifiedBy>
  <cp:revision>1</cp:revision>
  <dcterms:created xsi:type="dcterms:W3CDTF">2021-10-07T23:03:08Z</dcterms:created>
  <dcterms:modified xsi:type="dcterms:W3CDTF">2021-10-08T00:40:41Z</dcterms:modified>
</cp:coreProperties>
</file>