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1" autoAdjust="0"/>
    <p:restoredTop sz="94660"/>
  </p:normalViewPr>
  <p:slideViewPr>
    <p:cSldViewPr snapToGrid="0">
      <p:cViewPr varScale="1">
        <p:scale>
          <a:sx n="83" d="100"/>
          <a:sy n="83" d="100"/>
        </p:scale>
        <p:origin x="45" y="53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岸根 幸史" userId="9da0b7e27a02d218" providerId="LiveId" clId="{68DBF48D-F7E1-44F9-A8E2-C8CC41411A00}"/>
    <pc:docChg chg="undo custSel addSld modSld">
      <pc:chgData name="岸根 幸史" userId="9da0b7e27a02d218" providerId="LiveId" clId="{68DBF48D-F7E1-44F9-A8E2-C8CC41411A00}" dt="2023-09-20T13:58:37.326" v="5493" actId="20577"/>
      <pc:docMkLst>
        <pc:docMk/>
      </pc:docMkLst>
      <pc:sldChg chg="addSp delSp modSp mod">
        <pc:chgData name="岸根 幸史" userId="9da0b7e27a02d218" providerId="LiveId" clId="{68DBF48D-F7E1-44F9-A8E2-C8CC41411A00}" dt="2023-09-20T13:58:37.326" v="5493" actId="20577"/>
        <pc:sldMkLst>
          <pc:docMk/>
          <pc:sldMk cId="3544057057" sldId="256"/>
        </pc:sldMkLst>
        <pc:spChg chg="add mod">
          <ac:chgData name="岸根 幸史" userId="9da0b7e27a02d218" providerId="LiveId" clId="{68DBF48D-F7E1-44F9-A8E2-C8CC41411A00}" dt="2023-09-20T11:23:06.776" v="1042" actId="20577"/>
          <ac:spMkLst>
            <pc:docMk/>
            <pc:sldMk cId="3544057057" sldId="256"/>
            <ac:spMk id="2" creationId="{BA997CBE-431D-F169-512B-57F6C42FCEFB}"/>
          </ac:spMkLst>
        </pc:spChg>
        <pc:spChg chg="add mod">
          <ac:chgData name="岸根 幸史" userId="9da0b7e27a02d218" providerId="LiveId" clId="{68DBF48D-F7E1-44F9-A8E2-C8CC41411A00}" dt="2023-09-20T13:58:37.326" v="5493" actId="20577"/>
          <ac:spMkLst>
            <pc:docMk/>
            <pc:sldMk cId="3544057057" sldId="256"/>
            <ac:spMk id="3" creationId="{CEE21280-D182-CEA3-C839-C4169EBF195A}"/>
          </ac:spMkLst>
        </pc:spChg>
        <pc:spChg chg="add del mod">
          <ac:chgData name="岸根 幸史" userId="9da0b7e27a02d218" providerId="LiveId" clId="{68DBF48D-F7E1-44F9-A8E2-C8CC41411A00}" dt="2023-09-20T11:18:10.155" v="750" actId="478"/>
          <ac:spMkLst>
            <pc:docMk/>
            <pc:sldMk cId="3544057057" sldId="256"/>
            <ac:spMk id="4" creationId="{961FA68C-B004-346C-6D72-4CD756184427}"/>
          </ac:spMkLst>
        </pc:spChg>
        <pc:picChg chg="del">
          <ac:chgData name="岸根 幸史" userId="9da0b7e27a02d218" providerId="LiveId" clId="{68DBF48D-F7E1-44F9-A8E2-C8CC41411A00}" dt="2023-09-20T09:01:51.246" v="0" actId="478"/>
          <ac:picMkLst>
            <pc:docMk/>
            <pc:sldMk cId="3544057057" sldId="256"/>
            <ac:picMk id="6" creationId="{24A05306-3BCD-3BF6-C83E-2FDEEF31EB74}"/>
          </ac:picMkLst>
        </pc:picChg>
      </pc:sldChg>
      <pc:sldChg chg="addSp delSp modSp mod">
        <pc:chgData name="岸根 幸史" userId="9da0b7e27a02d218" providerId="LiveId" clId="{68DBF48D-F7E1-44F9-A8E2-C8CC41411A00}" dt="2023-09-20T11:48:03.433" v="2424" actId="20577"/>
        <pc:sldMkLst>
          <pc:docMk/>
          <pc:sldMk cId="2250022437" sldId="257"/>
        </pc:sldMkLst>
        <pc:spChg chg="add mod">
          <ac:chgData name="岸根 幸史" userId="9da0b7e27a02d218" providerId="LiveId" clId="{68DBF48D-F7E1-44F9-A8E2-C8CC41411A00}" dt="2023-09-20T11:22:24.859" v="999" actId="1076"/>
          <ac:spMkLst>
            <pc:docMk/>
            <pc:sldMk cId="2250022437" sldId="257"/>
            <ac:spMk id="2" creationId="{70AAB193-A14A-A151-D54B-3269FE104EC1}"/>
          </ac:spMkLst>
        </pc:spChg>
        <pc:spChg chg="add mod">
          <ac:chgData name="岸根 幸史" userId="9da0b7e27a02d218" providerId="LiveId" clId="{68DBF48D-F7E1-44F9-A8E2-C8CC41411A00}" dt="2023-09-20T11:47:26.891" v="2363" actId="20577"/>
          <ac:spMkLst>
            <pc:docMk/>
            <pc:sldMk cId="2250022437" sldId="257"/>
            <ac:spMk id="3" creationId="{BAF114EF-4BC1-552D-1342-9D253EF1A708}"/>
          </ac:spMkLst>
        </pc:spChg>
        <pc:spChg chg="add mod">
          <ac:chgData name="岸根 幸史" userId="9da0b7e27a02d218" providerId="LiveId" clId="{68DBF48D-F7E1-44F9-A8E2-C8CC41411A00}" dt="2023-09-20T11:47:31.792" v="2364" actId="1076"/>
          <ac:spMkLst>
            <pc:docMk/>
            <pc:sldMk cId="2250022437" sldId="257"/>
            <ac:spMk id="4" creationId="{EA8E1C48-4110-DA57-7D1A-FADEF56A21E3}"/>
          </ac:spMkLst>
        </pc:spChg>
        <pc:spChg chg="add mod">
          <ac:chgData name="岸根 幸史" userId="9da0b7e27a02d218" providerId="LiveId" clId="{68DBF48D-F7E1-44F9-A8E2-C8CC41411A00}" dt="2023-09-20T11:46:28.089" v="2184" actId="1076"/>
          <ac:spMkLst>
            <pc:docMk/>
            <pc:sldMk cId="2250022437" sldId="257"/>
            <ac:spMk id="5" creationId="{9060C764-7182-8026-6C90-226E0888E095}"/>
          </ac:spMkLst>
        </pc:spChg>
        <pc:spChg chg="add mod">
          <ac:chgData name="岸根 幸史" userId="9da0b7e27a02d218" providerId="LiveId" clId="{68DBF48D-F7E1-44F9-A8E2-C8CC41411A00}" dt="2023-09-20T11:48:03.433" v="2424" actId="20577"/>
          <ac:spMkLst>
            <pc:docMk/>
            <pc:sldMk cId="2250022437" sldId="257"/>
            <ac:spMk id="7" creationId="{68A3B3F4-C1C5-1A5A-D012-DB75CC30C21F}"/>
          </ac:spMkLst>
        </pc:spChg>
        <pc:picChg chg="del">
          <ac:chgData name="岸根 幸史" userId="9da0b7e27a02d218" providerId="LiveId" clId="{68DBF48D-F7E1-44F9-A8E2-C8CC41411A00}" dt="2023-09-20T09:01:54.194" v="1" actId="478"/>
          <ac:picMkLst>
            <pc:docMk/>
            <pc:sldMk cId="2250022437" sldId="257"/>
            <ac:picMk id="6" creationId="{24A05306-3BCD-3BF6-C83E-2FDEEF31EB74}"/>
          </ac:picMkLst>
        </pc:picChg>
      </pc:sldChg>
      <pc:sldChg chg="addSp delSp modSp mod">
        <pc:chgData name="岸根 幸史" userId="9da0b7e27a02d218" providerId="LiveId" clId="{68DBF48D-F7E1-44F9-A8E2-C8CC41411A00}" dt="2023-09-20T13:51:13.286" v="4958" actId="1076"/>
        <pc:sldMkLst>
          <pc:docMk/>
          <pc:sldMk cId="3363288529" sldId="258"/>
        </pc:sldMkLst>
        <pc:spChg chg="add mod">
          <ac:chgData name="岸根 幸史" userId="9da0b7e27a02d218" providerId="LiveId" clId="{68DBF48D-F7E1-44F9-A8E2-C8CC41411A00}" dt="2023-09-20T11:48:11.685" v="2433"/>
          <ac:spMkLst>
            <pc:docMk/>
            <pc:sldMk cId="3363288529" sldId="258"/>
            <ac:spMk id="2" creationId="{6FD9428B-0D1D-9EC8-04CD-CD0D5EBE453A}"/>
          </ac:spMkLst>
        </pc:spChg>
        <pc:spChg chg="add mod">
          <ac:chgData name="岸根 幸史" userId="9da0b7e27a02d218" providerId="LiveId" clId="{68DBF48D-F7E1-44F9-A8E2-C8CC41411A00}" dt="2023-09-20T13:51:13.286" v="4958" actId="1076"/>
          <ac:spMkLst>
            <pc:docMk/>
            <pc:sldMk cId="3363288529" sldId="258"/>
            <ac:spMk id="3" creationId="{CCF2EBFB-E7B9-BEF2-516E-FB2129D377B7}"/>
          </ac:spMkLst>
        </pc:spChg>
        <pc:spChg chg="add mod">
          <ac:chgData name="岸根 幸史" userId="9da0b7e27a02d218" providerId="LiveId" clId="{68DBF48D-F7E1-44F9-A8E2-C8CC41411A00}" dt="2023-09-20T13:49:59.508" v="4713" actId="20577"/>
          <ac:spMkLst>
            <pc:docMk/>
            <pc:sldMk cId="3363288529" sldId="258"/>
            <ac:spMk id="4" creationId="{C74ED66E-90EC-C38F-E0B4-7F3E1776203E}"/>
          </ac:spMkLst>
        </pc:spChg>
        <pc:picChg chg="del">
          <ac:chgData name="岸根 幸史" userId="9da0b7e27a02d218" providerId="LiveId" clId="{68DBF48D-F7E1-44F9-A8E2-C8CC41411A00}" dt="2023-09-20T09:01:56.817" v="2" actId="478"/>
          <ac:picMkLst>
            <pc:docMk/>
            <pc:sldMk cId="3363288529" sldId="258"/>
            <ac:picMk id="6" creationId="{24A05306-3BCD-3BF6-C83E-2FDEEF31EB74}"/>
          </ac:picMkLst>
        </pc:picChg>
      </pc:sldChg>
      <pc:sldChg chg="addSp delSp modSp add mod">
        <pc:chgData name="岸根 幸史" userId="9da0b7e27a02d218" providerId="LiveId" clId="{68DBF48D-F7E1-44F9-A8E2-C8CC41411A00}" dt="2023-09-20T12:07:02.690" v="4276" actId="1076"/>
        <pc:sldMkLst>
          <pc:docMk/>
          <pc:sldMk cId="4061198631" sldId="259"/>
        </pc:sldMkLst>
        <pc:spChg chg="mod">
          <ac:chgData name="岸根 幸史" userId="9da0b7e27a02d218" providerId="LiveId" clId="{68DBF48D-F7E1-44F9-A8E2-C8CC41411A00}" dt="2023-09-20T11:48:16.139" v="2436" actId="20577"/>
          <ac:spMkLst>
            <pc:docMk/>
            <pc:sldMk cId="4061198631" sldId="259"/>
            <ac:spMk id="2" creationId="{6FD9428B-0D1D-9EC8-04CD-CD0D5EBE453A}"/>
          </ac:spMkLst>
        </pc:spChg>
        <pc:spChg chg="add mod">
          <ac:chgData name="岸根 幸史" userId="9da0b7e27a02d218" providerId="LiveId" clId="{68DBF48D-F7E1-44F9-A8E2-C8CC41411A00}" dt="2023-09-20T12:07:02.690" v="4276" actId="1076"/>
          <ac:spMkLst>
            <pc:docMk/>
            <pc:sldMk cId="4061198631" sldId="259"/>
            <ac:spMk id="3" creationId="{A1CE328B-0CEB-FC1B-8E76-AC060E5F0E7A}"/>
          </ac:spMkLst>
        </pc:spChg>
        <pc:spChg chg="add del mod">
          <ac:chgData name="岸根 幸史" userId="9da0b7e27a02d218" providerId="LiveId" clId="{68DBF48D-F7E1-44F9-A8E2-C8CC41411A00}" dt="2023-09-20T11:58:14.148" v="3128"/>
          <ac:spMkLst>
            <pc:docMk/>
            <pc:sldMk cId="4061198631" sldId="259"/>
            <ac:spMk id="4" creationId="{B620AF41-54B7-7B48-A834-465347E7BE1C}"/>
          </ac:spMkLst>
        </pc:spChg>
      </pc:sldChg>
      <pc:sldChg chg="addSp delSp modSp add mod">
        <pc:chgData name="岸根 幸史" userId="9da0b7e27a02d218" providerId="LiveId" clId="{68DBF48D-F7E1-44F9-A8E2-C8CC41411A00}" dt="2023-09-20T11:48:21.416" v="2439" actId="20577"/>
        <pc:sldMkLst>
          <pc:docMk/>
          <pc:sldMk cId="3102083549" sldId="260"/>
        </pc:sldMkLst>
        <pc:spChg chg="mod">
          <ac:chgData name="岸根 幸史" userId="9da0b7e27a02d218" providerId="LiveId" clId="{68DBF48D-F7E1-44F9-A8E2-C8CC41411A00}" dt="2023-09-20T11:30:18.153" v="1726" actId="1076"/>
          <ac:spMkLst>
            <pc:docMk/>
            <pc:sldMk cId="3102083549" sldId="260"/>
            <ac:spMk id="2" creationId="{6FD9428B-0D1D-9EC8-04CD-CD0D5EBE453A}"/>
          </ac:spMkLst>
        </pc:spChg>
        <pc:spChg chg="del">
          <ac:chgData name="岸根 幸史" userId="9da0b7e27a02d218" providerId="LiveId" clId="{68DBF48D-F7E1-44F9-A8E2-C8CC41411A00}" dt="2023-09-20T11:25:01.776" v="1229" actId="478"/>
          <ac:spMkLst>
            <pc:docMk/>
            <pc:sldMk cId="3102083549" sldId="260"/>
            <ac:spMk id="3" creationId="{A1CE328B-0CEB-FC1B-8E76-AC060E5F0E7A}"/>
          </ac:spMkLst>
        </pc:spChg>
        <pc:spChg chg="mod">
          <ac:chgData name="岸根 幸史" userId="9da0b7e27a02d218" providerId="LiveId" clId="{68DBF48D-F7E1-44F9-A8E2-C8CC41411A00}" dt="2023-09-20T11:27:19.789" v="1230"/>
          <ac:spMkLst>
            <pc:docMk/>
            <pc:sldMk cId="3102083549" sldId="260"/>
            <ac:spMk id="5" creationId="{CE99C021-0E75-DF44-1752-5C7924C067AC}"/>
          </ac:spMkLst>
        </pc:spChg>
        <pc:spChg chg="mod">
          <ac:chgData name="岸根 幸史" userId="9da0b7e27a02d218" providerId="LiveId" clId="{68DBF48D-F7E1-44F9-A8E2-C8CC41411A00}" dt="2023-09-20T11:27:19.789" v="1230"/>
          <ac:spMkLst>
            <pc:docMk/>
            <pc:sldMk cId="3102083549" sldId="260"/>
            <ac:spMk id="6" creationId="{AEE88F9A-874C-8384-DFD1-EB958A3180E7}"/>
          </ac:spMkLst>
        </pc:spChg>
        <pc:spChg chg="mod">
          <ac:chgData name="岸根 幸史" userId="9da0b7e27a02d218" providerId="LiveId" clId="{68DBF48D-F7E1-44F9-A8E2-C8CC41411A00}" dt="2023-09-20T11:27:19.789" v="1230"/>
          <ac:spMkLst>
            <pc:docMk/>
            <pc:sldMk cId="3102083549" sldId="260"/>
            <ac:spMk id="7" creationId="{BE29E3E7-4266-45EB-9AFC-9E9682DF5169}"/>
          </ac:spMkLst>
        </pc:spChg>
        <pc:spChg chg="mod">
          <ac:chgData name="岸根 幸史" userId="9da0b7e27a02d218" providerId="LiveId" clId="{68DBF48D-F7E1-44F9-A8E2-C8CC41411A00}" dt="2023-09-20T11:27:19.789" v="1230"/>
          <ac:spMkLst>
            <pc:docMk/>
            <pc:sldMk cId="3102083549" sldId="260"/>
            <ac:spMk id="8" creationId="{4DF2DD85-3A54-D5D3-3FF0-64B3492098E7}"/>
          </ac:spMkLst>
        </pc:spChg>
        <pc:spChg chg="mod">
          <ac:chgData name="岸根 幸史" userId="9da0b7e27a02d218" providerId="LiveId" clId="{68DBF48D-F7E1-44F9-A8E2-C8CC41411A00}" dt="2023-09-20T11:27:19.789" v="1230"/>
          <ac:spMkLst>
            <pc:docMk/>
            <pc:sldMk cId="3102083549" sldId="260"/>
            <ac:spMk id="9" creationId="{F5192DF1-5401-FE4E-2118-6BD2613E5A1B}"/>
          </ac:spMkLst>
        </pc:spChg>
        <pc:spChg chg="mod">
          <ac:chgData name="岸根 幸史" userId="9da0b7e27a02d218" providerId="LiveId" clId="{68DBF48D-F7E1-44F9-A8E2-C8CC41411A00}" dt="2023-09-20T11:27:19.789" v="1230"/>
          <ac:spMkLst>
            <pc:docMk/>
            <pc:sldMk cId="3102083549" sldId="260"/>
            <ac:spMk id="10" creationId="{BCC41E43-3E0A-ED13-8AEE-27387397B725}"/>
          </ac:spMkLst>
        </pc:spChg>
        <pc:spChg chg="mod">
          <ac:chgData name="岸根 幸史" userId="9da0b7e27a02d218" providerId="LiveId" clId="{68DBF48D-F7E1-44F9-A8E2-C8CC41411A00}" dt="2023-09-20T11:27:19.789" v="1230"/>
          <ac:spMkLst>
            <pc:docMk/>
            <pc:sldMk cId="3102083549" sldId="260"/>
            <ac:spMk id="11" creationId="{14C84689-B3E3-E5AB-1508-979D763911D0}"/>
          </ac:spMkLst>
        </pc:spChg>
        <pc:spChg chg="mod">
          <ac:chgData name="岸根 幸史" userId="9da0b7e27a02d218" providerId="LiveId" clId="{68DBF48D-F7E1-44F9-A8E2-C8CC41411A00}" dt="2023-09-20T11:27:19.789" v="1230"/>
          <ac:spMkLst>
            <pc:docMk/>
            <pc:sldMk cId="3102083549" sldId="260"/>
            <ac:spMk id="12" creationId="{7ABDC78A-230E-CD8E-3F3A-591F763CF08A}"/>
          </ac:spMkLst>
        </pc:spChg>
        <pc:spChg chg="mod">
          <ac:chgData name="岸根 幸史" userId="9da0b7e27a02d218" providerId="LiveId" clId="{68DBF48D-F7E1-44F9-A8E2-C8CC41411A00}" dt="2023-09-20T11:27:19.789" v="1230"/>
          <ac:spMkLst>
            <pc:docMk/>
            <pc:sldMk cId="3102083549" sldId="260"/>
            <ac:spMk id="14" creationId="{DB200501-0739-A109-70CC-8C1A4093B6B1}"/>
          </ac:spMkLst>
        </pc:spChg>
        <pc:spChg chg="add mod">
          <ac:chgData name="岸根 幸史" userId="9da0b7e27a02d218" providerId="LiveId" clId="{68DBF48D-F7E1-44F9-A8E2-C8CC41411A00}" dt="2023-09-20T11:48:21.416" v="2439" actId="20577"/>
          <ac:spMkLst>
            <pc:docMk/>
            <pc:sldMk cId="3102083549" sldId="260"/>
            <ac:spMk id="15" creationId="{F8C41B13-B0F5-BFB2-C92D-BE719D1E7404}"/>
          </ac:spMkLst>
        </pc:spChg>
        <pc:grpChg chg="add mod">
          <ac:chgData name="岸根 幸史" userId="9da0b7e27a02d218" providerId="LiveId" clId="{68DBF48D-F7E1-44F9-A8E2-C8CC41411A00}" dt="2023-09-20T11:27:32.493" v="1235" actId="1076"/>
          <ac:grpSpMkLst>
            <pc:docMk/>
            <pc:sldMk cId="3102083549" sldId="260"/>
            <ac:grpSpMk id="4" creationId="{B6AE138F-BCA9-9E3B-A72A-38CED570344C}"/>
          </ac:grpSpMkLst>
        </pc:grpChg>
        <pc:picChg chg="mod">
          <ac:chgData name="岸根 幸史" userId="9da0b7e27a02d218" providerId="LiveId" clId="{68DBF48D-F7E1-44F9-A8E2-C8CC41411A00}" dt="2023-09-20T11:27:19.789" v="1230"/>
          <ac:picMkLst>
            <pc:docMk/>
            <pc:sldMk cId="3102083549" sldId="260"/>
            <ac:picMk id="13" creationId="{1F0441C4-1E36-3BB1-4592-A42DF2DCC2A7}"/>
          </ac:picMkLst>
        </pc:picChg>
      </pc:sldChg>
      <pc:sldChg chg="addSp delSp modSp add mod">
        <pc:chgData name="岸根 幸史" userId="9da0b7e27a02d218" providerId="LiveId" clId="{68DBF48D-F7E1-44F9-A8E2-C8CC41411A00}" dt="2023-09-20T13:56:25.250" v="5327" actId="20577"/>
        <pc:sldMkLst>
          <pc:docMk/>
          <pc:sldMk cId="1682769510" sldId="261"/>
        </pc:sldMkLst>
        <pc:spChg chg="del">
          <ac:chgData name="岸根 幸史" userId="9da0b7e27a02d218" providerId="LiveId" clId="{68DBF48D-F7E1-44F9-A8E2-C8CC41411A00}" dt="2023-09-20T13:52:58.961" v="4976" actId="478"/>
          <ac:spMkLst>
            <pc:docMk/>
            <pc:sldMk cId="1682769510" sldId="261"/>
            <ac:spMk id="2" creationId="{6FD9428B-0D1D-9EC8-04CD-CD0D5EBE453A}"/>
          </ac:spMkLst>
        </pc:spChg>
        <pc:spChg chg="add del mod">
          <ac:chgData name="岸根 幸史" userId="9da0b7e27a02d218" providerId="LiveId" clId="{68DBF48D-F7E1-44F9-A8E2-C8CC41411A00}" dt="2023-09-20T13:53:33.861" v="5069" actId="478"/>
          <ac:spMkLst>
            <pc:docMk/>
            <pc:sldMk cId="1682769510" sldId="261"/>
            <ac:spMk id="3" creationId="{45FD0C26-C48E-B722-AD2C-67C8E8D43AB2}"/>
          </ac:spMkLst>
        </pc:spChg>
        <pc:spChg chg="del">
          <ac:chgData name="岸根 幸史" userId="9da0b7e27a02d218" providerId="LiveId" clId="{68DBF48D-F7E1-44F9-A8E2-C8CC41411A00}" dt="2023-09-20T13:52:48.420" v="4972" actId="478"/>
          <ac:spMkLst>
            <pc:docMk/>
            <pc:sldMk cId="1682769510" sldId="261"/>
            <ac:spMk id="9" creationId="{F5192DF1-5401-FE4E-2118-6BD2613E5A1B}"/>
          </ac:spMkLst>
        </pc:spChg>
        <pc:spChg chg="mod">
          <ac:chgData name="岸根 幸史" userId="9da0b7e27a02d218" providerId="LiveId" clId="{68DBF48D-F7E1-44F9-A8E2-C8CC41411A00}" dt="2023-09-20T13:54:31.184" v="5267" actId="1076"/>
          <ac:spMkLst>
            <pc:docMk/>
            <pc:sldMk cId="1682769510" sldId="261"/>
            <ac:spMk id="15" creationId="{F8C41B13-B0F5-BFB2-C92D-BE719D1E7404}"/>
          </ac:spMkLst>
        </pc:spChg>
        <pc:spChg chg="add mod">
          <ac:chgData name="岸根 幸史" userId="9da0b7e27a02d218" providerId="LiveId" clId="{68DBF48D-F7E1-44F9-A8E2-C8CC41411A00}" dt="2023-09-20T13:56:25.250" v="5327" actId="20577"/>
          <ac:spMkLst>
            <pc:docMk/>
            <pc:sldMk cId="1682769510" sldId="261"/>
            <ac:spMk id="16" creationId="{3CF8735A-D562-15AC-41DA-761073E3BBBE}"/>
          </ac:spMkLst>
        </pc:spChg>
        <pc:spChg chg="add del mod">
          <ac:chgData name="岸根 幸史" userId="9da0b7e27a02d218" providerId="LiveId" clId="{68DBF48D-F7E1-44F9-A8E2-C8CC41411A00}" dt="2023-09-20T13:54:52.892" v="5271" actId="478"/>
          <ac:spMkLst>
            <pc:docMk/>
            <pc:sldMk cId="1682769510" sldId="261"/>
            <ac:spMk id="17" creationId="{F2FC620B-66D2-3249-9A2A-7B2D7FBA1CB7}"/>
          </ac:spMkLst>
        </pc:spChg>
        <pc:spChg chg="add del mod">
          <ac:chgData name="岸根 幸史" userId="9da0b7e27a02d218" providerId="LiveId" clId="{68DBF48D-F7E1-44F9-A8E2-C8CC41411A00}" dt="2023-09-20T13:54:52.892" v="5271" actId="478"/>
          <ac:spMkLst>
            <pc:docMk/>
            <pc:sldMk cId="1682769510" sldId="261"/>
            <ac:spMk id="18" creationId="{CDDA52AB-832D-0E7D-9A39-24E61DADC2F9}"/>
          </ac:spMkLst>
        </pc:spChg>
        <pc:spChg chg="add mod">
          <ac:chgData name="岸根 幸史" userId="9da0b7e27a02d218" providerId="LiveId" clId="{68DBF48D-F7E1-44F9-A8E2-C8CC41411A00}" dt="2023-09-20T13:56:06.139" v="5316" actId="113"/>
          <ac:spMkLst>
            <pc:docMk/>
            <pc:sldMk cId="1682769510" sldId="261"/>
            <ac:spMk id="19" creationId="{6D51EDF7-796A-8B8E-BC6B-1BB0C7410BE5}"/>
          </ac:spMkLst>
        </pc:spChg>
        <pc:spChg chg="add del mod">
          <ac:chgData name="岸根 幸史" userId="9da0b7e27a02d218" providerId="LiveId" clId="{68DBF48D-F7E1-44F9-A8E2-C8CC41411A00}" dt="2023-09-20T13:55:26.762" v="5278" actId="478"/>
          <ac:spMkLst>
            <pc:docMk/>
            <pc:sldMk cId="1682769510" sldId="261"/>
            <ac:spMk id="20" creationId="{D5C95ACD-96E5-37A3-C191-4088BA9522CC}"/>
          </ac:spMkLst>
        </pc:spChg>
        <pc:spChg chg="add del mod">
          <ac:chgData name="岸根 幸史" userId="9da0b7e27a02d218" providerId="LiveId" clId="{68DBF48D-F7E1-44F9-A8E2-C8CC41411A00}" dt="2023-09-20T13:54:52.892" v="5271" actId="478"/>
          <ac:spMkLst>
            <pc:docMk/>
            <pc:sldMk cId="1682769510" sldId="261"/>
            <ac:spMk id="21" creationId="{22C209A3-1C8E-1660-30AB-43AE64418098}"/>
          </ac:spMkLst>
        </pc:spChg>
        <pc:grpChg chg="del">
          <ac:chgData name="岸根 幸史" userId="9da0b7e27a02d218" providerId="LiveId" clId="{68DBF48D-F7E1-44F9-A8E2-C8CC41411A00}" dt="2023-09-20T13:52:51.410" v="4973" actId="478"/>
          <ac:grpSpMkLst>
            <pc:docMk/>
            <pc:sldMk cId="1682769510" sldId="261"/>
            <ac:grpSpMk id="4" creationId="{B6AE138F-BCA9-9E3B-A72A-38CED570344C}"/>
          </ac:grpSpMkLst>
        </pc:grpChg>
        <pc:picChg chg="add mod">
          <ac:chgData name="岸根 幸史" userId="9da0b7e27a02d218" providerId="LiveId" clId="{68DBF48D-F7E1-44F9-A8E2-C8CC41411A00}" dt="2023-09-20T13:54:55.905" v="5272" actId="14100"/>
          <ac:picMkLst>
            <pc:docMk/>
            <pc:sldMk cId="1682769510" sldId="261"/>
            <ac:picMk id="22" creationId="{838F3A00-9697-1319-D7C5-B7853931E237}"/>
          </ac:picMkLst>
        </pc:picChg>
      </pc:sldChg>
      <pc:sldChg chg="delSp modSp add mod">
        <pc:chgData name="岸根 幸史" userId="9da0b7e27a02d218" providerId="LiveId" clId="{68DBF48D-F7E1-44F9-A8E2-C8CC41411A00}" dt="2023-09-20T13:58:10.307" v="5443" actId="14100"/>
        <pc:sldMkLst>
          <pc:docMk/>
          <pc:sldMk cId="219874862" sldId="262"/>
        </pc:sldMkLst>
        <pc:spChg chg="mod">
          <ac:chgData name="岸根 幸史" userId="9da0b7e27a02d218" providerId="LiveId" clId="{68DBF48D-F7E1-44F9-A8E2-C8CC41411A00}" dt="2023-09-20T13:57:40.164" v="5363" actId="20577"/>
          <ac:spMkLst>
            <pc:docMk/>
            <pc:sldMk cId="219874862" sldId="262"/>
            <ac:spMk id="15" creationId="{F8C41B13-B0F5-BFB2-C92D-BE719D1E7404}"/>
          </ac:spMkLst>
        </pc:spChg>
        <pc:spChg chg="mod">
          <ac:chgData name="岸根 幸史" userId="9da0b7e27a02d218" providerId="LiveId" clId="{68DBF48D-F7E1-44F9-A8E2-C8CC41411A00}" dt="2023-09-20T13:58:10.307" v="5443" actId="14100"/>
          <ac:spMkLst>
            <pc:docMk/>
            <pc:sldMk cId="219874862" sldId="262"/>
            <ac:spMk id="16" creationId="{3CF8735A-D562-15AC-41DA-761073E3BBBE}"/>
          </ac:spMkLst>
        </pc:spChg>
        <pc:spChg chg="del">
          <ac:chgData name="岸根 幸史" userId="9da0b7e27a02d218" providerId="LiveId" clId="{68DBF48D-F7E1-44F9-A8E2-C8CC41411A00}" dt="2023-09-20T13:57:43.295" v="5364" actId="478"/>
          <ac:spMkLst>
            <pc:docMk/>
            <pc:sldMk cId="219874862" sldId="262"/>
            <ac:spMk id="19" creationId="{6D51EDF7-796A-8B8E-BC6B-1BB0C7410BE5}"/>
          </ac:spMkLst>
        </pc:spChg>
        <pc:picChg chg="del">
          <ac:chgData name="岸根 幸史" userId="9da0b7e27a02d218" providerId="LiveId" clId="{68DBF48D-F7E1-44F9-A8E2-C8CC41411A00}" dt="2023-09-20T13:57:43.295" v="5364" actId="478"/>
          <ac:picMkLst>
            <pc:docMk/>
            <pc:sldMk cId="219874862" sldId="262"/>
            <ac:picMk id="22" creationId="{838F3A00-9697-1319-D7C5-B7853931E23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3C7E04-8FB3-A086-12E4-FD44F5348C09}"/>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F4B0E23-1843-FD11-19F8-BE234D6BDB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9585AABC-64A0-826C-D6AF-7D8A055537E6}"/>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5" name="フッター プレースホルダー 4">
            <a:extLst>
              <a:ext uri="{FF2B5EF4-FFF2-40B4-BE49-F238E27FC236}">
                <a16:creationId xmlns:a16="http://schemas.microsoft.com/office/drawing/2014/main" id="{C348AAC5-5B27-8647-0F0B-549BC7BCA8C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3F7603C-B84F-6872-9599-442D7BBB76B1}"/>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3774808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CD8D57-771C-D17A-EF4C-E2D83EC747C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6B5D28E-E017-B3D8-2C83-D2BD31A46B4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83475E4-7BAD-530E-7D0A-48A3FA72FF5C}"/>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5" name="フッター プレースホルダー 4">
            <a:extLst>
              <a:ext uri="{FF2B5EF4-FFF2-40B4-BE49-F238E27FC236}">
                <a16:creationId xmlns:a16="http://schemas.microsoft.com/office/drawing/2014/main" id="{7BE75E88-7B17-6370-BB1C-4A58E142FEE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BFEDE6F-1551-65E3-1B4F-DA04D6AC99DA}"/>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3771656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3D89F46-F535-E2C8-8021-EF6253C3DCE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62B18F1-26E9-5DB3-7033-4D43C46130F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2E75F88-FF33-6C73-0297-97601EB8B87E}"/>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5" name="フッター プレースホルダー 4">
            <a:extLst>
              <a:ext uri="{FF2B5EF4-FFF2-40B4-BE49-F238E27FC236}">
                <a16:creationId xmlns:a16="http://schemas.microsoft.com/office/drawing/2014/main" id="{A92B6059-EACD-D479-A785-B612BC6A81B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50650C1-1FA6-A881-C7BE-DA8CA7077352}"/>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1418093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78DE5E-4B59-3820-5795-497AC665D38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9369EE1-CB2A-84D8-A189-50F6104CB31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0D76752-4534-6911-BDA1-5A430BB7FC6F}"/>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5" name="フッター プレースホルダー 4">
            <a:extLst>
              <a:ext uri="{FF2B5EF4-FFF2-40B4-BE49-F238E27FC236}">
                <a16:creationId xmlns:a16="http://schemas.microsoft.com/office/drawing/2014/main" id="{307D9CF4-641D-9E62-B3E3-88F702D9FC7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2A5202A-69E3-02B0-44BC-C84D83EA7B48}"/>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842120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A3BCFC-A19A-CE32-C701-C3203BD29D8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0D06E13-1D84-3441-B173-BFE72B98E7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FF484F3-62C2-B8C7-6010-BF6E3490B601}"/>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5" name="フッター プレースホルダー 4">
            <a:extLst>
              <a:ext uri="{FF2B5EF4-FFF2-40B4-BE49-F238E27FC236}">
                <a16:creationId xmlns:a16="http://schemas.microsoft.com/office/drawing/2014/main" id="{52494C75-BA70-58C1-E875-D910A7CA9F1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2AF175D-EA90-0933-0697-A058ADA4268F}"/>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2610627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830D1A-557C-1912-713C-E3210533A49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8E03602-F9C8-0576-A585-327188E4CD5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EDE28A8-8FD2-855C-3C50-C34F18D5A7D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583A483-95A4-D36E-9998-238EAC36FDB1}"/>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6" name="フッター プレースホルダー 5">
            <a:extLst>
              <a:ext uri="{FF2B5EF4-FFF2-40B4-BE49-F238E27FC236}">
                <a16:creationId xmlns:a16="http://schemas.microsoft.com/office/drawing/2014/main" id="{E065FDCB-1415-453D-8A7B-CBF2AA7D662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6420FE8-CEE8-EF7A-3BF3-FACCB6BFF5AE}"/>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2540577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F0F35C-DAA1-1FA7-9646-3367E8213E9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00BD9B6-E775-916A-2C93-8702D3EDF5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B997279-8E22-D9D8-2D15-00673F508A4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76932D0-33D4-455D-CD91-85411335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15978A5-6BF9-B78A-1B74-6BEB3D2EFAE1}"/>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B8917AA-FA4C-BACA-469A-AF8C178FBBFC}"/>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8" name="フッター プレースホルダー 7">
            <a:extLst>
              <a:ext uri="{FF2B5EF4-FFF2-40B4-BE49-F238E27FC236}">
                <a16:creationId xmlns:a16="http://schemas.microsoft.com/office/drawing/2014/main" id="{8EE70160-E43D-879B-135A-D4DE38FBB32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25C2C74-ACE9-ED18-1326-1B3270646A76}"/>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1922125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9AF00E-223F-4209-B4C9-645583E642A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369CE7C-1849-C6EB-4129-A0D761C9A072}"/>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4" name="フッター プレースホルダー 3">
            <a:extLst>
              <a:ext uri="{FF2B5EF4-FFF2-40B4-BE49-F238E27FC236}">
                <a16:creationId xmlns:a16="http://schemas.microsoft.com/office/drawing/2014/main" id="{B30D368E-F017-D47B-36C9-4FFCBCCAD6C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DACABF7-E02B-D51A-2D36-71F30824DF22}"/>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1138486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5474A51-139C-B174-6CD4-EB037B1CAB6A}"/>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3" name="フッター プレースホルダー 2">
            <a:extLst>
              <a:ext uri="{FF2B5EF4-FFF2-40B4-BE49-F238E27FC236}">
                <a16:creationId xmlns:a16="http://schemas.microsoft.com/office/drawing/2014/main" id="{BD2B5646-DF53-42F8-E480-21AA7ECBBE7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67430FE-41B7-A1EA-1ED1-084EEA95AB75}"/>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3577281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33ADCA-63BF-F617-396A-0DBDAF399D0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525E09F-B48A-4B7E-DC69-431743C314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A87FEE5-12AE-291F-9674-D4CCFB8B3A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6A9EA66-9228-73CB-0E7B-780D48DA0142}"/>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6" name="フッター プレースホルダー 5">
            <a:extLst>
              <a:ext uri="{FF2B5EF4-FFF2-40B4-BE49-F238E27FC236}">
                <a16:creationId xmlns:a16="http://schemas.microsoft.com/office/drawing/2014/main" id="{87A1D555-6142-F7D6-C83B-444FB098AF5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8504C6F-B1C0-0772-F7C8-670EE218BC17}"/>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3835832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8A8490-EA8B-5A14-05E4-0E4CD9298D8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9D0342B-A02A-7D08-C5FC-00D4D13790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4A4609E-FCB9-3904-0B96-0AF875D7C8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25A0DA9-E487-2019-5D38-314C4DC33C8A}"/>
              </a:ext>
            </a:extLst>
          </p:cNvPr>
          <p:cNvSpPr>
            <a:spLocks noGrp="1"/>
          </p:cNvSpPr>
          <p:nvPr>
            <p:ph type="dt" sz="half" idx="10"/>
          </p:nvPr>
        </p:nvSpPr>
        <p:spPr/>
        <p:txBody>
          <a:bodyPr/>
          <a:lstStyle/>
          <a:p>
            <a:fld id="{FA94507F-3561-4ACD-BCD2-A0788C550952}" type="datetimeFigureOut">
              <a:rPr kumimoji="1" lang="ja-JP" altLang="en-US" smtClean="0"/>
              <a:t>2023/9/20</a:t>
            </a:fld>
            <a:endParaRPr kumimoji="1" lang="ja-JP" altLang="en-US"/>
          </a:p>
        </p:txBody>
      </p:sp>
      <p:sp>
        <p:nvSpPr>
          <p:cNvPr id="6" name="フッター プレースホルダー 5">
            <a:extLst>
              <a:ext uri="{FF2B5EF4-FFF2-40B4-BE49-F238E27FC236}">
                <a16:creationId xmlns:a16="http://schemas.microsoft.com/office/drawing/2014/main" id="{2EA90634-4173-8FE3-D096-AF7CFD37E7D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1C22938-C8AA-14B1-288C-75040CF76982}"/>
              </a:ext>
            </a:extLst>
          </p:cNvPr>
          <p:cNvSpPr>
            <a:spLocks noGrp="1"/>
          </p:cNvSpPr>
          <p:nvPr>
            <p:ph type="sldNum" sz="quarter" idx="12"/>
          </p:nvPr>
        </p:nvSpPr>
        <p:spPr/>
        <p:txBody>
          <a:body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25319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0FA04F3-60C7-2C5F-4600-12F80CBA6A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1CB1C3D-7CBE-B429-7A2D-2CE18DBBDA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A447EF1-D846-746F-BE5F-001F712E50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94507F-3561-4ACD-BCD2-A0788C550952}" type="datetimeFigureOut">
              <a:rPr kumimoji="1" lang="ja-JP" altLang="en-US" smtClean="0"/>
              <a:t>2023/9/20</a:t>
            </a:fld>
            <a:endParaRPr kumimoji="1" lang="ja-JP" altLang="en-US"/>
          </a:p>
        </p:txBody>
      </p:sp>
      <p:sp>
        <p:nvSpPr>
          <p:cNvPr id="5" name="フッター プレースホルダー 4">
            <a:extLst>
              <a:ext uri="{FF2B5EF4-FFF2-40B4-BE49-F238E27FC236}">
                <a16:creationId xmlns:a16="http://schemas.microsoft.com/office/drawing/2014/main" id="{FDE50D4A-83C8-EFC3-BAE1-017C23C1F2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9D3C0D4-6B6A-3F9C-3BBD-40359CFE9A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3B4E19-4212-4E13-9A74-1C29F80FB023}" type="slidenum">
              <a:rPr kumimoji="1" lang="ja-JP" altLang="en-US" smtClean="0"/>
              <a:t>‹#›</a:t>
            </a:fld>
            <a:endParaRPr kumimoji="1" lang="ja-JP" altLang="en-US"/>
          </a:p>
        </p:txBody>
      </p:sp>
    </p:spTree>
    <p:extLst>
      <p:ext uri="{BB962C8B-B14F-4D97-AF65-F5344CB8AC3E}">
        <p14:creationId xmlns:p14="http://schemas.microsoft.com/office/powerpoint/2010/main" val="392938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A997CBE-431D-F169-512B-57F6C42FCEFB}"/>
              </a:ext>
            </a:extLst>
          </p:cNvPr>
          <p:cNvSpPr txBox="1"/>
          <p:nvPr/>
        </p:nvSpPr>
        <p:spPr>
          <a:xfrm>
            <a:off x="741872" y="488830"/>
            <a:ext cx="4917056" cy="369332"/>
          </a:xfrm>
          <a:prstGeom prst="rect">
            <a:avLst/>
          </a:prstGeom>
          <a:noFill/>
        </p:spPr>
        <p:txBody>
          <a:bodyPr wrap="square" rtlCol="0">
            <a:spAutoFit/>
          </a:bodyPr>
          <a:lstStyle/>
          <a:p>
            <a:r>
              <a:rPr kumimoji="1" lang="ja-JP" altLang="en-US" dirty="0"/>
              <a:t>１．会社概要・メンテナンス・保証</a:t>
            </a:r>
          </a:p>
        </p:txBody>
      </p:sp>
      <p:sp>
        <p:nvSpPr>
          <p:cNvPr id="3" name="テキスト ボックス 2">
            <a:extLst>
              <a:ext uri="{FF2B5EF4-FFF2-40B4-BE49-F238E27FC236}">
                <a16:creationId xmlns:a16="http://schemas.microsoft.com/office/drawing/2014/main" id="{CEE21280-D182-CEA3-C839-C4169EBF195A}"/>
              </a:ext>
            </a:extLst>
          </p:cNvPr>
          <p:cNvSpPr txBox="1"/>
          <p:nvPr/>
        </p:nvSpPr>
        <p:spPr>
          <a:xfrm>
            <a:off x="1357220" y="812154"/>
            <a:ext cx="10760018" cy="5078313"/>
          </a:xfrm>
          <a:prstGeom prst="rect">
            <a:avLst/>
          </a:prstGeom>
          <a:noFill/>
        </p:spPr>
        <p:txBody>
          <a:bodyPr wrap="square" rtlCol="0">
            <a:spAutoFit/>
          </a:bodyPr>
          <a:lstStyle/>
          <a:p>
            <a:endParaRPr lang="en-US" altLang="ja-JP" dirty="0"/>
          </a:p>
          <a:p>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a:t>
            </a:r>
            <a:r>
              <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t>会社概要</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　</a:t>
            </a: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a:t>
            </a:r>
            <a:r>
              <a:rPr kumimoji="1" lang="ja-JP" altLang="en-US" dirty="0"/>
              <a:t>ホームぺー</a:t>
            </a:r>
            <a:r>
              <a:rPr lang="ja-JP" altLang="en-US" dirty="0"/>
              <a:t>ジから抜きってください</a:t>
            </a:r>
            <a:endParaRPr lang="en-US" altLang="ja-JP" dirty="0"/>
          </a:p>
          <a:p>
            <a:r>
              <a:rPr lang="ja-JP" altLang="en-US" dirty="0"/>
              <a:t>　　</a:t>
            </a:r>
            <a:r>
              <a:rPr lang="en-US" altLang="ja-JP" dirty="0"/>
              <a:t>※</a:t>
            </a:r>
            <a:r>
              <a:rPr lang="ja-JP" altLang="en-US" dirty="0"/>
              <a:t>ロゴ送付します。</a:t>
            </a:r>
            <a:endParaRPr lang="en-US" altLang="ja-JP" dirty="0"/>
          </a:p>
          <a:p>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　　</a:t>
            </a:r>
            <a:r>
              <a:rPr kumimoji="1" lang="en-US" altLang="ja-JP" dirty="0"/>
              <a:t>http://a-cness.com/</a:t>
            </a:r>
            <a:endParaRPr lang="en-US" altLang="ja-JP" dirty="0"/>
          </a:p>
          <a:p>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endParaRPr lang="en-US" altLang="ja-JP" kern="100" dirty="0">
              <a:latin typeface="Century" panose="02040604050505020304" pitchFamily="18" charset="0"/>
              <a:ea typeface="ＭＳ 明朝" panose="02020609040205080304" pitchFamily="17" charset="-128"/>
              <a:cs typeface="Times New Roman" panose="02020603050405020304" pitchFamily="18" charset="0"/>
            </a:endParaRPr>
          </a:p>
          <a:p>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a:t>
            </a:r>
            <a:r>
              <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t>保証規定</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 　⇢施工保証</a:t>
            </a:r>
            <a:r>
              <a:rPr lang="en-US" altLang="ja-JP" kern="100" dirty="0">
                <a:latin typeface="Century" panose="02040604050505020304" pitchFamily="18" charset="0"/>
                <a:ea typeface="ＭＳ 明朝" panose="02020609040205080304" pitchFamily="17" charset="-128"/>
                <a:cs typeface="Times New Roman" panose="02020603050405020304" pitchFamily="18" charset="0"/>
              </a:rPr>
              <a:t>25</a:t>
            </a:r>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年（施工が起因となり雨漏りや屋根の破損が生じた場合保証の対象となります。）</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a:t>
            </a:r>
            <a:r>
              <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t>メンテナンス</a:t>
            </a:r>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a:t>
            </a:r>
            <a:r>
              <a:rPr lang="en-US" altLang="ja-JP" kern="100" dirty="0">
                <a:latin typeface="Century" panose="02040604050505020304" pitchFamily="18" charset="0"/>
                <a:ea typeface="ＭＳ 明朝" panose="02020609040205080304" pitchFamily="17" charset="-128"/>
                <a:cs typeface="Times New Roman" panose="02020603050405020304" pitchFamily="18" charset="0"/>
              </a:rPr>
              <a:t>25</a:t>
            </a:r>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年間無料）</a:t>
            </a:r>
            <a:endParaRPr lang="en-US" altLang="ja-JP" kern="100" dirty="0">
              <a:latin typeface="Century" panose="02040604050505020304" pitchFamily="18" charset="0"/>
              <a:ea typeface="ＭＳ 明朝" panose="02020609040205080304" pitchFamily="17" charset="-128"/>
              <a:cs typeface="Times New Roman" panose="02020603050405020304" pitchFamily="18" charset="0"/>
            </a:endParaRPr>
          </a:p>
          <a:p>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　→ご連絡いただけましたらメンテナンス、調査にお伺いします。</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　（例）</a:t>
            </a:r>
            <a:endParaRPr lang="en-US" altLang="ja-JP" kern="100" dirty="0">
              <a:latin typeface="Century" panose="02040604050505020304" pitchFamily="18" charset="0"/>
              <a:ea typeface="ＭＳ 明朝" panose="02020609040205080304" pitchFamily="17" charset="-128"/>
              <a:cs typeface="Times New Roman" panose="02020603050405020304" pitchFamily="18" charset="0"/>
            </a:endParaRPr>
          </a:p>
          <a:p>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　　・大型の台風がきたあと</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　　・大きな地震がきて太陽光が気になったとき</a:t>
            </a:r>
            <a:endParaRPr lang="en-US" altLang="ja-JP" kern="100" dirty="0">
              <a:latin typeface="Century" panose="02040604050505020304" pitchFamily="18" charset="0"/>
              <a:ea typeface="ＭＳ 明朝" panose="02020609040205080304" pitchFamily="17" charset="-128"/>
              <a:cs typeface="Times New Roman" panose="02020603050405020304" pitchFamily="18" charset="0"/>
            </a:endParaRPr>
          </a:p>
          <a:p>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　　・発電量が著しく落ちたと感じたとき</a:t>
            </a:r>
            <a:endParaRPr lang="en-US" altLang="ja-JP" kern="100" dirty="0">
              <a:latin typeface="Century" panose="02040604050505020304" pitchFamily="18" charset="0"/>
              <a:ea typeface="ＭＳ 明朝" panose="02020609040205080304" pitchFamily="17" charset="-128"/>
              <a:cs typeface="Times New Roman" panose="02020603050405020304" pitchFamily="18" charset="0"/>
            </a:endParaRPr>
          </a:p>
          <a:p>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　　・砂埃が舞う地域ではパネルに砂がかかったとき</a:t>
            </a:r>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　など</a:t>
            </a:r>
            <a:endPar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endParaRPr lang="en-US" altLang="ja-JP" dirty="0"/>
          </a:p>
        </p:txBody>
      </p:sp>
    </p:spTree>
    <p:extLst>
      <p:ext uri="{BB962C8B-B14F-4D97-AF65-F5344CB8AC3E}">
        <p14:creationId xmlns:p14="http://schemas.microsoft.com/office/powerpoint/2010/main" val="3544057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0AAB193-A14A-A151-D54B-3269FE104EC1}"/>
              </a:ext>
            </a:extLst>
          </p:cNvPr>
          <p:cNvSpPr txBox="1"/>
          <p:nvPr/>
        </p:nvSpPr>
        <p:spPr>
          <a:xfrm>
            <a:off x="327803" y="491706"/>
            <a:ext cx="4554747" cy="369332"/>
          </a:xfrm>
          <a:prstGeom prst="rect">
            <a:avLst/>
          </a:prstGeom>
          <a:noFill/>
        </p:spPr>
        <p:txBody>
          <a:bodyPr wrap="square" rtlCol="0">
            <a:spAutoFit/>
          </a:bodyPr>
          <a:lstStyle/>
          <a:p>
            <a:r>
              <a:rPr kumimoji="1" lang="ja-JP" altLang="en-US" dirty="0"/>
              <a:t>２．各メーカー比較資料</a:t>
            </a:r>
            <a:endParaRPr lang="en-US" altLang="ja-JP" dirty="0"/>
          </a:p>
        </p:txBody>
      </p:sp>
      <p:sp>
        <p:nvSpPr>
          <p:cNvPr id="3" name="テキスト ボックス 2">
            <a:extLst>
              <a:ext uri="{FF2B5EF4-FFF2-40B4-BE49-F238E27FC236}">
                <a16:creationId xmlns:a16="http://schemas.microsoft.com/office/drawing/2014/main" id="{BAF114EF-4BC1-552D-1342-9D253EF1A708}"/>
              </a:ext>
            </a:extLst>
          </p:cNvPr>
          <p:cNvSpPr txBox="1"/>
          <p:nvPr/>
        </p:nvSpPr>
        <p:spPr>
          <a:xfrm>
            <a:off x="327803" y="1006418"/>
            <a:ext cx="11616906" cy="923330"/>
          </a:xfrm>
          <a:prstGeom prst="rect">
            <a:avLst/>
          </a:prstGeom>
          <a:noFill/>
        </p:spPr>
        <p:txBody>
          <a:bodyPr wrap="square" rtlCol="0">
            <a:spAutoFit/>
          </a:bodyPr>
          <a:lstStyle/>
          <a:p>
            <a:pPr algn="just"/>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主要メーカー</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t>ネクスト、長州、カナディアン、キューセルズ、エクソル</a:t>
            </a: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など</a:t>
            </a:r>
            <a:r>
              <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t>　</a:t>
            </a: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a:t>
            </a:r>
            <a:r>
              <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t>表</a:t>
            </a: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とメリットデメリットを短く説明）</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t>※</a:t>
            </a: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以下</a:t>
            </a:r>
            <a:r>
              <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t>URL</a:t>
            </a:r>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を参考に作成をお願いします。（デザインは変えていただきたい）</a:t>
            </a:r>
            <a:endPar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EA8E1C48-4110-DA57-7D1A-FADEF56A21E3}"/>
              </a:ext>
            </a:extLst>
          </p:cNvPr>
          <p:cNvSpPr txBox="1"/>
          <p:nvPr/>
        </p:nvSpPr>
        <p:spPr>
          <a:xfrm>
            <a:off x="327803" y="4471362"/>
            <a:ext cx="7861540" cy="646331"/>
          </a:xfrm>
          <a:prstGeom prst="rect">
            <a:avLst/>
          </a:prstGeom>
          <a:noFill/>
        </p:spPr>
        <p:txBody>
          <a:bodyPr wrap="square" rtlCol="0">
            <a:spAutoFit/>
          </a:bodyPr>
          <a:lstStyle/>
          <a:p>
            <a:pPr algn="just"/>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弊社では「長州産業」「ネクストエナジー」の</a:t>
            </a:r>
            <a:r>
              <a:rPr lang="en-US" altLang="ja-JP" kern="100" dirty="0">
                <a:latin typeface="Century" panose="02040604050505020304" pitchFamily="18" charset="0"/>
                <a:ea typeface="ＭＳ 明朝" panose="02020609040205080304" pitchFamily="17" charset="-128"/>
                <a:cs typeface="Times New Roman" panose="02020603050405020304" pitchFamily="18" charset="0"/>
              </a:rPr>
              <a:t>2</a:t>
            </a:r>
            <a:r>
              <a:rPr lang="ja-JP" altLang="en-US" kern="100" dirty="0">
                <a:latin typeface="Century" panose="02040604050505020304" pitchFamily="18" charset="0"/>
                <a:ea typeface="ＭＳ 明朝" panose="02020609040205080304" pitchFamily="17" charset="-128"/>
                <a:cs typeface="Times New Roman" panose="02020603050405020304" pitchFamily="18" charset="0"/>
              </a:rPr>
              <a:t>メーカーを推奨</a:t>
            </a:r>
            <a:endParaRPr lang="en-US" altLang="ja-JP" kern="100" dirty="0">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理由：品質、コストパフォーマンス、保証内容、屋根の有効活用など</a:t>
            </a:r>
            <a:endPar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9060C764-7182-8026-6C90-226E0888E095}"/>
              </a:ext>
            </a:extLst>
          </p:cNvPr>
          <p:cNvSpPr txBox="1"/>
          <p:nvPr/>
        </p:nvSpPr>
        <p:spPr>
          <a:xfrm>
            <a:off x="327803" y="2059851"/>
            <a:ext cx="11228717" cy="1169551"/>
          </a:xfrm>
          <a:prstGeom prst="rect">
            <a:avLst/>
          </a:prstGeom>
          <a:noFill/>
        </p:spPr>
        <p:txBody>
          <a:bodyPr wrap="square" rtlCol="0">
            <a:spAutoFit/>
          </a:bodyPr>
          <a:lstStyle/>
          <a:p>
            <a:pPr algn="just"/>
            <a:r>
              <a:rPr lang="en-US" altLang="ja-JP" sz="1400" kern="100" dirty="0">
                <a:effectLst/>
                <a:latin typeface="Century" panose="02040604050505020304" pitchFamily="18" charset="0"/>
                <a:ea typeface="ＭＳ 明朝" panose="02020609040205080304" pitchFamily="17" charset="-128"/>
                <a:cs typeface="Times New Roman" panose="02020603050405020304" pitchFamily="18" charset="0"/>
              </a:rPr>
              <a:t>https://www.solar-partners.jp/lp/choose-maker?glnw=g&amp;glad=364345192946&amp;glpm=&amp;glkw=%E3%82%BD%E3%83%BC%E3%83%A9%E3%83%BC%E3%83%91%E3%83%8D%E3%83%AB%20%E3%81%A9%E3%81%93%E3%81%8C%E3%81%84%E3%81%84&amp;glti=aud-1927405833822:kwd-2190770975261&amp;gllc=9165816&amp;glmt=p&amp;glfi=&amp;gldv=c&amp;gldm=&amp;gad=1&amp;gclid=CjwKCAjwsKqoBhBPEiwALrrqiE5ezdxWL-ilWSES67R6ndrpUROhVaGZWBrG1ah3T0kU_Gu_SZ2pPhoCmNcQAvD_BwE#back</a:t>
            </a:r>
            <a:endParaRPr lang="ja-JP" alt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68A3B3F4-C1C5-1A5A-D012-DB75CC30C21F}"/>
              </a:ext>
            </a:extLst>
          </p:cNvPr>
          <p:cNvSpPr txBox="1"/>
          <p:nvPr/>
        </p:nvSpPr>
        <p:spPr>
          <a:xfrm>
            <a:off x="393939" y="4102030"/>
            <a:ext cx="4554747" cy="369332"/>
          </a:xfrm>
          <a:prstGeom prst="rect">
            <a:avLst/>
          </a:prstGeom>
          <a:noFill/>
        </p:spPr>
        <p:txBody>
          <a:bodyPr wrap="square" rtlCol="0">
            <a:spAutoFit/>
          </a:bodyPr>
          <a:lstStyle/>
          <a:p>
            <a:r>
              <a:rPr kumimoji="1" lang="ja-JP" altLang="en-US" dirty="0"/>
              <a:t>３．アークネスで力を入れているメーカー</a:t>
            </a:r>
            <a:endParaRPr lang="en-US" altLang="ja-JP" dirty="0"/>
          </a:p>
        </p:txBody>
      </p:sp>
    </p:spTree>
    <p:extLst>
      <p:ext uri="{BB962C8B-B14F-4D97-AF65-F5344CB8AC3E}">
        <p14:creationId xmlns:p14="http://schemas.microsoft.com/office/powerpoint/2010/main" val="2250022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FD9428B-0D1D-9EC8-04CD-CD0D5EBE453A}"/>
              </a:ext>
            </a:extLst>
          </p:cNvPr>
          <p:cNvSpPr txBox="1"/>
          <p:nvPr/>
        </p:nvSpPr>
        <p:spPr>
          <a:xfrm>
            <a:off x="327803" y="491706"/>
            <a:ext cx="4554747" cy="369332"/>
          </a:xfrm>
          <a:prstGeom prst="rect">
            <a:avLst/>
          </a:prstGeom>
          <a:noFill/>
        </p:spPr>
        <p:txBody>
          <a:bodyPr wrap="square" rtlCol="0">
            <a:spAutoFit/>
          </a:bodyPr>
          <a:lstStyle/>
          <a:p>
            <a:r>
              <a:rPr lang="ja-JP" altLang="en-US" dirty="0"/>
              <a:t>４</a:t>
            </a:r>
            <a:r>
              <a:rPr kumimoji="1" lang="ja-JP" altLang="en-US" dirty="0"/>
              <a:t>．主要電力会社の料金表</a:t>
            </a:r>
            <a:endParaRPr lang="en-US" altLang="ja-JP" dirty="0"/>
          </a:p>
        </p:txBody>
      </p:sp>
      <p:sp>
        <p:nvSpPr>
          <p:cNvPr id="3" name="テキスト ボックス 2">
            <a:extLst>
              <a:ext uri="{FF2B5EF4-FFF2-40B4-BE49-F238E27FC236}">
                <a16:creationId xmlns:a16="http://schemas.microsoft.com/office/drawing/2014/main" id="{CCF2EBFB-E7B9-BEF2-516E-FB2129D377B7}"/>
              </a:ext>
            </a:extLst>
          </p:cNvPr>
          <p:cNvSpPr txBox="1"/>
          <p:nvPr/>
        </p:nvSpPr>
        <p:spPr>
          <a:xfrm>
            <a:off x="232913" y="3429000"/>
            <a:ext cx="11910204" cy="2031325"/>
          </a:xfrm>
          <a:prstGeom prst="rect">
            <a:avLst/>
          </a:prstGeom>
          <a:noFill/>
        </p:spPr>
        <p:txBody>
          <a:bodyPr wrap="square" rtlCol="0">
            <a:spAutoFit/>
          </a:bodyPr>
          <a:lstStyle/>
          <a:p>
            <a:r>
              <a:rPr lang="ja-JP" altLang="en-US" sz="1400" dirty="0"/>
              <a:t>　◆主要電力会社</a:t>
            </a:r>
            <a:endParaRPr lang="en-US" altLang="ja-JP" sz="1400" dirty="0"/>
          </a:p>
          <a:p>
            <a:r>
              <a:rPr lang="ja-JP" altLang="en-US" sz="1400" dirty="0"/>
              <a:t>　　・東京電力</a:t>
            </a:r>
            <a:endParaRPr lang="en-US" altLang="ja-JP" sz="1400" dirty="0"/>
          </a:p>
          <a:p>
            <a:r>
              <a:rPr lang="ja-JP" altLang="en-US" sz="1400" dirty="0"/>
              <a:t>　　・</a:t>
            </a:r>
            <a:r>
              <a:rPr lang="en-US" altLang="ja-JP" sz="1400" dirty="0"/>
              <a:t>CD</a:t>
            </a:r>
            <a:r>
              <a:rPr lang="ja-JP" altLang="en-US" sz="1400" dirty="0"/>
              <a:t>エナジーダイレクト</a:t>
            </a:r>
            <a:endParaRPr lang="en-US" altLang="ja-JP" sz="1400" dirty="0"/>
          </a:p>
          <a:p>
            <a:r>
              <a:rPr lang="ja-JP" altLang="en-US" sz="1400" dirty="0"/>
              <a:t>　　・ループでんき</a:t>
            </a:r>
            <a:endParaRPr lang="en-US" altLang="ja-JP" sz="1400" dirty="0"/>
          </a:p>
          <a:p>
            <a:r>
              <a:rPr lang="ja-JP" altLang="en-US" sz="1400" dirty="0"/>
              <a:t>　　・ドコモ電気</a:t>
            </a:r>
            <a:endParaRPr lang="en-US" altLang="ja-JP" sz="1400" dirty="0"/>
          </a:p>
          <a:p>
            <a:r>
              <a:rPr lang="ja-JP" altLang="en-US" sz="1400" dirty="0"/>
              <a:t>　　・</a:t>
            </a:r>
            <a:r>
              <a:rPr lang="en-US" altLang="ja-JP" sz="1400" dirty="0"/>
              <a:t>au</a:t>
            </a:r>
            <a:r>
              <a:rPr lang="ja-JP" altLang="en-US" sz="1400" dirty="0"/>
              <a:t>でんき</a:t>
            </a:r>
            <a:endParaRPr lang="en-US" altLang="ja-JP" sz="1400" dirty="0"/>
          </a:p>
          <a:p>
            <a:r>
              <a:rPr lang="ja-JP" altLang="en-US" sz="1400" dirty="0"/>
              <a:t>　　・ソフトバンク電気</a:t>
            </a:r>
            <a:endParaRPr lang="en-US" altLang="ja-JP" sz="1400" dirty="0"/>
          </a:p>
          <a:p>
            <a:r>
              <a:rPr lang="ja-JP" altLang="en-US" sz="1400" dirty="0"/>
              <a:t>　　・</a:t>
            </a:r>
            <a:r>
              <a:rPr lang="en-US" altLang="ja-JP" sz="1400" dirty="0"/>
              <a:t>ENEOS</a:t>
            </a:r>
            <a:r>
              <a:rPr lang="ja-JP" altLang="en-US" sz="1400" dirty="0"/>
              <a:t>でんき</a:t>
            </a:r>
            <a:endParaRPr lang="en-US" altLang="ja-JP" sz="1400" dirty="0"/>
          </a:p>
          <a:p>
            <a:r>
              <a:rPr lang="ja-JP" altLang="en-US" sz="1400" dirty="0"/>
              <a:t>　　・楽天電気</a:t>
            </a:r>
            <a:endParaRPr lang="en-US" altLang="ja-JP" sz="1400" dirty="0"/>
          </a:p>
        </p:txBody>
      </p:sp>
      <p:sp>
        <p:nvSpPr>
          <p:cNvPr id="4" name="テキスト ボックス 3">
            <a:extLst>
              <a:ext uri="{FF2B5EF4-FFF2-40B4-BE49-F238E27FC236}">
                <a16:creationId xmlns:a16="http://schemas.microsoft.com/office/drawing/2014/main" id="{C74ED66E-90EC-C38F-E0B4-7F3E1776203E}"/>
              </a:ext>
            </a:extLst>
          </p:cNvPr>
          <p:cNvSpPr txBox="1"/>
          <p:nvPr/>
        </p:nvSpPr>
        <p:spPr>
          <a:xfrm>
            <a:off x="232913" y="1118559"/>
            <a:ext cx="11910204" cy="1815882"/>
          </a:xfrm>
          <a:prstGeom prst="rect">
            <a:avLst/>
          </a:prstGeom>
          <a:noFill/>
        </p:spPr>
        <p:txBody>
          <a:bodyPr wrap="square" rtlCol="0">
            <a:spAutoFit/>
          </a:bodyPr>
          <a:lstStyle/>
          <a:p>
            <a:r>
              <a:rPr lang="ja-JP" altLang="en-US" sz="1400" dirty="0"/>
              <a:t>　◆項目一覧</a:t>
            </a:r>
            <a:endParaRPr lang="en-US" altLang="ja-JP" sz="1400" dirty="0"/>
          </a:p>
          <a:p>
            <a:r>
              <a:rPr lang="ja-JP" altLang="en-US" sz="1400" dirty="0"/>
              <a:t>　　・基本料金（アンペアごと）</a:t>
            </a:r>
            <a:endParaRPr lang="en-US" altLang="ja-JP" sz="1400" dirty="0"/>
          </a:p>
          <a:p>
            <a:r>
              <a:rPr lang="ja-JP" altLang="en-US" sz="1400" dirty="0"/>
              <a:t>　　・第一段階料金</a:t>
            </a:r>
            <a:endParaRPr lang="en-US" altLang="ja-JP" sz="1400" dirty="0"/>
          </a:p>
          <a:p>
            <a:r>
              <a:rPr lang="ja-JP" altLang="en-US" sz="1400" dirty="0"/>
              <a:t>　　・第二段階料金</a:t>
            </a:r>
            <a:endParaRPr lang="en-US" altLang="ja-JP" sz="1400" dirty="0"/>
          </a:p>
          <a:p>
            <a:r>
              <a:rPr lang="ja-JP" altLang="en-US" sz="1400" dirty="0"/>
              <a:t>　　・第三段階料金</a:t>
            </a:r>
            <a:endParaRPr lang="en-US" altLang="ja-JP" sz="1400" dirty="0"/>
          </a:p>
          <a:p>
            <a:endParaRPr lang="en-US" altLang="ja-JP" sz="1400" dirty="0"/>
          </a:p>
          <a:p>
            <a:r>
              <a:rPr lang="ja-JP" altLang="en-US" sz="1400" dirty="0"/>
              <a:t>　　再エネ賦課金（各社統一）</a:t>
            </a:r>
            <a:endParaRPr lang="en-US" altLang="ja-JP" sz="1400" dirty="0"/>
          </a:p>
          <a:p>
            <a:r>
              <a:rPr lang="ja-JP" altLang="en-US" sz="1400" dirty="0"/>
              <a:t>　　</a:t>
            </a:r>
            <a:r>
              <a:rPr lang="en-US" altLang="ja-JP" sz="1400" dirty="0"/>
              <a:t>※</a:t>
            </a:r>
            <a:r>
              <a:rPr lang="ja-JP" altLang="en-US" sz="1400" dirty="0"/>
              <a:t>オール電化の場合は夜の電気代なども</a:t>
            </a:r>
            <a:endParaRPr lang="en-US" altLang="ja-JP" sz="1400" dirty="0"/>
          </a:p>
        </p:txBody>
      </p:sp>
    </p:spTree>
    <p:extLst>
      <p:ext uri="{BB962C8B-B14F-4D97-AF65-F5344CB8AC3E}">
        <p14:creationId xmlns:p14="http://schemas.microsoft.com/office/powerpoint/2010/main" val="3363288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FD9428B-0D1D-9EC8-04CD-CD0D5EBE453A}"/>
              </a:ext>
            </a:extLst>
          </p:cNvPr>
          <p:cNvSpPr txBox="1"/>
          <p:nvPr/>
        </p:nvSpPr>
        <p:spPr>
          <a:xfrm>
            <a:off x="327803" y="491706"/>
            <a:ext cx="4554747" cy="369332"/>
          </a:xfrm>
          <a:prstGeom prst="rect">
            <a:avLst/>
          </a:prstGeom>
          <a:noFill/>
        </p:spPr>
        <p:txBody>
          <a:bodyPr wrap="square" rtlCol="0">
            <a:spAutoFit/>
          </a:bodyPr>
          <a:lstStyle/>
          <a:p>
            <a:r>
              <a:rPr kumimoji="1" lang="ja-JP" altLang="en-US" dirty="0"/>
              <a:t>５．一括見積ご利用時の注意点</a:t>
            </a:r>
            <a:endParaRPr lang="en-US" altLang="ja-JP" dirty="0"/>
          </a:p>
        </p:txBody>
      </p:sp>
      <p:sp>
        <p:nvSpPr>
          <p:cNvPr id="3" name="テキスト ボックス 2">
            <a:extLst>
              <a:ext uri="{FF2B5EF4-FFF2-40B4-BE49-F238E27FC236}">
                <a16:creationId xmlns:a16="http://schemas.microsoft.com/office/drawing/2014/main" id="{A1CE328B-0CEB-FC1B-8E76-AC060E5F0E7A}"/>
              </a:ext>
            </a:extLst>
          </p:cNvPr>
          <p:cNvSpPr txBox="1"/>
          <p:nvPr/>
        </p:nvSpPr>
        <p:spPr>
          <a:xfrm>
            <a:off x="97766" y="1132936"/>
            <a:ext cx="11910204" cy="3539430"/>
          </a:xfrm>
          <a:prstGeom prst="rect">
            <a:avLst/>
          </a:prstGeom>
          <a:noFill/>
        </p:spPr>
        <p:txBody>
          <a:bodyPr wrap="square" rtlCol="0">
            <a:spAutoFit/>
          </a:bodyPr>
          <a:lstStyle/>
          <a:p>
            <a:r>
              <a:rPr kumimoji="1" lang="ja-JP" altLang="en-US" sz="1400" dirty="0"/>
              <a:t>１．一括見積ご利用時の注意点</a:t>
            </a:r>
            <a:endParaRPr kumimoji="1" lang="en-US" altLang="ja-JP" sz="1400" dirty="0"/>
          </a:p>
          <a:p>
            <a:endParaRPr lang="en-US" altLang="ja-JP" sz="1400" dirty="0"/>
          </a:p>
          <a:p>
            <a:r>
              <a:rPr lang="ja-JP" altLang="en-US" sz="1400" dirty="0"/>
              <a:t>　◆適正価格を下回っているには理由がある</a:t>
            </a:r>
            <a:endParaRPr lang="en-US" altLang="ja-JP" sz="1400" dirty="0"/>
          </a:p>
          <a:p>
            <a:r>
              <a:rPr lang="ja-JP" altLang="en-US" sz="1400" dirty="0"/>
              <a:t>　　・設置する機器の保証内容、故障の可能性</a:t>
            </a:r>
            <a:endParaRPr lang="en-US" altLang="ja-JP" sz="1400" dirty="0"/>
          </a:p>
          <a:p>
            <a:r>
              <a:rPr lang="ja-JP" altLang="en-US" sz="1400" dirty="0"/>
              <a:t>　　・稀に料金を安くするため足場設置を行わず設置する業者がおりますのでご注意ください</a:t>
            </a:r>
            <a:endParaRPr lang="en-US" altLang="ja-JP" sz="1400" dirty="0"/>
          </a:p>
          <a:p>
            <a:r>
              <a:rPr lang="ja-JP" altLang="en-US" sz="1400" dirty="0"/>
              <a:t>　　　→足場なしの施工実績が豊富にあるとはいえ、何が起こるかわりません。</a:t>
            </a:r>
            <a:endParaRPr lang="en-US" altLang="ja-JP" sz="1400" dirty="0"/>
          </a:p>
          <a:p>
            <a:r>
              <a:rPr lang="ja-JP" altLang="en-US" sz="1400" dirty="0"/>
              <a:t>　　　　</a:t>
            </a:r>
            <a:r>
              <a:rPr lang="en-US" altLang="ja-JP" sz="1400" dirty="0"/>
              <a:t>※</a:t>
            </a:r>
            <a:r>
              <a:rPr lang="ja-JP" altLang="en-US" sz="1400" dirty="0"/>
              <a:t>周りの方に迷惑をかけないために、ご自身の安全、職人の安全のためにも費用はかさみますが足場は設置し施工をしてもらいましょう。</a:t>
            </a:r>
            <a:endParaRPr lang="en-US" altLang="ja-JP" sz="1400" dirty="0"/>
          </a:p>
          <a:p>
            <a:endParaRPr lang="en-US" altLang="ja-JP" sz="1400" dirty="0"/>
          </a:p>
          <a:p>
            <a:endParaRPr lang="en-US" altLang="ja-JP" sz="1400" dirty="0"/>
          </a:p>
          <a:p>
            <a:r>
              <a:rPr lang="ja-JP" altLang="en-US" sz="1400" dirty="0"/>
              <a:t>　◆社歴が短い会社は補助金ありきで事業始めた可能性が高いので、保守管理義務を放棄するケースにご注意</a:t>
            </a:r>
            <a:endParaRPr lang="en-US" altLang="ja-JP" sz="1400" dirty="0"/>
          </a:p>
          <a:p>
            <a:r>
              <a:rPr lang="ja-JP" altLang="en-US" sz="1400" dirty="0"/>
              <a:t>　　・</a:t>
            </a:r>
            <a:endParaRPr lang="en-US" altLang="ja-JP" sz="1400" dirty="0"/>
          </a:p>
          <a:p>
            <a:endParaRPr lang="en-US" altLang="ja-JP" sz="1400" dirty="0"/>
          </a:p>
          <a:p>
            <a:r>
              <a:rPr lang="ja-JP" altLang="en-US" sz="1400" dirty="0"/>
              <a:t>　◆補助金を多く受け取る為に見積りの価格を高くし、キャッシュバックでお返し</a:t>
            </a:r>
            <a:endParaRPr lang="en-US" altLang="ja-JP" sz="1400" dirty="0"/>
          </a:p>
          <a:p>
            <a:r>
              <a:rPr lang="ja-JP" altLang="en-US" sz="1400" dirty="0"/>
              <a:t>　　・補助金を多く受け取る為見積書の金額を調整し、キャッシュバックでお金を受け取ることは不正取得となり</a:t>
            </a:r>
            <a:endParaRPr lang="en-US" altLang="ja-JP" sz="1400" dirty="0"/>
          </a:p>
          <a:p>
            <a:r>
              <a:rPr lang="ja-JP" altLang="en-US" sz="1400" dirty="0"/>
              <a:t>　　　法に抵触してしまう可能性があります。</a:t>
            </a:r>
            <a:endParaRPr lang="en-US" altLang="ja-JP" sz="1400" dirty="0"/>
          </a:p>
          <a:p>
            <a:r>
              <a:rPr lang="ja-JP" altLang="en-US" sz="1400" dirty="0"/>
              <a:t>　　　安易にキャッシュバックをご提案してくる業者にはご注意ください。</a:t>
            </a:r>
            <a:endParaRPr lang="en-US" altLang="ja-JP" sz="1400" dirty="0"/>
          </a:p>
        </p:txBody>
      </p:sp>
    </p:spTree>
    <p:extLst>
      <p:ext uri="{BB962C8B-B14F-4D97-AF65-F5344CB8AC3E}">
        <p14:creationId xmlns:p14="http://schemas.microsoft.com/office/powerpoint/2010/main" val="4061198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FD9428B-0D1D-9EC8-04CD-CD0D5EBE453A}"/>
              </a:ext>
            </a:extLst>
          </p:cNvPr>
          <p:cNvSpPr txBox="1"/>
          <p:nvPr/>
        </p:nvSpPr>
        <p:spPr>
          <a:xfrm>
            <a:off x="1503846" y="4884014"/>
            <a:ext cx="9184307" cy="1200329"/>
          </a:xfrm>
          <a:prstGeom prst="rect">
            <a:avLst/>
          </a:prstGeom>
          <a:noFill/>
        </p:spPr>
        <p:txBody>
          <a:bodyPr wrap="square" rtlCol="0">
            <a:spAutoFit/>
          </a:bodyPr>
          <a:lstStyle/>
          <a:p>
            <a:r>
              <a:rPr lang="ja-JP" altLang="en-US" dirty="0"/>
              <a:t>◆</a:t>
            </a:r>
            <a:r>
              <a:rPr kumimoji="1" lang="ja-JP" altLang="en-US" dirty="0"/>
              <a:t>市区町村の補助金申請</a:t>
            </a:r>
            <a:r>
              <a:rPr lang="ja-JP" altLang="en-US" dirty="0"/>
              <a:t>は原則お客様にてお願いしております。</a:t>
            </a:r>
            <a:endParaRPr lang="en-US" altLang="ja-JP" dirty="0"/>
          </a:p>
          <a:p>
            <a:r>
              <a:rPr lang="ja-JP" altLang="en-US" dirty="0"/>
              <a:t>◆本工事の前後で足場設置を行います。</a:t>
            </a:r>
            <a:endParaRPr lang="en-US" altLang="ja-JP" dirty="0"/>
          </a:p>
          <a:p>
            <a:r>
              <a:rPr lang="ja-JP" altLang="en-US" dirty="0"/>
              <a:t>　</a:t>
            </a:r>
            <a:r>
              <a:rPr lang="en-US" altLang="ja-JP" dirty="0"/>
              <a:t>※</a:t>
            </a:r>
            <a:r>
              <a:rPr lang="ja-JP" altLang="en-US" dirty="0"/>
              <a:t>必ずしも一日前、後に入るわけではありませんので予めご了承ください。</a:t>
            </a:r>
            <a:endParaRPr lang="en-US" altLang="ja-JP" dirty="0"/>
          </a:p>
          <a:p>
            <a:r>
              <a:rPr lang="ja-JP" altLang="en-US" dirty="0"/>
              <a:t>　　足場の日程は決まり次第バックオフィスよりメールにてお知らせ致します。</a:t>
            </a:r>
            <a:endParaRPr lang="en-US" altLang="ja-JP" dirty="0"/>
          </a:p>
        </p:txBody>
      </p:sp>
      <p:grpSp>
        <p:nvGrpSpPr>
          <p:cNvPr id="4" name="グループ化 3">
            <a:extLst>
              <a:ext uri="{FF2B5EF4-FFF2-40B4-BE49-F238E27FC236}">
                <a16:creationId xmlns:a16="http://schemas.microsoft.com/office/drawing/2014/main" id="{B6AE138F-BCA9-9E3B-A72A-38CED570344C}"/>
              </a:ext>
            </a:extLst>
          </p:cNvPr>
          <p:cNvGrpSpPr/>
          <p:nvPr/>
        </p:nvGrpSpPr>
        <p:grpSpPr>
          <a:xfrm>
            <a:off x="1561961" y="1224081"/>
            <a:ext cx="9192304" cy="3451435"/>
            <a:chOff x="452788" y="1289202"/>
            <a:chExt cx="11681755" cy="4980302"/>
          </a:xfrm>
        </p:grpSpPr>
        <p:sp>
          <p:nvSpPr>
            <p:cNvPr id="5" name="Google Shape;454;p15">
              <a:extLst>
                <a:ext uri="{FF2B5EF4-FFF2-40B4-BE49-F238E27FC236}">
                  <a16:creationId xmlns:a16="http://schemas.microsoft.com/office/drawing/2014/main" id="{CE99C021-0E75-DF44-1752-5C7924C067AC}"/>
                </a:ext>
              </a:extLst>
            </p:cNvPr>
            <p:cNvSpPr txBox="1"/>
            <p:nvPr/>
          </p:nvSpPr>
          <p:spPr>
            <a:xfrm>
              <a:off x="986569" y="5692012"/>
              <a:ext cx="11147974" cy="577492"/>
            </a:xfrm>
            <a:prstGeom prst="rect">
              <a:avLst/>
            </a:prstGeom>
            <a:noFill/>
            <a:ln>
              <a:noFill/>
            </a:ln>
          </p:spPr>
          <p:txBody>
            <a:bodyPr spcFirstLastPara="1" wrap="square" lIns="68569" tIns="34275" rIns="68569" bIns="34275" anchor="t" anchorCtr="0">
              <a:spAutoFit/>
            </a:bodyPr>
            <a:lstStyle/>
            <a:p>
              <a:r>
                <a:rPr lang="ja-JP" altLang="en-US" sz="1100" dirty="0">
                  <a:latin typeface="HG平成角ｺﾞｼｯｸ体W9" panose="020B0A09000000000000" pitchFamily="49" charset="-128"/>
                  <a:ea typeface="HG平成角ｺﾞｼｯｸ体W9" panose="020B0A09000000000000" pitchFamily="49" charset="-128"/>
                  <a:cs typeface="Arial"/>
                  <a:sym typeface="Arial"/>
                </a:rPr>
                <a:t>工事日前後で足場設置、解体工事が入ります。日時は決まり次第ご連絡させていただきます。</a:t>
              </a:r>
              <a:endParaRPr lang="en-US" altLang="ja-JP" sz="1100" dirty="0">
                <a:latin typeface="HG平成角ｺﾞｼｯｸ体W9" panose="020B0A09000000000000" pitchFamily="49" charset="-128"/>
                <a:ea typeface="HG平成角ｺﾞｼｯｸ体W9" panose="020B0A09000000000000" pitchFamily="49" charset="-128"/>
                <a:cs typeface="Arial"/>
                <a:sym typeface="Arial"/>
              </a:endParaRPr>
            </a:p>
          </p:txBody>
        </p:sp>
        <p:sp>
          <p:nvSpPr>
            <p:cNvPr id="6" name="矢印: 山形 5">
              <a:extLst>
                <a:ext uri="{FF2B5EF4-FFF2-40B4-BE49-F238E27FC236}">
                  <a16:creationId xmlns:a16="http://schemas.microsoft.com/office/drawing/2014/main" id="{AEE88F9A-874C-8384-DFD1-EB958A3180E7}"/>
                </a:ext>
              </a:extLst>
            </p:cNvPr>
            <p:cNvSpPr/>
            <p:nvPr/>
          </p:nvSpPr>
          <p:spPr>
            <a:xfrm>
              <a:off x="6500741" y="1289202"/>
              <a:ext cx="2340697" cy="4273389"/>
            </a:xfrm>
            <a:prstGeom prst="chevron">
              <a:avLst>
                <a:gd name="adj" fmla="val 39798"/>
              </a:avLst>
            </a:prstGeom>
            <a:solidFill>
              <a:schemeClr val="accent1">
                <a:lumMod val="75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lang="ja-JP" altLang="en-US" sz="1400" dirty="0">
                  <a:latin typeface="HGP創英角ｺﾞｼｯｸUB" panose="020B0900000000000000" pitchFamily="50" charset="-128"/>
                  <a:ea typeface="HGP創英角ｺﾞｼｯｸUB" panose="020B0900000000000000" pitchFamily="50" charset="-128"/>
                </a:rPr>
                <a:t>工事完了報告</a:t>
              </a:r>
              <a:endParaRPr kumimoji="1" lang="ja-JP" altLang="en-US" sz="1400" dirty="0">
                <a:latin typeface="HGP創英角ｺﾞｼｯｸUB" panose="020B0900000000000000" pitchFamily="50" charset="-128"/>
                <a:ea typeface="HGP創英角ｺﾞｼｯｸUB" panose="020B0900000000000000" pitchFamily="50" charset="-128"/>
              </a:endParaRPr>
            </a:p>
          </p:txBody>
        </p:sp>
        <p:sp>
          <p:nvSpPr>
            <p:cNvPr id="7" name="矢印: 山形 6">
              <a:extLst>
                <a:ext uri="{FF2B5EF4-FFF2-40B4-BE49-F238E27FC236}">
                  <a16:creationId xmlns:a16="http://schemas.microsoft.com/office/drawing/2014/main" id="{BE29E3E7-4266-45EB-9AFC-9E9682DF5169}"/>
                </a:ext>
              </a:extLst>
            </p:cNvPr>
            <p:cNvSpPr/>
            <p:nvPr/>
          </p:nvSpPr>
          <p:spPr>
            <a:xfrm>
              <a:off x="4837031" y="1295407"/>
              <a:ext cx="2340697" cy="4273389"/>
            </a:xfrm>
            <a:prstGeom prst="chevron">
              <a:avLst>
                <a:gd name="adj" fmla="val 39798"/>
              </a:avLst>
            </a:prstGeom>
            <a:solidFill>
              <a:schemeClr val="accent1">
                <a:lumMod val="75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kumimoji="1" lang="ja-JP" altLang="en-US" sz="1400" dirty="0">
                  <a:latin typeface="HGP創英角ｺﾞｼｯｸUB" panose="020B0900000000000000" pitchFamily="50" charset="-128"/>
                  <a:ea typeface="HGP創英角ｺﾞｼｯｸUB" panose="020B0900000000000000" pitchFamily="50" charset="-128"/>
                </a:rPr>
                <a:t>工事</a:t>
              </a:r>
            </a:p>
          </p:txBody>
        </p:sp>
        <p:sp>
          <p:nvSpPr>
            <p:cNvPr id="8" name="矢印: 山形 7">
              <a:extLst>
                <a:ext uri="{FF2B5EF4-FFF2-40B4-BE49-F238E27FC236}">
                  <a16:creationId xmlns:a16="http://schemas.microsoft.com/office/drawing/2014/main" id="{4DF2DD85-3A54-D5D3-3FF0-64B3492098E7}"/>
                </a:ext>
              </a:extLst>
            </p:cNvPr>
            <p:cNvSpPr/>
            <p:nvPr/>
          </p:nvSpPr>
          <p:spPr>
            <a:xfrm>
              <a:off x="3207636" y="1289202"/>
              <a:ext cx="2340697" cy="4273389"/>
            </a:xfrm>
            <a:prstGeom prst="chevron">
              <a:avLst>
                <a:gd name="adj" fmla="val 39798"/>
              </a:avLst>
            </a:prstGeom>
            <a:solidFill>
              <a:schemeClr val="accent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kumimoji="1" lang="ja-JP" altLang="en-US" sz="1400" dirty="0">
                  <a:latin typeface="HGP創英角ｺﾞｼｯｸUB" panose="020B0900000000000000" pitchFamily="50" charset="-128"/>
                  <a:ea typeface="HGP創英角ｺﾞｼｯｸUB" panose="020B0900000000000000" pitchFamily="50" charset="-128"/>
                </a:rPr>
                <a:t>発注</a:t>
              </a:r>
            </a:p>
          </p:txBody>
        </p:sp>
        <p:sp>
          <p:nvSpPr>
            <p:cNvPr id="9" name="矢印: 山形 8">
              <a:extLst>
                <a:ext uri="{FF2B5EF4-FFF2-40B4-BE49-F238E27FC236}">
                  <a16:creationId xmlns:a16="http://schemas.microsoft.com/office/drawing/2014/main" id="{F5192DF1-5401-FE4E-2118-6BD2613E5A1B}"/>
                </a:ext>
              </a:extLst>
            </p:cNvPr>
            <p:cNvSpPr/>
            <p:nvPr/>
          </p:nvSpPr>
          <p:spPr>
            <a:xfrm>
              <a:off x="1578239" y="1295409"/>
              <a:ext cx="2340697" cy="4273389"/>
            </a:xfrm>
            <a:prstGeom prst="chevron">
              <a:avLst>
                <a:gd name="adj" fmla="val 39798"/>
              </a:avLst>
            </a:prstGeom>
            <a:solidFill>
              <a:schemeClr val="accent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kumimoji="1" lang="ja-JP" altLang="en-US" sz="1400" dirty="0">
                  <a:latin typeface="HGP創英角ｺﾞｼｯｸUB" panose="020B0900000000000000" pitchFamily="50" charset="-128"/>
                  <a:ea typeface="HGP創英角ｺﾞｼｯｸUB" panose="020B0900000000000000" pitchFamily="50" charset="-128"/>
                </a:rPr>
                <a:t>補助金申請</a:t>
              </a:r>
            </a:p>
          </p:txBody>
        </p:sp>
        <p:sp>
          <p:nvSpPr>
            <p:cNvPr id="10" name="矢印: 五方向 9">
              <a:extLst>
                <a:ext uri="{FF2B5EF4-FFF2-40B4-BE49-F238E27FC236}">
                  <a16:creationId xmlns:a16="http://schemas.microsoft.com/office/drawing/2014/main" id="{BCC41E43-3E0A-ED13-8AEE-27387397B725}"/>
                </a:ext>
              </a:extLst>
            </p:cNvPr>
            <p:cNvSpPr/>
            <p:nvPr/>
          </p:nvSpPr>
          <p:spPr>
            <a:xfrm>
              <a:off x="452788" y="1295409"/>
              <a:ext cx="1820541" cy="4273389"/>
            </a:xfrm>
            <a:prstGeom prst="homePlate">
              <a:avLst/>
            </a:prstGeom>
            <a:solidFill>
              <a:schemeClr val="accent4"/>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400" dirty="0">
                  <a:latin typeface="HGP創英角ｺﾞｼｯｸUB" panose="020B0900000000000000" pitchFamily="50" charset="-128"/>
                  <a:ea typeface="HGP創英角ｺﾞｼｯｸUB" panose="020B0900000000000000" pitchFamily="50" charset="-128"/>
                </a:rPr>
                <a:t>お申込み</a:t>
              </a:r>
            </a:p>
          </p:txBody>
        </p:sp>
        <p:sp>
          <p:nvSpPr>
            <p:cNvPr id="11" name="矢印: 山形 10">
              <a:extLst>
                <a:ext uri="{FF2B5EF4-FFF2-40B4-BE49-F238E27FC236}">
                  <a16:creationId xmlns:a16="http://schemas.microsoft.com/office/drawing/2014/main" id="{14C84689-B3E3-E5AB-1508-979D763911D0}"/>
                </a:ext>
              </a:extLst>
            </p:cNvPr>
            <p:cNvSpPr/>
            <p:nvPr/>
          </p:nvSpPr>
          <p:spPr>
            <a:xfrm>
              <a:off x="9793846" y="1289202"/>
              <a:ext cx="2340697" cy="4273389"/>
            </a:xfrm>
            <a:prstGeom prst="chevron">
              <a:avLst>
                <a:gd name="adj" fmla="val 39798"/>
              </a:avLst>
            </a:prstGeom>
            <a:solidFill>
              <a:schemeClr val="accent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lang="ja-JP" altLang="en-US" sz="1400" dirty="0">
                  <a:latin typeface="HGP創英角ｺﾞｼｯｸUB" panose="020B0900000000000000" pitchFamily="50" charset="-128"/>
                  <a:ea typeface="HGP創英角ｺﾞｼｯｸUB" panose="020B0900000000000000" pitchFamily="50" charset="-128"/>
                </a:rPr>
                <a:t>補助金着金 </a:t>
              </a:r>
              <a:endParaRPr kumimoji="1" lang="ja-JP" altLang="en-US" sz="1400" dirty="0">
                <a:latin typeface="HGP創英角ｺﾞｼｯｸUB" panose="020B0900000000000000" pitchFamily="50" charset="-128"/>
                <a:ea typeface="HGP創英角ｺﾞｼｯｸUB" panose="020B0900000000000000" pitchFamily="50" charset="-128"/>
              </a:endParaRPr>
            </a:p>
          </p:txBody>
        </p:sp>
        <p:sp>
          <p:nvSpPr>
            <p:cNvPr id="12" name="矢印: 山形 11">
              <a:extLst>
                <a:ext uri="{FF2B5EF4-FFF2-40B4-BE49-F238E27FC236}">
                  <a16:creationId xmlns:a16="http://schemas.microsoft.com/office/drawing/2014/main" id="{7ABDC78A-230E-CD8E-3F3A-591F763CF08A}"/>
                </a:ext>
              </a:extLst>
            </p:cNvPr>
            <p:cNvSpPr/>
            <p:nvPr/>
          </p:nvSpPr>
          <p:spPr>
            <a:xfrm>
              <a:off x="8130136" y="1295407"/>
              <a:ext cx="2340697" cy="4273389"/>
            </a:xfrm>
            <a:prstGeom prst="chevron">
              <a:avLst>
                <a:gd name="adj" fmla="val 39798"/>
              </a:avLst>
            </a:prstGeom>
            <a:solidFill>
              <a:schemeClr val="accent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vert="eaVert" lIns="252000" tIns="0" rIns="0" bIns="0" rtlCol="0" anchor="ctr"/>
            <a:lstStyle/>
            <a:p>
              <a:pPr algn="ctr"/>
              <a:r>
                <a:rPr kumimoji="1" lang="ja-JP" altLang="en-US" sz="1400" dirty="0">
                  <a:latin typeface="HGP創英角ｺﾞｼｯｸUB" panose="020B0900000000000000" pitchFamily="50" charset="-128"/>
                  <a:ea typeface="HGP創英角ｺﾞｼｯｸUB" panose="020B0900000000000000" pitchFamily="50" charset="-128"/>
                </a:rPr>
                <a:t>売電申請 </a:t>
              </a:r>
            </a:p>
          </p:txBody>
        </p:sp>
        <p:pic>
          <p:nvPicPr>
            <p:cNvPr id="13" name="図 12" descr="弁護士が教える、契約書の必要性と弁護士が契約書を作成するメリット | 弁護士法人グレイス｜企業法務サイト">
              <a:extLst>
                <a:ext uri="{FF2B5EF4-FFF2-40B4-BE49-F238E27FC236}">
                  <a16:creationId xmlns:a16="http://schemas.microsoft.com/office/drawing/2014/main" id="{1F0441C4-1E36-3BB1-4592-A42DF2DCC2A7}"/>
                </a:ext>
              </a:extLst>
            </p:cNvPr>
            <p:cNvPicPr preferRelativeResize="0"/>
            <p:nvPr/>
          </p:nvPicPr>
          <p:blipFill rotWithShape="1">
            <a:blip r:embed="rId2">
              <a:alphaModFix/>
            </a:blip>
            <a:srcRect l="6550" t="25100" r="5697"/>
            <a:stretch/>
          </p:blipFill>
          <p:spPr>
            <a:xfrm>
              <a:off x="1532424" y="1295406"/>
              <a:ext cx="1762866" cy="1045227"/>
            </a:xfrm>
            <a:custGeom>
              <a:avLst/>
              <a:gdLst>
                <a:gd name="connsiteX0" fmla="*/ 2522 w 1661183"/>
                <a:gd name="connsiteY0" fmla="*/ 0 h 943525"/>
                <a:gd name="connsiteX1" fmla="*/ 1352531 w 1661183"/>
                <a:gd name="connsiteY1" fmla="*/ 0 h 943525"/>
                <a:gd name="connsiteX2" fmla="*/ 1661183 w 1661183"/>
                <a:gd name="connsiteY2" fmla="*/ 605060 h 943525"/>
                <a:gd name="connsiteX3" fmla="*/ 1654787 w 1661183"/>
                <a:gd name="connsiteY3" fmla="*/ 613895 h 943525"/>
                <a:gd name="connsiteX4" fmla="*/ 822519 w 1661183"/>
                <a:gd name="connsiteY4" fmla="*/ 943525 h 943525"/>
                <a:gd name="connsiteX5" fmla="*/ 631765 w 1661183"/>
                <a:gd name="connsiteY5" fmla="*/ 930729 h 943525"/>
                <a:gd name="connsiteX6" fmla="*/ 454716 w 1661183"/>
                <a:gd name="connsiteY6" fmla="*/ 894156 h 943525"/>
                <a:gd name="connsiteX7" fmla="*/ 0 w 1661183"/>
                <a:gd name="connsiteY7" fmla="*/ 2762 h 94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61183" h="943525">
                  <a:moveTo>
                    <a:pt x="2522" y="0"/>
                  </a:moveTo>
                  <a:lnTo>
                    <a:pt x="1352531" y="0"/>
                  </a:lnTo>
                  <a:lnTo>
                    <a:pt x="1661183" y="605060"/>
                  </a:lnTo>
                  <a:lnTo>
                    <a:pt x="1654787" y="613895"/>
                  </a:lnTo>
                  <a:cubicBezTo>
                    <a:pt x="1494507" y="810238"/>
                    <a:pt x="1181904" y="943525"/>
                    <a:pt x="822519" y="943525"/>
                  </a:cubicBezTo>
                  <a:cubicBezTo>
                    <a:pt x="757177" y="943525"/>
                    <a:pt x="693380" y="939119"/>
                    <a:pt x="631765" y="930729"/>
                  </a:cubicBezTo>
                  <a:lnTo>
                    <a:pt x="454716" y="894156"/>
                  </a:lnTo>
                  <a:lnTo>
                    <a:pt x="0" y="2762"/>
                  </a:lnTo>
                  <a:close/>
                </a:path>
              </a:pathLst>
            </a:custGeom>
            <a:noFill/>
            <a:ln>
              <a:noFill/>
            </a:ln>
          </p:spPr>
        </p:pic>
        <p:sp>
          <p:nvSpPr>
            <p:cNvPr id="14" name="楕円 13" descr="太陽光発電 工事の流れを写真で解説（スレート屋根編）│ソーラーパートナーズ">
              <a:extLst>
                <a:ext uri="{FF2B5EF4-FFF2-40B4-BE49-F238E27FC236}">
                  <a16:creationId xmlns:a16="http://schemas.microsoft.com/office/drawing/2014/main" id="{DB200501-0739-A109-70CC-8C1A4093B6B1}"/>
                </a:ext>
              </a:extLst>
            </p:cNvPr>
            <p:cNvSpPr/>
            <p:nvPr/>
          </p:nvSpPr>
          <p:spPr>
            <a:xfrm>
              <a:off x="5996545" y="4205452"/>
              <a:ext cx="1213569" cy="1418747"/>
            </a:xfrm>
            <a:prstGeom prst="ellipse">
              <a:avLst/>
            </a:prstGeom>
            <a:blipFill rotWithShape="1">
              <a:blip r:embed="rId3">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ja-JP" altLang="en-US" sz="1400" dirty="0"/>
            </a:p>
          </p:txBody>
        </p:sp>
      </p:grpSp>
      <p:sp>
        <p:nvSpPr>
          <p:cNvPr id="15" name="テキスト ボックス 14">
            <a:extLst>
              <a:ext uri="{FF2B5EF4-FFF2-40B4-BE49-F238E27FC236}">
                <a16:creationId xmlns:a16="http://schemas.microsoft.com/office/drawing/2014/main" id="{F8C41B13-B0F5-BFB2-C92D-BE719D1E7404}"/>
              </a:ext>
            </a:extLst>
          </p:cNvPr>
          <p:cNvSpPr txBox="1"/>
          <p:nvPr/>
        </p:nvSpPr>
        <p:spPr>
          <a:xfrm>
            <a:off x="457149" y="773657"/>
            <a:ext cx="4554747" cy="369332"/>
          </a:xfrm>
          <a:prstGeom prst="rect">
            <a:avLst/>
          </a:prstGeom>
          <a:noFill/>
        </p:spPr>
        <p:txBody>
          <a:bodyPr wrap="square" rtlCol="0">
            <a:spAutoFit/>
          </a:bodyPr>
          <a:lstStyle/>
          <a:p>
            <a:r>
              <a:rPr lang="ja-JP" altLang="en-US" dirty="0"/>
              <a:t>６</a:t>
            </a:r>
            <a:r>
              <a:rPr kumimoji="1" lang="ja-JP" altLang="en-US" dirty="0"/>
              <a:t>．契約から申請までの流れ</a:t>
            </a:r>
            <a:endParaRPr lang="en-US" altLang="ja-JP" dirty="0"/>
          </a:p>
        </p:txBody>
      </p:sp>
    </p:spTree>
    <p:extLst>
      <p:ext uri="{BB962C8B-B14F-4D97-AF65-F5344CB8AC3E}">
        <p14:creationId xmlns:p14="http://schemas.microsoft.com/office/powerpoint/2010/main" val="3102083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F8C41B13-B0F5-BFB2-C92D-BE719D1E7404}"/>
              </a:ext>
            </a:extLst>
          </p:cNvPr>
          <p:cNvSpPr txBox="1"/>
          <p:nvPr/>
        </p:nvSpPr>
        <p:spPr>
          <a:xfrm>
            <a:off x="770627" y="220241"/>
            <a:ext cx="4554747" cy="1754326"/>
          </a:xfrm>
          <a:prstGeom prst="rect">
            <a:avLst/>
          </a:prstGeom>
          <a:noFill/>
        </p:spPr>
        <p:txBody>
          <a:bodyPr wrap="square" rtlCol="0">
            <a:spAutoFit/>
          </a:bodyPr>
          <a:lstStyle/>
          <a:p>
            <a:r>
              <a:rPr kumimoji="1" lang="ja-JP" altLang="en-US" dirty="0"/>
              <a:t>７．</a:t>
            </a:r>
            <a:r>
              <a:rPr lang="ja-JP" altLang="en-US" dirty="0"/>
              <a:t>太陽光蓄電池利用時の料金イメージ</a:t>
            </a:r>
            <a:endParaRPr lang="en-US" altLang="ja-JP" dirty="0"/>
          </a:p>
          <a:p>
            <a:endParaRPr lang="en-US" altLang="ja-JP" dirty="0"/>
          </a:p>
          <a:p>
            <a:r>
              <a:rPr lang="ja-JP" altLang="en-US" dirty="0"/>
              <a:t>　・</a:t>
            </a:r>
            <a:r>
              <a:rPr lang="en-US" altLang="ja-JP" dirty="0"/>
              <a:t>7,000</a:t>
            </a:r>
            <a:r>
              <a:rPr lang="ja-JP" altLang="en-US" dirty="0"/>
              <a:t>円利用している場合</a:t>
            </a:r>
            <a:endParaRPr lang="en-US" altLang="ja-JP" dirty="0"/>
          </a:p>
          <a:p>
            <a:r>
              <a:rPr lang="ja-JP" altLang="en-US" dirty="0"/>
              <a:t>　・</a:t>
            </a:r>
            <a:r>
              <a:rPr lang="en-US" altLang="ja-JP" dirty="0"/>
              <a:t>10,000</a:t>
            </a:r>
            <a:r>
              <a:rPr lang="ja-JP" altLang="en-US" dirty="0"/>
              <a:t>円利用している場合</a:t>
            </a:r>
            <a:endParaRPr lang="en-US" altLang="ja-JP" dirty="0"/>
          </a:p>
          <a:p>
            <a:r>
              <a:rPr lang="ja-JP" altLang="en-US" dirty="0"/>
              <a:t>　・</a:t>
            </a:r>
            <a:r>
              <a:rPr lang="en-US" altLang="ja-JP" dirty="0"/>
              <a:t>15,000</a:t>
            </a:r>
            <a:r>
              <a:rPr lang="ja-JP" altLang="en-US" dirty="0"/>
              <a:t>円利用してる場合</a:t>
            </a:r>
            <a:endParaRPr lang="en-US" altLang="ja-JP" dirty="0"/>
          </a:p>
          <a:p>
            <a:r>
              <a:rPr lang="ja-JP" altLang="en-US" dirty="0"/>
              <a:t>　・</a:t>
            </a:r>
            <a:r>
              <a:rPr lang="en-US" altLang="ja-JP" dirty="0"/>
              <a:t>30,000</a:t>
            </a:r>
            <a:r>
              <a:rPr lang="ja-JP" altLang="en-US" dirty="0"/>
              <a:t>円利用している場合</a:t>
            </a:r>
            <a:endParaRPr lang="en-US" altLang="ja-JP" dirty="0"/>
          </a:p>
        </p:txBody>
      </p:sp>
      <p:sp>
        <p:nvSpPr>
          <p:cNvPr id="16" name="テキスト ボックス 15">
            <a:extLst>
              <a:ext uri="{FF2B5EF4-FFF2-40B4-BE49-F238E27FC236}">
                <a16:creationId xmlns:a16="http://schemas.microsoft.com/office/drawing/2014/main" id="{3CF8735A-D562-15AC-41DA-761073E3BBBE}"/>
              </a:ext>
            </a:extLst>
          </p:cNvPr>
          <p:cNvSpPr txBox="1"/>
          <p:nvPr/>
        </p:nvSpPr>
        <p:spPr>
          <a:xfrm>
            <a:off x="1742537" y="2932138"/>
            <a:ext cx="9627078" cy="830997"/>
          </a:xfrm>
          <a:prstGeom prst="rect">
            <a:avLst/>
          </a:prstGeom>
          <a:noFill/>
        </p:spPr>
        <p:txBody>
          <a:bodyPr wrap="square" rtlCol="0">
            <a:spAutoFit/>
          </a:bodyPr>
          <a:lstStyle/>
          <a:p>
            <a:pPr algn="l"/>
            <a:r>
              <a:rPr lang="en-US" altLang="ja-JP" sz="1600" b="0" i="0" dirty="0">
                <a:solidFill>
                  <a:srgbClr val="2F3746"/>
                </a:solidFill>
                <a:effectLst/>
                <a:latin typeface="Hiragino Maru Gothic W4 JIS2004"/>
              </a:rPr>
              <a:t>4</a:t>
            </a:r>
            <a:r>
              <a:rPr lang="ja-JP" altLang="en-US" sz="1600" b="0" i="0" dirty="0">
                <a:solidFill>
                  <a:srgbClr val="2F3746"/>
                </a:solidFill>
                <a:effectLst/>
                <a:latin typeface="Hiragino Maru Gothic W4 JIS2004"/>
              </a:rPr>
              <a:t>人世帯の家庭で一か月の電気代を</a:t>
            </a:r>
            <a:r>
              <a:rPr lang="en-US" altLang="ja-JP" sz="1600" b="0" i="0" dirty="0">
                <a:solidFill>
                  <a:srgbClr val="2F3746"/>
                </a:solidFill>
                <a:effectLst/>
                <a:latin typeface="Hiragino Maru Gothic W4 JIS2004"/>
              </a:rPr>
              <a:t>1</a:t>
            </a:r>
            <a:r>
              <a:rPr lang="ja-JP" altLang="en-US" sz="1600" b="0" i="0" dirty="0">
                <a:solidFill>
                  <a:srgbClr val="2F3746"/>
                </a:solidFill>
                <a:effectLst/>
                <a:latin typeface="Hiragino Maru Gothic W4 JIS2004"/>
              </a:rPr>
              <a:t>万</a:t>
            </a:r>
            <a:r>
              <a:rPr lang="en-US" altLang="ja-JP" sz="1600" b="0" i="0" dirty="0">
                <a:solidFill>
                  <a:srgbClr val="2F3746"/>
                </a:solidFill>
                <a:effectLst/>
                <a:latin typeface="Hiragino Maru Gothic W4 JIS2004"/>
              </a:rPr>
              <a:t>2,000</a:t>
            </a:r>
            <a:r>
              <a:rPr lang="ja-JP" altLang="en-US" sz="1600" b="0" i="0" dirty="0">
                <a:solidFill>
                  <a:srgbClr val="2F3746"/>
                </a:solidFill>
                <a:effectLst/>
                <a:latin typeface="Hiragino Maru Gothic W4 JIS2004"/>
              </a:rPr>
              <a:t>円としたときの電気代の</a:t>
            </a:r>
            <a:r>
              <a:rPr lang="ja-JP" altLang="en-US" sz="1600" dirty="0">
                <a:solidFill>
                  <a:srgbClr val="2F3746"/>
                </a:solidFill>
                <a:latin typeface="Hiragino Maru Gothic W4 JIS2004"/>
              </a:rPr>
              <a:t>イメージ</a:t>
            </a:r>
            <a:r>
              <a:rPr lang="ja-JP" altLang="en-US" sz="1600" b="0" i="0" dirty="0">
                <a:solidFill>
                  <a:srgbClr val="2F3746"/>
                </a:solidFill>
                <a:effectLst/>
                <a:latin typeface="Hiragino Maru Gothic W4 JIS2004"/>
              </a:rPr>
              <a:t>です。</a:t>
            </a:r>
          </a:p>
          <a:p>
            <a:pPr algn="l"/>
            <a:r>
              <a:rPr lang="ja-JP" altLang="en-US" sz="1600" b="0" i="0" dirty="0">
                <a:solidFill>
                  <a:srgbClr val="2F3746"/>
                </a:solidFill>
                <a:effectLst/>
                <a:latin typeface="Hiragino Maru Gothic W4 JIS2004"/>
              </a:rPr>
              <a:t>太陽光発電と蓄電池を共に設置した場合は、昼間は太陽光発電で発電した電気を使用し、余った電気は蓄電池に貯めて夜に使用できるため、電力会社から電力を購入することはほとんどありません。</a:t>
            </a:r>
          </a:p>
        </p:txBody>
      </p:sp>
      <p:sp>
        <p:nvSpPr>
          <p:cNvPr id="19" name="テキスト ボックス 18">
            <a:extLst>
              <a:ext uri="{FF2B5EF4-FFF2-40B4-BE49-F238E27FC236}">
                <a16:creationId xmlns:a16="http://schemas.microsoft.com/office/drawing/2014/main" id="{6D51EDF7-796A-8B8E-BC6B-1BB0C7410BE5}"/>
              </a:ext>
            </a:extLst>
          </p:cNvPr>
          <p:cNvSpPr txBox="1"/>
          <p:nvPr/>
        </p:nvSpPr>
        <p:spPr>
          <a:xfrm>
            <a:off x="1742537" y="2540867"/>
            <a:ext cx="1451755" cy="307777"/>
          </a:xfrm>
          <a:prstGeom prst="rect">
            <a:avLst/>
          </a:prstGeom>
          <a:noFill/>
        </p:spPr>
        <p:txBody>
          <a:bodyPr wrap="square" rtlCol="0">
            <a:spAutoFit/>
          </a:bodyPr>
          <a:lstStyle/>
          <a:p>
            <a:r>
              <a:rPr lang="ja-JP" altLang="en-US" sz="1400" b="1" dirty="0"/>
              <a:t>資料作りの一例</a:t>
            </a:r>
          </a:p>
        </p:txBody>
      </p:sp>
      <p:pic>
        <p:nvPicPr>
          <p:cNvPr id="22" name="図 21">
            <a:extLst>
              <a:ext uri="{FF2B5EF4-FFF2-40B4-BE49-F238E27FC236}">
                <a16:creationId xmlns:a16="http://schemas.microsoft.com/office/drawing/2014/main" id="{838F3A00-9697-1319-D7C5-B7853931E237}"/>
              </a:ext>
            </a:extLst>
          </p:cNvPr>
          <p:cNvPicPr>
            <a:picLocks noChangeAspect="1"/>
          </p:cNvPicPr>
          <p:nvPr/>
        </p:nvPicPr>
        <p:blipFill>
          <a:blip r:embed="rId2"/>
          <a:stretch>
            <a:fillRect/>
          </a:stretch>
        </p:blipFill>
        <p:spPr>
          <a:xfrm>
            <a:off x="2990491" y="3925862"/>
            <a:ext cx="5451894" cy="2611593"/>
          </a:xfrm>
          <a:prstGeom prst="rect">
            <a:avLst/>
          </a:prstGeom>
        </p:spPr>
      </p:pic>
    </p:spTree>
    <p:extLst>
      <p:ext uri="{BB962C8B-B14F-4D97-AF65-F5344CB8AC3E}">
        <p14:creationId xmlns:p14="http://schemas.microsoft.com/office/powerpoint/2010/main" val="1682769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F8C41B13-B0F5-BFB2-C92D-BE719D1E7404}"/>
              </a:ext>
            </a:extLst>
          </p:cNvPr>
          <p:cNvSpPr txBox="1"/>
          <p:nvPr/>
        </p:nvSpPr>
        <p:spPr>
          <a:xfrm>
            <a:off x="770627" y="220241"/>
            <a:ext cx="7596996" cy="369332"/>
          </a:xfrm>
          <a:prstGeom prst="rect">
            <a:avLst/>
          </a:prstGeom>
          <a:noFill/>
        </p:spPr>
        <p:txBody>
          <a:bodyPr wrap="square" rtlCol="0">
            <a:spAutoFit/>
          </a:bodyPr>
          <a:lstStyle/>
          <a:p>
            <a:r>
              <a:rPr lang="ja-JP" altLang="en-US" dirty="0"/>
              <a:t>８</a:t>
            </a:r>
            <a:r>
              <a:rPr kumimoji="1" lang="ja-JP" altLang="en-US" dirty="0"/>
              <a:t>．</a:t>
            </a:r>
            <a:r>
              <a:rPr lang="ja-JP" altLang="en-US" dirty="0"/>
              <a:t>太陽光蓄電池の</a:t>
            </a:r>
            <a:r>
              <a:rPr lang="en-US" altLang="ja-JP" dirty="0"/>
              <a:t>QA</a:t>
            </a:r>
          </a:p>
        </p:txBody>
      </p:sp>
      <p:sp>
        <p:nvSpPr>
          <p:cNvPr id="16" name="テキスト ボックス 15">
            <a:extLst>
              <a:ext uri="{FF2B5EF4-FFF2-40B4-BE49-F238E27FC236}">
                <a16:creationId xmlns:a16="http://schemas.microsoft.com/office/drawing/2014/main" id="{3CF8735A-D562-15AC-41DA-761073E3BBBE}"/>
              </a:ext>
            </a:extLst>
          </p:cNvPr>
          <p:cNvSpPr txBox="1"/>
          <p:nvPr/>
        </p:nvSpPr>
        <p:spPr>
          <a:xfrm>
            <a:off x="1846054" y="1017074"/>
            <a:ext cx="6924135" cy="338554"/>
          </a:xfrm>
          <a:prstGeom prst="rect">
            <a:avLst/>
          </a:prstGeom>
          <a:noFill/>
        </p:spPr>
        <p:txBody>
          <a:bodyPr wrap="square" rtlCol="0">
            <a:spAutoFit/>
          </a:bodyPr>
          <a:lstStyle/>
          <a:p>
            <a:pPr algn="l"/>
            <a:r>
              <a:rPr lang="ja-JP" altLang="en-US" sz="1600" b="0" i="0" dirty="0">
                <a:solidFill>
                  <a:srgbClr val="2F3746"/>
                </a:solidFill>
                <a:effectLst/>
                <a:latin typeface="Hiragino Maru Gothic W4 JIS2004"/>
              </a:rPr>
              <a:t>主要なところをインターネットから拾って作成お願いします。</a:t>
            </a:r>
          </a:p>
        </p:txBody>
      </p:sp>
    </p:spTree>
    <p:extLst>
      <p:ext uri="{BB962C8B-B14F-4D97-AF65-F5344CB8AC3E}">
        <p14:creationId xmlns:p14="http://schemas.microsoft.com/office/powerpoint/2010/main" val="21987486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TotalTime>
  <Words>847</Words>
  <Application>Microsoft Office PowerPoint</Application>
  <PresentationFormat>ワイド画面</PresentationFormat>
  <Paragraphs>85</Paragraphs>
  <Slides>7</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7</vt:i4>
      </vt:variant>
    </vt:vector>
  </HeadingPairs>
  <TitlesOfParts>
    <vt:vector size="15" baseType="lpstr">
      <vt:lpstr>HGP創英角ｺﾞｼｯｸUB</vt:lpstr>
      <vt:lpstr>HG平成角ｺﾞｼｯｸ体W9</vt:lpstr>
      <vt:lpstr>Hiragino Maru Gothic W4 JIS2004</vt:lpstr>
      <vt:lpstr>游ゴシック</vt:lpstr>
      <vt:lpstr>游ゴシック Light</vt:lpstr>
      <vt:lpstr>Arial</vt:lpstr>
      <vt:lpstr>Century</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岸根 幸史</dc:creator>
  <cp:lastModifiedBy>岸根 幸史</cp:lastModifiedBy>
  <cp:revision>1</cp:revision>
  <dcterms:created xsi:type="dcterms:W3CDTF">2023-09-19T14:08:03Z</dcterms:created>
  <dcterms:modified xsi:type="dcterms:W3CDTF">2023-09-20T13:58:40Z</dcterms:modified>
</cp:coreProperties>
</file>