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3" r:id="rId4"/>
    <p:sldId id="273" r:id="rId5"/>
    <p:sldId id="269" r:id="rId6"/>
    <p:sldId id="257" r:id="rId7"/>
    <p:sldId id="262" r:id="rId8"/>
    <p:sldId id="277" r:id="rId9"/>
    <p:sldId id="270" r:id="rId10"/>
    <p:sldId id="259" r:id="rId11"/>
    <p:sldId id="261" r:id="rId12"/>
    <p:sldId id="278" r:id="rId13"/>
    <p:sldId id="271" r:id="rId14"/>
    <p:sldId id="258" r:id="rId15"/>
    <p:sldId id="264" r:id="rId16"/>
    <p:sldId id="279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giyama, Yoshikazu/TAF(JP)/杉山 由和(福島工場製造部コーティング生産課)" initials="SY由" lastIdx="1" clrIdx="0">
    <p:extLst>
      <p:ext uri="{19B8F6BF-5375-455C-9EA6-DF929625EA0E}">
        <p15:presenceInfo xmlns:p15="http://schemas.microsoft.com/office/powerpoint/2012/main" userId="S::yoshikazu.sugiyama.y8@mail.toray::063baaf3-b64b-4e8e-bb79-6497e57de7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07T12:49:36.693" idx="1">
    <p:pos x="6400" y="2160"/>
    <p:text/>
    <p:extLst>
      <p:ext uri="{C676402C-5697-4E1C-873F-D02D1690AC5C}">
        <p15:threadingInfo xmlns:p15="http://schemas.microsoft.com/office/powerpoint/2012/main" timeZoneBias="-5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32EE70-E274-485B-A595-8A6CA1D25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E290A2E-17EC-4302-8C18-53683970B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276AC1-AA50-4BE8-9678-949F988D0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B6CAB1-B497-47AE-838C-C2D6BF2C4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F4CB73-CE05-40A6-A1D2-3FBFB9301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1520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C8CCDE-5C2E-4D6F-A75E-911FF96A1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F85BF4-9A21-4CC6-BD7B-CC825CC65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5CCA48-3D9A-4724-9EDB-50125F2DE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F60D59-BD60-4339-8A51-1EB853B74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D989CB-76CE-4350-995F-52D387FDC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315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C2C93D4-E052-41B7-B015-95306BF901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4690865-B316-4B41-8140-A7766C3CF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59BC7F-40F4-45EB-870D-F57084BA6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AFF5AB-C9C5-4819-8870-969C6A21E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620E9F-057C-4A8B-9A38-FA5325BB8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245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28000" y="378001"/>
            <a:ext cx="10966939" cy="360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04000" y="6472801"/>
            <a:ext cx="2440517" cy="204437"/>
          </a:xfrm>
          <a:prstGeom prst="rect">
            <a:avLst/>
          </a:prstGeom>
          <a:noFill/>
          <a:ln>
            <a:noFill/>
          </a:ln>
          <a:effectLst/>
        </p:spPr>
        <p:txBody>
          <a:bodyPr lIns="95779" tIns="47890" rIns="95779" bIns="47890">
            <a:spAutoFit/>
          </a:bodyPr>
          <a:lstStyle>
            <a:lvl1pPr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  <a:cs typeface="ＭＳ Ｐゴシック" charset="0"/>
              </a:defRPr>
            </a:lvl1pPr>
            <a:lvl2pPr marL="457200"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</a:defRPr>
            </a:lvl2pPr>
            <a:lvl3pPr marL="914400"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</a:defRPr>
            </a:lvl3pPr>
            <a:lvl4pPr marL="1371600"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</a:defRPr>
            </a:lvl4pPr>
            <a:lvl5pPr marL="1828800"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200">
                <a:solidFill>
                  <a:schemeClr val="tx1"/>
                </a:solidFill>
                <a:latin typeface="Microsoft Sans Serif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altLang="ja-JP" sz="700" spc="-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GP創英角ｺﾞｼｯｸUB" charset="0"/>
                <a:cs typeface="HGP創英角ｺﾞｼｯｸUB" charset="0"/>
              </a:rPr>
              <a:t>Copyright © 2019 Toray Industries, Inc.</a:t>
            </a:r>
          </a:p>
        </p:txBody>
      </p:sp>
    </p:spTree>
    <p:extLst>
      <p:ext uri="{BB962C8B-B14F-4D97-AF65-F5344CB8AC3E}">
        <p14:creationId xmlns:p14="http://schemas.microsoft.com/office/powerpoint/2010/main" val="207476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039A78-92D2-443D-B357-DE478B8F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6FAFEC-0359-4A0D-9965-12E201AD5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6CC673-449E-48F0-BE5A-D5D6846DC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E8FED5-EA48-41EB-A64A-FC919E5F9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F47056-D6EE-4F5B-9FBB-7CA5F2D61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6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BD8289-F9C3-4F08-B5A2-7656B3504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A79724-7AAA-4DF4-A177-D4867C085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9D97B6-40BB-4F21-A170-CB7534C7E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A63734-3749-423C-9217-B00728A7A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6591B2-58ED-4812-B39F-60CC5926A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2109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E1663-725E-45F7-96E1-CA7507F63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0CB826-F238-436B-8BC9-08A2755EE2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F9186A0-0041-4493-AF97-0CA16A8DA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4324E49-A5EE-45B3-8D4A-576B95D1A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4EFCE23-4A5C-432A-A7D6-5B1C02753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D2C280-FF0F-4B64-8FA6-5034F9284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044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59561E-616D-4A65-9B6E-0549D061F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DB1CE9-4573-4571-91CF-F35C97F3C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28F87F-45DD-4422-A792-83018DCBC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822F92B-473D-4417-A35D-BEC5E0497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55FD951-98CE-42D7-8470-BB47C6D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760F4AC-386F-4DB9-84F2-97DFB4C44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5FA1F63-B41D-42B6-A2CA-B0B165C74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89C1B5C-C51C-4415-865D-821B718C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640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E6A133-191F-4F7E-9E8C-2673B5E9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3683820-FBB7-46E3-BAB8-DD674C6B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58AF959-102D-488D-BB24-E32D64E62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F1679D9-782B-4C28-9435-8C1B60CCB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823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9787BC6-0B09-4CE1-B6DC-C3E918169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BC1C359-9574-4768-9999-7EB397C3A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FAD6E2-4C9D-4594-90A4-5C62A5232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87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C16931-4EB8-49BC-9FB4-47874D707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C874F1-2A7D-4CBF-BF42-7953F6E99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CE34DD-EB95-42DD-90DD-82EE0C353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DEACD66-828A-4B8F-A077-9398A5351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CC23FAA-127F-45CB-8EC8-29641256F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2C666E-8D0D-475A-9051-9335E20C9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85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437970-0D78-4316-8260-673363653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2C11F52-E108-4251-BD40-145512E390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61DCDF0-5D54-437F-A27B-E7BBA18C9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30ECB76-217E-4FBA-AB7D-9CCD2BA1C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3EDB4C-FA5E-4E58-B34F-89311B3E7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4E00FF-6F35-4F79-95BA-B4DE6DAAF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192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2B08FA6-A2F3-4B42-89A4-9F3C342DD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9337279-BF25-48FF-A06A-52F152AB0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EFA329-122B-4FE5-940F-965D000D94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C9C45-F3CA-4B14-AFE2-938D47229665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E14420-1D2B-44B5-B402-DB506A7B2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D74410-91AD-48A6-BC22-F114FA5C7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5198C-3529-4B5A-AE1C-57D218CDCC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923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67754C-DCFA-4225-A8E5-E4484F225FF7}"/>
              </a:ext>
            </a:extLst>
          </p:cNvPr>
          <p:cNvSpPr txBox="1"/>
          <p:nvPr/>
        </p:nvSpPr>
        <p:spPr>
          <a:xfrm flipH="1">
            <a:off x="4004551" y="2028616"/>
            <a:ext cx="418289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dirty="0"/>
              <a:t>第</a:t>
            </a:r>
            <a:r>
              <a:rPr lang="ja-JP" altLang="en-US" sz="8800" dirty="0"/>
              <a:t>１</a:t>
            </a:r>
            <a:r>
              <a:rPr kumimoji="1" lang="ja-JP" altLang="en-US" sz="8800" dirty="0"/>
              <a:t>問</a:t>
            </a:r>
            <a:endParaRPr kumimoji="1" lang="en-US" altLang="ja-JP" sz="8800" dirty="0"/>
          </a:p>
          <a:p>
            <a:r>
              <a:rPr lang="en-US" altLang="ja-JP" sz="8800" dirty="0"/>
              <a:t>Level 1</a:t>
            </a:r>
            <a:endParaRPr kumimoji="1" lang="ja-JP" altLang="en-US" sz="8800" dirty="0"/>
          </a:p>
        </p:txBody>
      </p:sp>
    </p:spTree>
    <p:extLst>
      <p:ext uri="{BB962C8B-B14F-4D97-AF65-F5344CB8AC3E}">
        <p14:creationId xmlns:p14="http://schemas.microsoft.com/office/powerpoint/2010/main" val="1189817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屋内, テーブル, キッチン, 座る が含まれている画像&#10;&#10;自動的に生成された説明">
            <a:extLst>
              <a:ext uri="{FF2B5EF4-FFF2-40B4-BE49-F238E27FC236}">
                <a16:creationId xmlns:a16="http://schemas.microsoft.com/office/drawing/2014/main" id="{97CA974F-A215-4B80-B3B5-B7B647C41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pic>
        <p:nvPicPr>
          <p:cNvPr id="13" name="図 12" descr="屋内, テーブル, 座る, キッチン が含まれている画像&#10;&#10;自動的に生成された説明">
            <a:extLst>
              <a:ext uri="{FF2B5EF4-FFF2-40B4-BE49-F238E27FC236}">
                <a16:creationId xmlns:a16="http://schemas.microsoft.com/office/drawing/2014/main" id="{D1C3A68A-0FC1-42AE-9082-9032DA220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C01E14F1-431D-4C81-B55D-D95B2E33D568}"/>
              </a:ext>
            </a:extLst>
          </p:cNvPr>
          <p:cNvSpPr txBox="1">
            <a:spLocks/>
          </p:cNvSpPr>
          <p:nvPr/>
        </p:nvSpPr>
        <p:spPr>
          <a:xfrm>
            <a:off x="2032000" y="20959"/>
            <a:ext cx="8225204" cy="360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危険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が １個所　変化します  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時間：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144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277986" y="1886990"/>
            <a:ext cx="574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ja-JP" altLang="en-US" sz="9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正解</a:t>
            </a:r>
          </a:p>
        </p:txBody>
      </p:sp>
    </p:spTree>
    <p:extLst>
      <p:ext uri="{BB962C8B-B14F-4D97-AF65-F5344CB8AC3E}">
        <p14:creationId xmlns:p14="http://schemas.microsoft.com/office/powerpoint/2010/main" val="1877613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内, 天井, キッチン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F3DD2441-CBF9-4576-9088-8D016D480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F21827-CB20-4B13-9E3B-ECE300FDBAC9}"/>
              </a:ext>
            </a:extLst>
          </p:cNvPr>
          <p:cNvSpPr txBox="1"/>
          <p:nvPr/>
        </p:nvSpPr>
        <p:spPr>
          <a:xfrm>
            <a:off x="2032000" y="-19110"/>
            <a:ext cx="4288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</a:rPr>
              <a:t>正解は</a:t>
            </a:r>
            <a:r>
              <a:rPr kumimoji="1" lang="en-US" altLang="ja-JP" sz="2000" dirty="0">
                <a:solidFill>
                  <a:srgbClr val="FF0000"/>
                </a:solidFill>
              </a:rPr>
              <a:t>『</a:t>
            </a:r>
            <a:r>
              <a:rPr lang="ja-JP" altLang="en-US" sz="2000" dirty="0">
                <a:solidFill>
                  <a:srgbClr val="FF0000"/>
                </a:solidFill>
              </a:rPr>
              <a:t>スイッチカバー</a:t>
            </a:r>
            <a:r>
              <a:rPr lang="en-US" altLang="ja-JP" sz="2000" dirty="0">
                <a:solidFill>
                  <a:srgbClr val="FF0000"/>
                </a:solidFill>
              </a:rPr>
              <a:t>』</a:t>
            </a:r>
            <a:r>
              <a:rPr lang="ja-JP" altLang="en-US" sz="2000" dirty="0">
                <a:solidFill>
                  <a:srgbClr val="FF0000"/>
                </a:solidFill>
              </a:rPr>
              <a:t>が消える</a:t>
            </a:r>
            <a:endParaRPr kumimoji="1" lang="ja-JP" altLang="en-US" sz="2000" dirty="0">
              <a:solidFill>
                <a:srgbClr val="FF0000"/>
              </a:solidFill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9931B1DC-09D1-47D6-BEC9-4AC2795FC674}"/>
              </a:ext>
            </a:extLst>
          </p:cNvPr>
          <p:cNvSpPr/>
          <p:nvPr/>
        </p:nvSpPr>
        <p:spPr>
          <a:xfrm>
            <a:off x="6949441" y="3503394"/>
            <a:ext cx="374996" cy="33708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0934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67754C-DCFA-4225-A8E5-E4484F225FF7}"/>
              </a:ext>
            </a:extLst>
          </p:cNvPr>
          <p:cNvSpPr txBox="1"/>
          <p:nvPr/>
        </p:nvSpPr>
        <p:spPr>
          <a:xfrm flipH="1">
            <a:off x="4080088" y="2028616"/>
            <a:ext cx="40318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dirty="0"/>
              <a:t>第</a:t>
            </a:r>
            <a:r>
              <a:rPr lang="ja-JP" altLang="en-US" sz="8800" dirty="0"/>
              <a:t>４</a:t>
            </a:r>
            <a:r>
              <a:rPr kumimoji="1" lang="ja-JP" altLang="en-US" sz="8800" dirty="0"/>
              <a:t>問</a:t>
            </a:r>
            <a:endParaRPr kumimoji="1" lang="en-US" altLang="ja-JP" sz="8800" dirty="0"/>
          </a:p>
          <a:p>
            <a:r>
              <a:rPr lang="en-US" altLang="ja-JP" sz="8800" dirty="0"/>
              <a:t>Level 4</a:t>
            </a:r>
            <a:endParaRPr kumimoji="1" lang="ja-JP" altLang="en-US" sz="8800" dirty="0"/>
          </a:p>
        </p:txBody>
      </p:sp>
    </p:spTree>
    <p:extLst>
      <p:ext uri="{BB962C8B-B14F-4D97-AF65-F5344CB8AC3E}">
        <p14:creationId xmlns:p14="http://schemas.microsoft.com/office/powerpoint/2010/main" val="3758653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屋内, 天井, テーブル, 部屋 が含まれている画像&#10;&#10;自動的に生成された説明">
            <a:extLst>
              <a:ext uri="{FF2B5EF4-FFF2-40B4-BE49-F238E27FC236}">
                <a16:creationId xmlns:a16="http://schemas.microsoft.com/office/drawing/2014/main" id="{28FDF172-B81B-4A86-B863-F8AE2B149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pic>
        <p:nvPicPr>
          <p:cNvPr id="9" name="図 8" descr="屋内, 天井, テーブル, 部屋 が含まれている画像&#10;&#10;自動的に生成された説明">
            <a:extLst>
              <a:ext uri="{FF2B5EF4-FFF2-40B4-BE49-F238E27FC236}">
                <a16:creationId xmlns:a16="http://schemas.microsoft.com/office/drawing/2014/main" id="{5390357A-6EA8-4D6E-A3D3-BCC6DBCD6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12A5BDBB-3F7A-4B12-BDD7-E91854F24774}"/>
              </a:ext>
            </a:extLst>
          </p:cNvPr>
          <p:cNvSpPr txBox="1">
            <a:spLocks/>
          </p:cNvSpPr>
          <p:nvPr/>
        </p:nvSpPr>
        <p:spPr>
          <a:xfrm>
            <a:off x="2032000" y="20959"/>
            <a:ext cx="8225204" cy="360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危険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が １個所　変化します  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時間：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182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277986" y="1886990"/>
            <a:ext cx="574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ja-JP" altLang="en-US" sz="9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正解</a:t>
            </a:r>
          </a:p>
        </p:txBody>
      </p:sp>
    </p:spTree>
    <p:extLst>
      <p:ext uri="{BB962C8B-B14F-4D97-AF65-F5344CB8AC3E}">
        <p14:creationId xmlns:p14="http://schemas.microsoft.com/office/powerpoint/2010/main" val="1248456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屋内, 天井, テーブル, 部屋 が含まれている画像&#10;&#10;自動的に生成された説明">
            <a:extLst>
              <a:ext uri="{FF2B5EF4-FFF2-40B4-BE49-F238E27FC236}">
                <a16:creationId xmlns:a16="http://schemas.microsoft.com/office/drawing/2014/main" id="{B938399C-60C2-4701-A920-BC90EB771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3351E17-D7FA-42A7-9C9C-C555877F31C9}"/>
              </a:ext>
            </a:extLst>
          </p:cNvPr>
          <p:cNvSpPr/>
          <p:nvPr/>
        </p:nvSpPr>
        <p:spPr>
          <a:xfrm>
            <a:off x="5828307" y="5578683"/>
            <a:ext cx="374996" cy="647187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BA0E42B-C38B-43D0-8782-68305BE6A292}"/>
              </a:ext>
            </a:extLst>
          </p:cNvPr>
          <p:cNvSpPr txBox="1"/>
          <p:nvPr/>
        </p:nvSpPr>
        <p:spPr>
          <a:xfrm>
            <a:off x="2032000" y="-19110"/>
            <a:ext cx="5057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</a:rPr>
              <a:t>正解は</a:t>
            </a:r>
            <a:r>
              <a:rPr kumimoji="1" lang="en-US" altLang="ja-JP" sz="2000" dirty="0">
                <a:solidFill>
                  <a:srgbClr val="FF0000"/>
                </a:solidFill>
              </a:rPr>
              <a:t>『</a:t>
            </a:r>
            <a:r>
              <a:rPr lang="ja-JP" altLang="en-US" sz="2000" dirty="0">
                <a:solidFill>
                  <a:srgbClr val="FF0000"/>
                </a:solidFill>
              </a:rPr>
              <a:t>台車のストッパー</a:t>
            </a:r>
            <a:r>
              <a:rPr lang="en-US" altLang="ja-JP" sz="2000" dirty="0">
                <a:solidFill>
                  <a:srgbClr val="FF0000"/>
                </a:solidFill>
              </a:rPr>
              <a:t>』</a:t>
            </a:r>
            <a:r>
              <a:rPr lang="ja-JP" altLang="en-US" sz="2000" dirty="0">
                <a:solidFill>
                  <a:srgbClr val="FF0000"/>
                </a:solidFill>
              </a:rPr>
              <a:t>が解除される</a:t>
            </a:r>
            <a:endParaRPr kumimoji="1" lang="ja-JP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25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屋内, 天井, キッチン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6AF17BF-8470-4A3F-801A-ADD0E958E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pic>
        <p:nvPicPr>
          <p:cNvPr id="11" name="図 10" descr="屋内, 天井, テーブル, キッチン が含まれている画像&#10;&#10;自動的に生成された説明">
            <a:extLst>
              <a:ext uri="{FF2B5EF4-FFF2-40B4-BE49-F238E27FC236}">
                <a16:creationId xmlns:a16="http://schemas.microsoft.com/office/drawing/2014/main" id="{437B18A2-8230-4D53-9145-27AF5BD888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A20DACBE-D9A4-4B0C-8734-C2499C04035D}"/>
              </a:ext>
            </a:extLst>
          </p:cNvPr>
          <p:cNvSpPr txBox="1">
            <a:spLocks/>
          </p:cNvSpPr>
          <p:nvPr/>
        </p:nvSpPr>
        <p:spPr>
          <a:xfrm>
            <a:off x="2032000" y="20959"/>
            <a:ext cx="8225204" cy="360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危険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が １個所　変化します  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時間：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700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277986" y="1886990"/>
            <a:ext cx="574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ja-JP" altLang="en-US" sz="9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正解</a:t>
            </a:r>
          </a:p>
        </p:txBody>
      </p:sp>
    </p:spTree>
    <p:extLst>
      <p:ext uri="{BB962C8B-B14F-4D97-AF65-F5344CB8AC3E}">
        <p14:creationId xmlns:p14="http://schemas.microsoft.com/office/powerpoint/2010/main" val="35118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屋内, 天井, キッチン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6AF17BF-8470-4A3F-801A-ADD0E958E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39905A-9069-4649-A008-2EE1DD13323E}"/>
              </a:ext>
            </a:extLst>
          </p:cNvPr>
          <p:cNvSpPr txBox="1"/>
          <p:nvPr/>
        </p:nvSpPr>
        <p:spPr>
          <a:xfrm>
            <a:off x="2032000" y="-19110"/>
            <a:ext cx="4288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</a:rPr>
              <a:t>正解は「</a:t>
            </a:r>
            <a:r>
              <a:rPr lang="ja-JP" altLang="en-US" sz="2000" dirty="0">
                <a:solidFill>
                  <a:srgbClr val="FF0000"/>
                </a:solidFill>
              </a:rPr>
              <a:t>バリアリール</a:t>
            </a:r>
            <a:r>
              <a:rPr kumimoji="1" lang="ja-JP" altLang="en-US" sz="2000" dirty="0">
                <a:solidFill>
                  <a:srgbClr val="FF0000"/>
                </a:solidFill>
              </a:rPr>
              <a:t>」がなくなる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2E5EFB-5C74-4298-A2AB-C73F0C89C517}"/>
              </a:ext>
            </a:extLst>
          </p:cNvPr>
          <p:cNvSpPr/>
          <p:nvPr/>
        </p:nvSpPr>
        <p:spPr>
          <a:xfrm>
            <a:off x="2211748" y="3410528"/>
            <a:ext cx="7957488" cy="642067"/>
          </a:xfrm>
          <a:prstGeom prst="rect">
            <a:avLst/>
          </a:prstGeom>
          <a:solidFill>
            <a:srgbClr val="FF0000">
              <a:alpha val="10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406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67754C-DCFA-4225-A8E5-E4484F225FF7}"/>
              </a:ext>
            </a:extLst>
          </p:cNvPr>
          <p:cNvSpPr txBox="1"/>
          <p:nvPr/>
        </p:nvSpPr>
        <p:spPr>
          <a:xfrm flipH="1">
            <a:off x="4111893" y="2028616"/>
            <a:ext cx="3968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dirty="0"/>
              <a:t>第</a:t>
            </a:r>
            <a:r>
              <a:rPr lang="ja-JP" altLang="en-US" sz="8800" dirty="0"/>
              <a:t>２</a:t>
            </a:r>
            <a:r>
              <a:rPr kumimoji="1" lang="ja-JP" altLang="en-US" sz="8800" dirty="0"/>
              <a:t>問</a:t>
            </a:r>
            <a:endParaRPr kumimoji="1" lang="en-US" altLang="ja-JP" sz="8800" dirty="0"/>
          </a:p>
          <a:p>
            <a:r>
              <a:rPr lang="en-US" altLang="ja-JP" sz="8800" dirty="0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385360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内, 戸棚, 開く, キッチン が含まれている画像&#10;&#10;自動的に生成された説明">
            <a:extLst>
              <a:ext uri="{FF2B5EF4-FFF2-40B4-BE49-F238E27FC236}">
                <a16:creationId xmlns:a16="http://schemas.microsoft.com/office/drawing/2014/main" id="{DE03B43B-5798-43EE-A8F9-6A1A817E1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494CEFD-8A34-4E55-A1DC-6F8B15F6F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8494862C-B7EC-4536-86E7-5BB7EE09EBB1}"/>
              </a:ext>
            </a:extLst>
          </p:cNvPr>
          <p:cNvSpPr txBox="1">
            <a:spLocks/>
          </p:cNvSpPr>
          <p:nvPr/>
        </p:nvSpPr>
        <p:spPr>
          <a:xfrm>
            <a:off x="2032000" y="20959"/>
            <a:ext cx="8225204" cy="360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危険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が １個所　変化します  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時間：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秒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20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3277986" y="1886990"/>
            <a:ext cx="574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ja-JP" altLang="en-US" sz="96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正解</a:t>
            </a:r>
          </a:p>
        </p:txBody>
      </p:sp>
    </p:spTree>
    <p:extLst>
      <p:ext uri="{BB962C8B-B14F-4D97-AF65-F5344CB8AC3E}">
        <p14:creationId xmlns:p14="http://schemas.microsoft.com/office/powerpoint/2010/main" val="3907829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5BF1DC21-B9F4-41C4-B515-6B6E04C58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96CC249-C1B9-41D5-9A67-6BEA1C75E79E}"/>
              </a:ext>
            </a:extLst>
          </p:cNvPr>
          <p:cNvSpPr txBox="1"/>
          <p:nvPr/>
        </p:nvSpPr>
        <p:spPr>
          <a:xfrm>
            <a:off x="2032000" y="-19110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</a:rPr>
              <a:t>正解は</a:t>
            </a:r>
            <a:r>
              <a:rPr lang="ja-JP" altLang="en-US" sz="2000" dirty="0">
                <a:solidFill>
                  <a:srgbClr val="FF0000"/>
                </a:solidFill>
              </a:rPr>
              <a:t>センサーの色が緑から赤に変わる</a:t>
            </a:r>
            <a:endParaRPr kumimoji="1" lang="ja-JP" altLang="en-US" sz="2000" dirty="0">
              <a:solidFill>
                <a:srgbClr val="FF0000"/>
              </a:solidFill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886DCAB-FB0A-4846-B6E2-CF4897E3FB41}"/>
              </a:ext>
            </a:extLst>
          </p:cNvPr>
          <p:cNvSpPr/>
          <p:nvPr/>
        </p:nvSpPr>
        <p:spPr>
          <a:xfrm>
            <a:off x="6035041" y="1634837"/>
            <a:ext cx="374996" cy="24014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5910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67754C-DCFA-4225-A8E5-E4484F225FF7}"/>
              </a:ext>
            </a:extLst>
          </p:cNvPr>
          <p:cNvSpPr txBox="1"/>
          <p:nvPr/>
        </p:nvSpPr>
        <p:spPr>
          <a:xfrm flipH="1">
            <a:off x="3913110" y="2028616"/>
            <a:ext cx="436577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800" dirty="0"/>
              <a:t>第</a:t>
            </a:r>
            <a:r>
              <a:rPr lang="ja-JP" altLang="en-US" sz="8800" dirty="0"/>
              <a:t>３</a:t>
            </a:r>
            <a:r>
              <a:rPr kumimoji="1" lang="ja-JP" altLang="en-US" sz="8800" dirty="0"/>
              <a:t>問</a:t>
            </a:r>
            <a:endParaRPr kumimoji="1" lang="en-US" altLang="ja-JP" sz="8800" dirty="0"/>
          </a:p>
          <a:p>
            <a:r>
              <a:rPr lang="en-US" altLang="ja-JP" sz="8800" dirty="0"/>
              <a:t>Level 3</a:t>
            </a:r>
          </a:p>
        </p:txBody>
      </p:sp>
    </p:spTree>
    <p:extLst>
      <p:ext uri="{BB962C8B-B14F-4D97-AF65-F5344CB8AC3E}">
        <p14:creationId xmlns:p14="http://schemas.microsoft.com/office/powerpoint/2010/main" val="1239654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>
            <a:alpha val="10000"/>
          </a:srgbClr>
        </a:solidFill>
        <a:ln w="25400">
          <a:solidFill>
            <a:srgbClr val="FF0000"/>
          </a:solidFill>
        </a:ln>
      </a:spPr>
      <a:bodyPr rtlCol="0" anchor="ctr"/>
      <a:lstStyle>
        <a:defPPr algn="ctr">
          <a:defRPr kumimoji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103</Words>
  <Application>Microsoft Office PowerPoint</Application>
  <PresentationFormat>ワイド画面</PresentationFormat>
  <Paragraphs>20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1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Sugiyama, Yoshikazu/TAF(JP)/杉山 由和(福島工場製造部コーティング生産課)</dc:creator>
  <cp:lastModifiedBy>Sugiyama, Yoshikazu/TAF(JP)/杉山 由和(福島工場製造部コーティング生産課)</cp:lastModifiedBy>
  <cp:revision>6</cp:revision>
  <dcterms:created xsi:type="dcterms:W3CDTF">2022-04-07T03:22:04Z</dcterms:created>
  <dcterms:modified xsi:type="dcterms:W3CDTF">2022-04-07T04:05:40Z</dcterms:modified>
</cp:coreProperties>
</file>