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0"/>
    <p:restoredTop sz="94614"/>
  </p:normalViewPr>
  <p:slideViewPr>
    <p:cSldViewPr snapToGrid="0" snapToObjects="1">
      <p:cViewPr varScale="1">
        <p:scale>
          <a:sx n="65" d="100"/>
          <a:sy n="65" d="100"/>
        </p:scale>
        <p:origin x="232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91DB1-E473-79D9-6423-1A6E98250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295928-C125-6F4F-D4D6-D2626AA97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6FC959-9593-A895-C345-573ADA4D6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1E5A74-805C-E578-8AC0-039EC3CE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C3413E-9A6E-BFC3-CA17-7889FB35C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453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92BB89-2809-58B0-D6A7-B4D0EA0E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71BC13-E68B-C60B-369E-2F1DBF911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E12C90-392B-FD63-3445-B2CE78A1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90DE8B-6ACF-54D7-4852-A22DE37B6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41B5DC-7B70-B354-7CA6-FF0534C6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6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2D33CD-C41A-1B29-B7CF-3877B1B82E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3EF9D5-3D35-69D1-0057-9A9D2522E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6C1625-624F-B7AD-43D8-0D9919923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399950-E5BF-E351-E24C-587352306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B2EFF4-0079-C305-B566-C6C2E1677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54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6AFFDF-F140-2E6D-0055-DDB203AD5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96D75F-0ECB-9CA2-DC17-8519D9ED9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CFDFD1-EEC9-E77D-07B9-74A686B2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79877A-A8D7-D530-CCCE-98EDAA7D1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CDB0AF-0573-9E3B-C03F-3D71A5798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94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2DC941-E382-9668-19BE-ED78201E2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A59F68-B562-A232-6480-588FC0CC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AC3731-2E0E-5FEA-6CC7-D65774534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7E4F83-CFDA-C1CE-4344-7AB85E4F3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5DBFC2-B46A-CA51-8B77-6767E4E2D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04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13FE0-51F6-B4EC-611B-DDC44F251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E012D3-B4C8-C419-852E-1B4F3A80B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2189F7-AD09-B5FC-83E1-84C431A4B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628786-6278-188E-263D-1BA8EBA9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9752FE-9FF9-39FE-FD4A-CBEFCFD9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9D35A5-F566-990F-8680-423C2E15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17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2729F7-8AEE-69BC-CE04-C3C8B50D5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427648-CDC7-3108-E6BA-06D7906A1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0BE454-21DE-D91D-570D-310F63C5B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694609-25AC-8404-CFEA-B868DACD6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94EBBAB-AC12-A52B-9133-2708FB648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3ACF9B7-43F0-345A-5886-3CB72D27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345C0C-AFD1-F4FE-E3D6-FB0B1250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746FFA0-6C95-ACAA-69D8-5F81AB06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63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4436B0-4336-B67C-EC4C-88333BAAD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6D1A888-DC0E-BCEB-D6E5-3DCAD133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F4ECCC-3CDF-9515-4A7F-0835F6D4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544AE3-F44B-4412-EB84-3CF19B498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42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68F22D-2A01-D6E4-4502-17C11CF4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113A9E3-68AF-1A9D-29D8-0E042C63F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E4C423-B43C-D059-C47C-C8A2ED5F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12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BDEB65-A3F0-E12B-ED4C-206641F4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82D998-38DF-E89E-974B-D855C2A50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61C03C-641E-0F85-465F-F12E539BE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287BE0-08BB-12E6-04A9-19EF58A99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250190-089C-EADF-5FBD-B3D30089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79BE59-CC9F-BCD2-8657-E91492097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89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D17F69-B5C6-C2C8-3141-717560AD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103E42-065F-0DF8-0AC3-D07339C65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9B455E-A04E-02D9-C0CF-75A603244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8F5BA0-BE6B-AD24-FF0D-FC0D4C89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AF7C32-5710-21DB-DAD1-6DC187F8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893884-1114-A50B-3CCF-E98A5B91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01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49923B-BED4-75A8-9087-BB85B777D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596796-8D73-6EC7-4165-DA0B0A42C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A72CFB-A229-C446-F808-6E3BC347D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DFC46-7CA1-A046-A542-5477B5CA84CB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0CF552-A544-EDB6-032F-5CC68947C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181029-3257-10B2-0A3D-3EFEADA62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A4B2A-09B3-6047-8BAA-354CBA60D5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81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597483-6EDD-2B21-6C8E-4BA86A1E3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>
                <a:latin typeface="MS PGothic" panose="020B0600070205080204" pitchFamily="34" charset="-128"/>
                <a:ea typeface="MS PGothic" panose="020B0600070205080204" pitchFamily="34" charset="-128"/>
              </a:rPr>
              <a:t>ホーム画面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61A7A485-D966-606A-84DB-B9D76DCA1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867" y="1825625"/>
            <a:ext cx="6810265" cy="4351338"/>
          </a:xfrm>
        </p:spPr>
      </p:pic>
    </p:spTree>
    <p:extLst>
      <p:ext uri="{BB962C8B-B14F-4D97-AF65-F5344CB8AC3E}">
        <p14:creationId xmlns:p14="http://schemas.microsoft.com/office/powerpoint/2010/main" val="34949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B5B08E-7C80-3EDE-2576-C4BD5291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>
                <a:latin typeface="MS PGothic" panose="020B0600070205080204" pitchFamily="34" charset="-128"/>
                <a:ea typeface="MS PGothic" panose="020B0600070205080204" pitchFamily="34" charset="-128"/>
              </a:rPr>
              <a:t>ユーザー登録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781B32F7-0AAB-8DD3-A20E-9522CD638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057" y="1825625"/>
            <a:ext cx="6467885" cy="4351338"/>
          </a:xfrm>
        </p:spPr>
      </p:pic>
    </p:spTree>
    <p:extLst>
      <p:ext uri="{BB962C8B-B14F-4D97-AF65-F5344CB8AC3E}">
        <p14:creationId xmlns:p14="http://schemas.microsoft.com/office/powerpoint/2010/main" val="41575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A76178-99BC-4F2E-3D85-BFE5021D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>
                <a:latin typeface="MS PGothic" panose="020B0600070205080204" pitchFamily="34" charset="-128"/>
                <a:ea typeface="MS PGothic" panose="020B0600070205080204" pitchFamily="34" charset="-128"/>
              </a:rPr>
              <a:t>業務内容選択</a:t>
            </a:r>
          </a:p>
        </p:txBody>
      </p:sp>
      <p:pic>
        <p:nvPicPr>
          <p:cNvPr id="7" name="コンテンツ プレースホルダー 6" descr="グラフィカル ユーザー インターフェイス, ダイアグラム&#10;&#10;自動的に生成された説明">
            <a:extLst>
              <a:ext uri="{FF2B5EF4-FFF2-40B4-BE49-F238E27FC236}">
                <a16:creationId xmlns:a16="http://schemas.microsoft.com/office/drawing/2014/main" id="{1D06D06E-BD5B-7969-80A6-B94B2AAD75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4242" y="1458254"/>
            <a:ext cx="7751307" cy="5199721"/>
          </a:xfrm>
        </p:spPr>
      </p:pic>
    </p:spTree>
    <p:extLst>
      <p:ext uri="{BB962C8B-B14F-4D97-AF65-F5344CB8AC3E}">
        <p14:creationId xmlns:p14="http://schemas.microsoft.com/office/powerpoint/2010/main" val="3688624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5E10B9-76F2-DE20-9CE2-441207B7E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>
                <a:latin typeface="MS PGothic" panose="020B0600070205080204" pitchFamily="34" charset="-128"/>
                <a:ea typeface="MS PGothic" panose="020B0600070205080204" pitchFamily="34" charset="-128"/>
              </a:rPr>
              <a:t>業務内容追加</a:t>
            </a:r>
          </a:p>
        </p:txBody>
      </p:sp>
      <p:pic>
        <p:nvPicPr>
          <p:cNvPr id="6" name="コンテンツ プレースホルダー 5" descr="ダイアグラム&#10;&#10;中程度の精度で自動的に生成された説明">
            <a:extLst>
              <a:ext uri="{FF2B5EF4-FFF2-40B4-BE49-F238E27FC236}">
                <a16:creationId xmlns:a16="http://schemas.microsoft.com/office/drawing/2014/main" id="{07A152F9-925C-5E7F-7FC0-D7929B74F7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2349" y="1381751"/>
            <a:ext cx="7765199" cy="4959414"/>
          </a:xfrm>
        </p:spPr>
      </p:pic>
    </p:spTree>
    <p:extLst>
      <p:ext uri="{BB962C8B-B14F-4D97-AF65-F5344CB8AC3E}">
        <p14:creationId xmlns:p14="http://schemas.microsoft.com/office/powerpoint/2010/main" val="336393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CC7D29-F5D9-84C1-F70E-C35FE8B4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>
                <a:latin typeface="MS PGothic" panose="020B0600070205080204" pitchFamily="34" charset="-128"/>
                <a:ea typeface="MS PGothic" panose="020B0600070205080204" pitchFamily="34" charset="-128"/>
              </a:rPr>
              <a:t>業務管理画面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20DD6E19-1CD1-9CA9-BD15-77F7667891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2850" y="1886744"/>
            <a:ext cx="7226300" cy="4229100"/>
          </a:xfrm>
        </p:spPr>
      </p:pic>
    </p:spTree>
    <p:extLst>
      <p:ext uri="{BB962C8B-B14F-4D97-AF65-F5344CB8AC3E}">
        <p14:creationId xmlns:p14="http://schemas.microsoft.com/office/powerpoint/2010/main" val="129531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</Words>
  <Application>Microsoft Macintosh PowerPoint</Application>
  <PresentationFormat>ワイド画面</PresentationFormat>
  <Paragraphs>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MS PGothic</vt:lpstr>
      <vt:lpstr>游ゴシック</vt:lpstr>
      <vt:lpstr>游ゴシック Light</vt:lpstr>
      <vt:lpstr>Arial</vt:lpstr>
      <vt:lpstr>Office テーマ</vt:lpstr>
      <vt:lpstr>ホーム画面</vt:lpstr>
      <vt:lpstr>ユーザー登録</vt:lpstr>
      <vt:lpstr>業務内容選択</vt:lpstr>
      <vt:lpstr>業務内容追加</vt:lpstr>
      <vt:lpstr>業務管理画面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2022年 7月 8日研究室ゼミ</dc:title>
  <dc:creator>201911059</dc:creator>
  <cp:lastModifiedBy>201911059</cp:lastModifiedBy>
  <cp:revision>6</cp:revision>
  <dcterms:created xsi:type="dcterms:W3CDTF">2022-06-27T05:39:30Z</dcterms:created>
  <dcterms:modified xsi:type="dcterms:W3CDTF">2022-06-28T00:34:41Z</dcterms:modified>
</cp:coreProperties>
</file>