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4" r:id="rId6"/>
    <p:sldId id="265" r:id="rId7"/>
    <p:sldId id="266" r:id="rId8"/>
    <p:sldId id="262" r:id="rId9"/>
    <p:sldId id="273" r:id="rId10"/>
    <p:sldId id="263" r:id="rId11"/>
    <p:sldId id="267" r:id="rId12"/>
    <p:sldId id="274" r:id="rId13"/>
    <p:sldId id="268" r:id="rId14"/>
    <p:sldId id="269" r:id="rId15"/>
    <p:sldId id="270" r:id="rId16"/>
    <p:sldId id="271" r:id="rId17"/>
    <p:sldId id="272" r:id="rId18"/>
    <p:sldId id="275" r:id="rId19"/>
    <p:sldId id="277"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85" d="100"/>
          <a:sy n="85" d="100"/>
        </p:scale>
        <p:origin x="37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F14F5D-9C0D-455B-AB69-CB0B36E45CE3}" type="doc">
      <dgm:prSet loTypeId="urn:microsoft.com/office/officeart/2005/8/layout/pyramid1" loCatId="pyramid" qsTypeId="urn:microsoft.com/office/officeart/2005/8/quickstyle/simple1" qsCatId="simple" csTypeId="urn:microsoft.com/office/officeart/2005/8/colors/colorful5" csCatId="colorful" phldr="1"/>
      <dgm:spPr/>
    </dgm:pt>
    <dgm:pt modelId="{FE01C444-9F8C-466D-A1F2-151A8DD1B0F4}">
      <dgm:prSet phldrT="[テキスト]" custT="1"/>
      <dgm:spPr/>
      <dgm:t>
        <a:bodyPr/>
        <a:lstStyle/>
        <a:p>
          <a:r>
            <a:rPr kumimoji="1" lang="ja-JP" altLang="en-US" sz="1400" b="1" dirty="0" smtClean="0"/>
            <a:t>Ｊリーグ</a:t>
          </a:r>
          <a:endParaRPr kumimoji="1" lang="ja-JP" altLang="en-US" sz="1400" b="1" dirty="0"/>
        </a:p>
      </dgm:t>
    </dgm:pt>
    <dgm:pt modelId="{C2976083-3D2C-4F20-8841-685EE3373F2C}" type="parTrans" cxnId="{5C669029-3D18-4258-8DB2-99CA2B3CC033}">
      <dgm:prSet/>
      <dgm:spPr/>
      <dgm:t>
        <a:bodyPr/>
        <a:lstStyle/>
        <a:p>
          <a:endParaRPr kumimoji="1" lang="ja-JP" altLang="en-US" sz="1200" b="1"/>
        </a:p>
      </dgm:t>
    </dgm:pt>
    <dgm:pt modelId="{97DE950B-25A1-4311-89B1-4AB0961E7C7B}" type="sibTrans" cxnId="{5C669029-3D18-4258-8DB2-99CA2B3CC033}">
      <dgm:prSet/>
      <dgm:spPr/>
      <dgm:t>
        <a:bodyPr/>
        <a:lstStyle/>
        <a:p>
          <a:endParaRPr kumimoji="1" lang="ja-JP" altLang="en-US" sz="1200" b="1"/>
        </a:p>
      </dgm:t>
    </dgm:pt>
    <dgm:pt modelId="{F6ED32E3-7747-46C2-AB0C-3EDAF3F0744D}">
      <dgm:prSet phldrT="[テキスト]" custT="1"/>
      <dgm:spPr/>
      <dgm:t>
        <a:bodyPr/>
        <a:lstStyle/>
        <a:p>
          <a:r>
            <a:rPr kumimoji="1" lang="ja-JP" altLang="en-US" sz="1600" b="1" dirty="0" smtClean="0"/>
            <a:t>ＪＦＬ</a:t>
          </a:r>
          <a:endParaRPr kumimoji="1" lang="ja-JP" altLang="en-US" sz="1600" b="1" dirty="0"/>
        </a:p>
      </dgm:t>
    </dgm:pt>
    <dgm:pt modelId="{201ED0F1-A592-4C73-8D2C-B9CF0FD92B1B}" type="parTrans" cxnId="{D46EC8F5-53BE-48DB-B70A-73AD4BAB232D}">
      <dgm:prSet/>
      <dgm:spPr/>
      <dgm:t>
        <a:bodyPr/>
        <a:lstStyle/>
        <a:p>
          <a:endParaRPr kumimoji="1" lang="ja-JP" altLang="en-US" sz="1200" b="1"/>
        </a:p>
      </dgm:t>
    </dgm:pt>
    <dgm:pt modelId="{CFE757C2-BDEA-4435-A114-344C6D71626F}" type="sibTrans" cxnId="{D46EC8F5-53BE-48DB-B70A-73AD4BAB232D}">
      <dgm:prSet/>
      <dgm:spPr/>
      <dgm:t>
        <a:bodyPr/>
        <a:lstStyle/>
        <a:p>
          <a:endParaRPr kumimoji="1" lang="ja-JP" altLang="en-US" sz="1200" b="1"/>
        </a:p>
      </dgm:t>
    </dgm:pt>
    <dgm:pt modelId="{7DB2E770-2CDE-4FD2-B655-6266BF93608B}">
      <dgm:prSet phldrT="[テキスト]" custT="1"/>
      <dgm:spPr/>
      <dgm:t>
        <a:bodyPr/>
        <a:lstStyle/>
        <a:p>
          <a:r>
            <a:rPr kumimoji="1" lang="ja-JP" altLang="en-US" sz="1800" b="1" dirty="0" smtClean="0"/>
            <a:t>地域リーグ</a:t>
          </a:r>
          <a:endParaRPr kumimoji="1" lang="ja-JP" altLang="en-US" sz="1800" b="1" dirty="0"/>
        </a:p>
      </dgm:t>
    </dgm:pt>
    <dgm:pt modelId="{C416C0C8-8708-47E2-B019-2CFA5EA1F32F}" type="parTrans" cxnId="{E514559D-2510-4C66-A435-039492FB90C6}">
      <dgm:prSet/>
      <dgm:spPr/>
      <dgm:t>
        <a:bodyPr/>
        <a:lstStyle/>
        <a:p>
          <a:endParaRPr kumimoji="1" lang="ja-JP" altLang="en-US" sz="1200" b="1"/>
        </a:p>
      </dgm:t>
    </dgm:pt>
    <dgm:pt modelId="{2063F4F7-943F-46F1-B86D-9903C08AEB6C}" type="sibTrans" cxnId="{E514559D-2510-4C66-A435-039492FB90C6}">
      <dgm:prSet/>
      <dgm:spPr/>
      <dgm:t>
        <a:bodyPr/>
        <a:lstStyle/>
        <a:p>
          <a:endParaRPr kumimoji="1" lang="ja-JP" altLang="en-US" sz="1200" b="1"/>
        </a:p>
      </dgm:t>
    </dgm:pt>
    <dgm:pt modelId="{B733A010-E59C-401B-A845-F6E0398107E1}">
      <dgm:prSet phldrT="[テキスト]" custT="1"/>
      <dgm:spPr/>
      <dgm:t>
        <a:bodyPr/>
        <a:lstStyle/>
        <a:p>
          <a:r>
            <a:rPr kumimoji="1" lang="ja-JP" altLang="en-US" sz="2000" b="1" dirty="0" smtClean="0"/>
            <a:t>都道府県リーグ</a:t>
          </a:r>
          <a:endParaRPr kumimoji="1" lang="ja-JP" altLang="en-US" sz="2000" b="1" dirty="0"/>
        </a:p>
      </dgm:t>
    </dgm:pt>
    <dgm:pt modelId="{110A8265-04B6-43C5-A4A3-DCD695A6FB22}" type="parTrans" cxnId="{67A2476A-3153-4A3E-97E4-CC7CEBE99401}">
      <dgm:prSet/>
      <dgm:spPr/>
      <dgm:t>
        <a:bodyPr/>
        <a:lstStyle/>
        <a:p>
          <a:endParaRPr kumimoji="1" lang="ja-JP" altLang="en-US" sz="1200" b="1"/>
        </a:p>
      </dgm:t>
    </dgm:pt>
    <dgm:pt modelId="{9341250F-AE6B-4285-9F22-B8561B3EA757}" type="sibTrans" cxnId="{67A2476A-3153-4A3E-97E4-CC7CEBE99401}">
      <dgm:prSet/>
      <dgm:spPr/>
      <dgm:t>
        <a:bodyPr/>
        <a:lstStyle/>
        <a:p>
          <a:endParaRPr kumimoji="1" lang="ja-JP" altLang="en-US" sz="1200" b="1"/>
        </a:p>
      </dgm:t>
    </dgm:pt>
    <dgm:pt modelId="{8233C64B-58B0-42C3-89B4-FF320379BE62}" type="pres">
      <dgm:prSet presAssocID="{CBF14F5D-9C0D-455B-AB69-CB0B36E45CE3}" presName="Name0" presStyleCnt="0">
        <dgm:presLayoutVars>
          <dgm:dir/>
          <dgm:animLvl val="lvl"/>
          <dgm:resizeHandles val="exact"/>
        </dgm:presLayoutVars>
      </dgm:prSet>
      <dgm:spPr/>
    </dgm:pt>
    <dgm:pt modelId="{9A8CFDAD-016E-4EC4-97FD-AE389AF0EE3C}" type="pres">
      <dgm:prSet presAssocID="{FE01C444-9F8C-466D-A1F2-151A8DD1B0F4}" presName="Name8" presStyleCnt="0"/>
      <dgm:spPr/>
    </dgm:pt>
    <dgm:pt modelId="{1C9F346B-0633-416A-9318-2676E637884E}" type="pres">
      <dgm:prSet presAssocID="{FE01C444-9F8C-466D-A1F2-151A8DD1B0F4}" presName="level" presStyleLbl="node1" presStyleIdx="0" presStyleCnt="4">
        <dgm:presLayoutVars>
          <dgm:chMax val="1"/>
          <dgm:bulletEnabled val="1"/>
        </dgm:presLayoutVars>
      </dgm:prSet>
      <dgm:spPr/>
      <dgm:t>
        <a:bodyPr/>
        <a:lstStyle/>
        <a:p>
          <a:endParaRPr kumimoji="1" lang="ja-JP" altLang="en-US"/>
        </a:p>
      </dgm:t>
    </dgm:pt>
    <dgm:pt modelId="{308968E5-04F3-4DBD-B112-B6869114314B}" type="pres">
      <dgm:prSet presAssocID="{FE01C444-9F8C-466D-A1F2-151A8DD1B0F4}" presName="levelTx" presStyleLbl="revTx" presStyleIdx="0" presStyleCnt="0">
        <dgm:presLayoutVars>
          <dgm:chMax val="1"/>
          <dgm:bulletEnabled val="1"/>
        </dgm:presLayoutVars>
      </dgm:prSet>
      <dgm:spPr/>
      <dgm:t>
        <a:bodyPr/>
        <a:lstStyle/>
        <a:p>
          <a:endParaRPr kumimoji="1" lang="ja-JP" altLang="en-US"/>
        </a:p>
      </dgm:t>
    </dgm:pt>
    <dgm:pt modelId="{867A0EC5-1752-4659-89FD-6723C1835C8D}" type="pres">
      <dgm:prSet presAssocID="{F6ED32E3-7747-46C2-AB0C-3EDAF3F0744D}" presName="Name8" presStyleCnt="0"/>
      <dgm:spPr/>
    </dgm:pt>
    <dgm:pt modelId="{DCBCD384-AC3C-4CFF-BDF1-019A5FDF548C}" type="pres">
      <dgm:prSet presAssocID="{F6ED32E3-7747-46C2-AB0C-3EDAF3F0744D}" presName="level" presStyleLbl="node1" presStyleIdx="1" presStyleCnt="4">
        <dgm:presLayoutVars>
          <dgm:chMax val="1"/>
          <dgm:bulletEnabled val="1"/>
        </dgm:presLayoutVars>
      </dgm:prSet>
      <dgm:spPr/>
      <dgm:t>
        <a:bodyPr/>
        <a:lstStyle/>
        <a:p>
          <a:endParaRPr kumimoji="1" lang="ja-JP" altLang="en-US"/>
        </a:p>
      </dgm:t>
    </dgm:pt>
    <dgm:pt modelId="{B4966440-C730-4881-9438-B8C521BF3E46}" type="pres">
      <dgm:prSet presAssocID="{F6ED32E3-7747-46C2-AB0C-3EDAF3F0744D}" presName="levelTx" presStyleLbl="revTx" presStyleIdx="0" presStyleCnt="0">
        <dgm:presLayoutVars>
          <dgm:chMax val="1"/>
          <dgm:bulletEnabled val="1"/>
        </dgm:presLayoutVars>
      </dgm:prSet>
      <dgm:spPr/>
      <dgm:t>
        <a:bodyPr/>
        <a:lstStyle/>
        <a:p>
          <a:endParaRPr kumimoji="1" lang="ja-JP" altLang="en-US"/>
        </a:p>
      </dgm:t>
    </dgm:pt>
    <dgm:pt modelId="{45E8BB71-F068-4AD0-B296-56230F3B332A}" type="pres">
      <dgm:prSet presAssocID="{7DB2E770-2CDE-4FD2-B655-6266BF93608B}" presName="Name8" presStyleCnt="0"/>
      <dgm:spPr/>
    </dgm:pt>
    <dgm:pt modelId="{0439AF51-8EE3-494A-88B1-C72893AA9AF9}" type="pres">
      <dgm:prSet presAssocID="{7DB2E770-2CDE-4FD2-B655-6266BF93608B}" presName="level" presStyleLbl="node1" presStyleIdx="2" presStyleCnt="4">
        <dgm:presLayoutVars>
          <dgm:chMax val="1"/>
          <dgm:bulletEnabled val="1"/>
        </dgm:presLayoutVars>
      </dgm:prSet>
      <dgm:spPr/>
      <dgm:t>
        <a:bodyPr/>
        <a:lstStyle/>
        <a:p>
          <a:endParaRPr kumimoji="1" lang="ja-JP" altLang="en-US"/>
        </a:p>
      </dgm:t>
    </dgm:pt>
    <dgm:pt modelId="{087802B2-53A6-4767-9D99-DF6C818EE709}" type="pres">
      <dgm:prSet presAssocID="{7DB2E770-2CDE-4FD2-B655-6266BF93608B}" presName="levelTx" presStyleLbl="revTx" presStyleIdx="0" presStyleCnt="0">
        <dgm:presLayoutVars>
          <dgm:chMax val="1"/>
          <dgm:bulletEnabled val="1"/>
        </dgm:presLayoutVars>
      </dgm:prSet>
      <dgm:spPr/>
      <dgm:t>
        <a:bodyPr/>
        <a:lstStyle/>
        <a:p>
          <a:endParaRPr kumimoji="1" lang="ja-JP" altLang="en-US"/>
        </a:p>
      </dgm:t>
    </dgm:pt>
    <dgm:pt modelId="{B2BF977B-2015-4266-9260-029EFBD1835A}" type="pres">
      <dgm:prSet presAssocID="{B733A010-E59C-401B-A845-F6E0398107E1}" presName="Name8" presStyleCnt="0"/>
      <dgm:spPr/>
    </dgm:pt>
    <dgm:pt modelId="{3DD5865D-3B53-43B6-8C62-155E99FD9044}" type="pres">
      <dgm:prSet presAssocID="{B733A010-E59C-401B-A845-F6E0398107E1}" presName="level" presStyleLbl="node1" presStyleIdx="3" presStyleCnt="4" custLinFactNeighborX="-3892" custLinFactNeighborY="10185">
        <dgm:presLayoutVars>
          <dgm:chMax val="1"/>
          <dgm:bulletEnabled val="1"/>
        </dgm:presLayoutVars>
      </dgm:prSet>
      <dgm:spPr/>
      <dgm:t>
        <a:bodyPr/>
        <a:lstStyle/>
        <a:p>
          <a:endParaRPr kumimoji="1" lang="ja-JP" altLang="en-US"/>
        </a:p>
      </dgm:t>
    </dgm:pt>
    <dgm:pt modelId="{9B709793-6020-4D88-A222-16ABEE57B038}" type="pres">
      <dgm:prSet presAssocID="{B733A010-E59C-401B-A845-F6E0398107E1}" presName="levelTx" presStyleLbl="revTx" presStyleIdx="0" presStyleCnt="0">
        <dgm:presLayoutVars>
          <dgm:chMax val="1"/>
          <dgm:bulletEnabled val="1"/>
        </dgm:presLayoutVars>
      </dgm:prSet>
      <dgm:spPr/>
      <dgm:t>
        <a:bodyPr/>
        <a:lstStyle/>
        <a:p>
          <a:endParaRPr kumimoji="1" lang="ja-JP" altLang="en-US"/>
        </a:p>
      </dgm:t>
    </dgm:pt>
  </dgm:ptLst>
  <dgm:cxnLst>
    <dgm:cxn modelId="{67A2476A-3153-4A3E-97E4-CC7CEBE99401}" srcId="{CBF14F5D-9C0D-455B-AB69-CB0B36E45CE3}" destId="{B733A010-E59C-401B-A845-F6E0398107E1}" srcOrd="3" destOrd="0" parTransId="{110A8265-04B6-43C5-A4A3-DCD695A6FB22}" sibTransId="{9341250F-AE6B-4285-9F22-B8561B3EA757}"/>
    <dgm:cxn modelId="{D46EC8F5-53BE-48DB-B70A-73AD4BAB232D}" srcId="{CBF14F5D-9C0D-455B-AB69-CB0B36E45CE3}" destId="{F6ED32E3-7747-46C2-AB0C-3EDAF3F0744D}" srcOrd="1" destOrd="0" parTransId="{201ED0F1-A592-4C73-8D2C-B9CF0FD92B1B}" sibTransId="{CFE757C2-BDEA-4435-A114-344C6D71626F}"/>
    <dgm:cxn modelId="{FBB13400-6854-410B-8F4D-92513081968E}" type="presOf" srcId="{FE01C444-9F8C-466D-A1F2-151A8DD1B0F4}" destId="{1C9F346B-0633-416A-9318-2676E637884E}" srcOrd="0" destOrd="0" presId="urn:microsoft.com/office/officeart/2005/8/layout/pyramid1"/>
    <dgm:cxn modelId="{3BA9F7B0-4A09-4EF6-A317-CDC00E8C70A2}" type="presOf" srcId="{CBF14F5D-9C0D-455B-AB69-CB0B36E45CE3}" destId="{8233C64B-58B0-42C3-89B4-FF320379BE62}" srcOrd="0" destOrd="0" presId="urn:microsoft.com/office/officeart/2005/8/layout/pyramid1"/>
    <dgm:cxn modelId="{96FB8E98-5AD0-4072-BDCD-D1781F0786C5}" type="presOf" srcId="{B733A010-E59C-401B-A845-F6E0398107E1}" destId="{3DD5865D-3B53-43B6-8C62-155E99FD9044}" srcOrd="0" destOrd="0" presId="urn:microsoft.com/office/officeart/2005/8/layout/pyramid1"/>
    <dgm:cxn modelId="{F92FEDE7-87C8-43C2-AA41-531F8375C2E8}" type="presOf" srcId="{7DB2E770-2CDE-4FD2-B655-6266BF93608B}" destId="{0439AF51-8EE3-494A-88B1-C72893AA9AF9}" srcOrd="0" destOrd="0" presId="urn:microsoft.com/office/officeart/2005/8/layout/pyramid1"/>
    <dgm:cxn modelId="{C7273CFA-0E3E-4B25-9994-C109AEF1E77F}" type="presOf" srcId="{7DB2E770-2CDE-4FD2-B655-6266BF93608B}" destId="{087802B2-53A6-4767-9D99-DF6C818EE709}" srcOrd="1" destOrd="0" presId="urn:microsoft.com/office/officeart/2005/8/layout/pyramid1"/>
    <dgm:cxn modelId="{5A57F8A4-B4B8-4CF9-8783-915B82BB319F}" type="presOf" srcId="{F6ED32E3-7747-46C2-AB0C-3EDAF3F0744D}" destId="{DCBCD384-AC3C-4CFF-BDF1-019A5FDF548C}" srcOrd="0" destOrd="0" presId="urn:microsoft.com/office/officeart/2005/8/layout/pyramid1"/>
    <dgm:cxn modelId="{5C669029-3D18-4258-8DB2-99CA2B3CC033}" srcId="{CBF14F5D-9C0D-455B-AB69-CB0B36E45CE3}" destId="{FE01C444-9F8C-466D-A1F2-151A8DD1B0F4}" srcOrd="0" destOrd="0" parTransId="{C2976083-3D2C-4F20-8841-685EE3373F2C}" sibTransId="{97DE950B-25A1-4311-89B1-4AB0961E7C7B}"/>
    <dgm:cxn modelId="{ADD55931-1459-48AB-9FB6-ECE23FD03368}" type="presOf" srcId="{B733A010-E59C-401B-A845-F6E0398107E1}" destId="{9B709793-6020-4D88-A222-16ABEE57B038}" srcOrd="1" destOrd="0" presId="urn:microsoft.com/office/officeart/2005/8/layout/pyramid1"/>
    <dgm:cxn modelId="{8D810B13-3D97-47FF-AAF6-4FE7683B2BB6}" type="presOf" srcId="{F6ED32E3-7747-46C2-AB0C-3EDAF3F0744D}" destId="{B4966440-C730-4881-9438-B8C521BF3E46}" srcOrd="1" destOrd="0" presId="urn:microsoft.com/office/officeart/2005/8/layout/pyramid1"/>
    <dgm:cxn modelId="{A57866AB-E7E6-4218-A8A5-E480769C36E1}" type="presOf" srcId="{FE01C444-9F8C-466D-A1F2-151A8DD1B0F4}" destId="{308968E5-04F3-4DBD-B112-B6869114314B}" srcOrd="1" destOrd="0" presId="urn:microsoft.com/office/officeart/2005/8/layout/pyramid1"/>
    <dgm:cxn modelId="{E514559D-2510-4C66-A435-039492FB90C6}" srcId="{CBF14F5D-9C0D-455B-AB69-CB0B36E45CE3}" destId="{7DB2E770-2CDE-4FD2-B655-6266BF93608B}" srcOrd="2" destOrd="0" parTransId="{C416C0C8-8708-47E2-B019-2CFA5EA1F32F}" sibTransId="{2063F4F7-943F-46F1-B86D-9903C08AEB6C}"/>
    <dgm:cxn modelId="{83AEB2A0-D63A-429F-8552-51CAA19DDF0E}" type="presParOf" srcId="{8233C64B-58B0-42C3-89B4-FF320379BE62}" destId="{9A8CFDAD-016E-4EC4-97FD-AE389AF0EE3C}" srcOrd="0" destOrd="0" presId="urn:microsoft.com/office/officeart/2005/8/layout/pyramid1"/>
    <dgm:cxn modelId="{AA36ACAB-B4A9-46F2-A917-361A7D5F1ABC}" type="presParOf" srcId="{9A8CFDAD-016E-4EC4-97FD-AE389AF0EE3C}" destId="{1C9F346B-0633-416A-9318-2676E637884E}" srcOrd="0" destOrd="0" presId="urn:microsoft.com/office/officeart/2005/8/layout/pyramid1"/>
    <dgm:cxn modelId="{EC9724C1-515F-406B-8534-E26AE2BEB43A}" type="presParOf" srcId="{9A8CFDAD-016E-4EC4-97FD-AE389AF0EE3C}" destId="{308968E5-04F3-4DBD-B112-B6869114314B}" srcOrd="1" destOrd="0" presId="urn:microsoft.com/office/officeart/2005/8/layout/pyramid1"/>
    <dgm:cxn modelId="{85D1C517-0CB2-4BC9-9E5A-FC275C10017F}" type="presParOf" srcId="{8233C64B-58B0-42C3-89B4-FF320379BE62}" destId="{867A0EC5-1752-4659-89FD-6723C1835C8D}" srcOrd="1" destOrd="0" presId="urn:microsoft.com/office/officeart/2005/8/layout/pyramid1"/>
    <dgm:cxn modelId="{6EC8A255-A867-4E6D-B7E6-1B93A7868806}" type="presParOf" srcId="{867A0EC5-1752-4659-89FD-6723C1835C8D}" destId="{DCBCD384-AC3C-4CFF-BDF1-019A5FDF548C}" srcOrd="0" destOrd="0" presId="urn:microsoft.com/office/officeart/2005/8/layout/pyramid1"/>
    <dgm:cxn modelId="{DE0C65F2-4B20-4DDF-9E54-C7E5ACDFCA19}" type="presParOf" srcId="{867A0EC5-1752-4659-89FD-6723C1835C8D}" destId="{B4966440-C730-4881-9438-B8C521BF3E46}" srcOrd="1" destOrd="0" presId="urn:microsoft.com/office/officeart/2005/8/layout/pyramid1"/>
    <dgm:cxn modelId="{47F5A487-E2C1-4DE7-9952-31486A566A2C}" type="presParOf" srcId="{8233C64B-58B0-42C3-89B4-FF320379BE62}" destId="{45E8BB71-F068-4AD0-B296-56230F3B332A}" srcOrd="2" destOrd="0" presId="urn:microsoft.com/office/officeart/2005/8/layout/pyramid1"/>
    <dgm:cxn modelId="{FFC111FA-59EB-4FE3-9D4A-0D27AA13DC63}" type="presParOf" srcId="{45E8BB71-F068-4AD0-B296-56230F3B332A}" destId="{0439AF51-8EE3-494A-88B1-C72893AA9AF9}" srcOrd="0" destOrd="0" presId="urn:microsoft.com/office/officeart/2005/8/layout/pyramid1"/>
    <dgm:cxn modelId="{976B4769-7F24-44DB-814A-A3A1737D0004}" type="presParOf" srcId="{45E8BB71-F068-4AD0-B296-56230F3B332A}" destId="{087802B2-53A6-4767-9D99-DF6C818EE709}" srcOrd="1" destOrd="0" presId="urn:microsoft.com/office/officeart/2005/8/layout/pyramid1"/>
    <dgm:cxn modelId="{48F847A3-C515-4133-891A-22C5FE5151AC}" type="presParOf" srcId="{8233C64B-58B0-42C3-89B4-FF320379BE62}" destId="{B2BF977B-2015-4266-9260-029EFBD1835A}" srcOrd="3" destOrd="0" presId="urn:microsoft.com/office/officeart/2005/8/layout/pyramid1"/>
    <dgm:cxn modelId="{6F2B87F3-FA0C-4184-BB0D-4E957AF0F074}" type="presParOf" srcId="{B2BF977B-2015-4266-9260-029EFBD1835A}" destId="{3DD5865D-3B53-43B6-8C62-155E99FD9044}" srcOrd="0" destOrd="0" presId="urn:microsoft.com/office/officeart/2005/8/layout/pyramid1"/>
    <dgm:cxn modelId="{05BD8C8B-9603-4383-80E6-5C2993907E5E}" type="presParOf" srcId="{B2BF977B-2015-4266-9260-029EFBD1835A}" destId="{9B709793-6020-4D88-A222-16ABEE57B038}"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F346B-0633-416A-9318-2676E637884E}">
      <dsp:nvSpPr>
        <dsp:cNvPr id="0" name=""/>
        <dsp:cNvSpPr/>
      </dsp:nvSpPr>
      <dsp:spPr>
        <a:xfrm>
          <a:off x="1215725" y="0"/>
          <a:ext cx="810483" cy="745186"/>
        </a:xfrm>
        <a:prstGeom prst="trapezoid">
          <a:avLst>
            <a:gd name="adj" fmla="val 54381"/>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kumimoji="1" lang="ja-JP" altLang="en-US" sz="1400" b="1" kern="1200" dirty="0" smtClean="0"/>
            <a:t>Ｊリーグ</a:t>
          </a:r>
          <a:endParaRPr kumimoji="1" lang="ja-JP" altLang="en-US" sz="1400" b="1" kern="1200" dirty="0"/>
        </a:p>
      </dsp:txBody>
      <dsp:txXfrm>
        <a:off x="1215725" y="0"/>
        <a:ext cx="810483" cy="745186"/>
      </dsp:txXfrm>
    </dsp:sp>
    <dsp:sp modelId="{DCBCD384-AC3C-4CFF-BDF1-019A5FDF548C}">
      <dsp:nvSpPr>
        <dsp:cNvPr id="0" name=""/>
        <dsp:cNvSpPr/>
      </dsp:nvSpPr>
      <dsp:spPr>
        <a:xfrm>
          <a:off x="810483" y="745186"/>
          <a:ext cx="1620967" cy="745186"/>
        </a:xfrm>
        <a:prstGeom prst="trapezoid">
          <a:avLst>
            <a:gd name="adj" fmla="val 54381"/>
          </a:avLst>
        </a:prstGeom>
        <a:solidFill>
          <a:schemeClr val="accent5">
            <a:hueOff val="-871962"/>
            <a:satOff val="5188"/>
            <a:lumOff val="209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kumimoji="1" lang="ja-JP" altLang="en-US" sz="1600" b="1" kern="1200" dirty="0" smtClean="0"/>
            <a:t>ＪＦＬ</a:t>
          </a:r>
          <a:endParaRPr kumimoji="1" lang="ja-JP" altLang="en-US" sz="1600" b="1" kern="1200" dirty="0"/>
        </a:p>
      </dsp:txBody>
      <dsp:txXfrm>
        <a:off x="1094153" y="745186"/>
        <a:ext cx="1053628" cy="745186"/>
      </dsp:txXfrm>
    </dsp:sp>
    <dsp:sp modelId="{0439AF51-8EE3-494A-88B1-C72893AA9AF9}">
      <dsp:nvSpPr>
        <dsp:cNvPr id="0" name=""/>
        <dsp:cNvSpPr/>
      </dsp:nvSpPr>
      <dsp:spPr>
        <a:xfrm>
          <a:off x="405241" y="1490372"/>
          <a:ext cx="2431451" cy="745186"/>
        </a:xfrm>
        <a:prstGeom prst="trapezoid">
          <a:avLst>
            <a:gd name="adj" fmla="val 54381"/>
          </a:avLst>
        </a:prstGeom>
        <a:solidFill>
          <a:schemeClr val="accent5">
            <a:hueOff val="-1743925"/>
            <a:satOff val="10375"/>
            <a:lumOff val="418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kumimoji="1" lang="ja-JP" altLang="en-US" sz="1800" b="1" kern="1200" dirty="0" smtClean="0"/>
            <a:t>地域リーグ</a:t>
          </a:r>
          <a:endParaRPr kumimoji="1" lang="ja-JP" altLang="en-US" sz="1800" b="1" kern="1200" dirty="0"/>
        </a:p>
      </dsp:txBody>
      <dsp:txXfrm>
        <a:off x="830745" y="1490372"/>
        <a:ext cx="1580443" cy="745186"/>
      </dsp:txXfrm>
    </dsp:sp>
    <dsp:sp modelId="{3DD5865D-3B53-43B6-8C62-155E99FD9044}">
      <dsp:nvSpPr>
        <dsp:cNvPr id="0" name=""/>
        <dsp:cNvSpPr/>
      </dsp:nvSpPr>
      <dsp:spPr>
        <a:xfrm>
          <a:off x="0" y="2235558"/>
          <a:ext cx="3241934" cy="745186"/>
        </a:xfrm>
        <a:prstGeom prst="trapezoid">
          <a:avLst>
            <a:gd name="adj" fmla="val 54381"/>
          </a:avLst>
        </a:prstGeom>
        <a:solidFill>
          <a:schemeClr val="accent5">
            <a:hueOff val="-2615887"/>
            <a:satOff val="15563"/>
            <a:lumOff val="627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t>都道府県リーグ</a:t>
          </a:r>
          <a:endParaRPr kumimoji="1" lang="ja-JP" altLang="en-US" sz="2000" b="1" kern="1200" dirty="0"/>
        </a:p>
      </dsp:txBody>
      <dsp:txXfrm>
        <a:off x="567338" y="2235558"/>
        <a:ext cx="2107257" cy="745186"/>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smtClean="0"/>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smtClean="0"/>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smtClean="0"/>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7/3/2020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7/3/2020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2A54C80-263E-416B-A8E0-580EDEADCBDC}" type="datetimeFigureOut">
              <a:rPr lang="en-US" dirty="0"/>
              <a:t>7/3/2020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smtClean="0"/>
              <a:t>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7/3/2020</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7/3/2020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smtClean="0"/>
              <a:t>エスプラン広島</a:t>
            </a:r>
            <a:r>
              <a:rPr kumimoji="1" lang="en-US" altLang="ja-JP" dirty="0" smtClean="0"/>
              <a:t/>
            </a:r>
            <a:br>
              <a:rPr kumimoji="1" lang="en-US" altLang="ja-JP" dirty="0" smtClean="0"/>
            </a:br>
            <a:r>
              <a:rPr kumimoji="1" lang="ja-JP" altLang="en-US" dirty="0" smtClean="0"/>
              <a:t>パートナー　募集案内</a:t>
            </a:r>
            <a:endParaRPr kumimoji="1" lang="ja-JP" altLang="en-US" dirty="0"/>
          </a:p>
        </p:txBody>
      </p:sp>
      <p:sp>
        <p:nvSpPr>
          <p:cNvPr id="3" name="サブタイトル 2"/>
          <p:cNvSpPr>
            <a:spLocks noGrp="1"/>
          </p:cNvSpPr>
          <p:nvPr>
            <p:ph type="subTitle" idx="1"/>
          </p:nvPr>
        </p:nvSpPr>
        <p:spPr/>
        <p:txBody>
          <a:bodyPr/>
          <a:lstStyle/>
          <a:p>
            <a:r>
              <a:rPr kumimoji="1" lang="ja-JP" altLang="en-US" dirty="0" smtClean="0"/>
              <a:t>エスプラン広島</a:t>
            </a:r>
            <a:endParaRPr kumimoji="1" lang="en-US" altLang="ja-JP" dirty="0" smtClean="0"/>
          </a:p>
          <a:p>
            <a:r>
              <a:rPr lang="ja-JP" altLang="en-US" dirty="0" smtClean="0"/>
              <a:t>代表　嘉藤　康一</a:t>
            </a:r>
            <a:endParaRPr kumimoji="1" lang="ja-JP" altLang="en-US" dirty="0"/>
          </a:p>
        </p:txBody>
      </p:sp>
    </p:spTree>
    <p:extLst>
      <p:ext uri="{BB962C8B-B14F-4D97-AF65-F5344CB8AC3E}">
        <p14:creationId xmlns:p14="http://schemas.microsoft.com/office/powerpoint/2010/main" val="40276700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b="1" dirty="0" smtClean="0"/>
              <a:t>ユニホームパートナー</a:t>
            </a:r>
            <a:r>
              <a:rPr lang="ja-JP" altLang="en-US" dirty="0" smtClean="0"/>
              <a:t>（</a:t>
            </a:r>
            <a:r>
              <a:rPr lang="en-US" altLang="ja-JP" dirty="0" smtClean="0"/>
              <a:t>5</a:t>
            </a:r>
            <a:r>
              <a:rPr lang="ja-JP" altLang="en-US" dirty="0" smtClean="0"/>
              <a:t>社限定）</a:t>
            </a:r>
            <a:r>
              <a:rPr lang="en-US" altLang="ja-JP" dirty="0" smtClean="0"/>
              <a:t/>
            </a:r>
            <a:br>
              <a:rPr lang="en-US" altLang="ja-JP" dirty="0" smtClean="0"/>
            </a:br>
            <a:r>
              <a:rPr lang="ja-JP" altLang="en-US" sz="1400" dirty="0" smtClean="0">
                <a:solidFill>
                  <a:schemeClr val="tx1"/>
                </a:solidFill>
              </a:rPr>
              <a:t>ユニホームへ</a:t>
            </a:r>
            <a:r>
              <a:rPr lang="ja-JP" altLang="en-US" sz="1400" dirty="0">
                <a:solidFill>
                  <a:schemeClr val="tx1"/>
                </a:solidFill>
              </a:rPr>
              <a:t>ロゴを掲載</a:t>
            </a:r>
            <a:r>
              <a:rPr lang="ja-JP" altLang="en-US" sz="1400" dirty="0" smtClean="0">
                <a:solidFill>
                  <a:schemeClr val="tx1"/>
                </a:solidFill>
              </a:rPr>
              <a:t>頂くパートナー様となります。</a:t>
            </a:r>
            <a:r>
              <a:rPr lang="en-US" altLang="ja-JP" sz="1400" dirty="0"/>
              <a:t/>
            </a:r>
            <a:br>
              <a:rPr lang="en-US" altLang="ja-JP" sz="1400" dirty="0"/>
            </a:br>
            <a:endParaRPr kumimoji="1" lang="ja-JP" altLang="en-US" sz="1400" dirty="0"/>
          </a:p>
        </p:txBody>
      </p:sp>
      <p:sp>
        <p:nvSpPr>
          <p:cNvPr id="3" name="コンテンツ プレースホルダー 2"/>
          <p:cNvSpPr>
            <a:spLocks noGrp="1"/>
          </p:cNvSpPr>
          <p:nvPr>
            <p:ph idx="1"/>
          </p:nvPr>
        </p:nvSpPr>
        <p:spPr>
          <a:xfrm>
            <a:off x="4005488" y="1695256"/>
            <a:ext cx="1560094" cy="538791"/>
          </a:xfrm>
        </p:spPr>
        <p:txBody>
          <a:bodyPr>
            <a:normAutofit/>
          </a:bodyPr>
          <a:lstStyle/>
          <a:p>
            <a:pPr marL="0" indent="0">
              <a:buNone/>
            </a:pPr>
            <a:r>
              <a:rPr kumimoji="1" lang="ja-JP" altLang="en-US" sz="2400" dirty="0" smtClean="0"/>
              <a:t>掲載箇所</a:t>
            </a:r>
            <a:endParaRPr kumimoji="1" lang="en-US" altLang="ja-JP" sz="2400" dirty="0" smtClean="0"/>
          </a:p>
          <a:p>
            <a:pPr marL="0" indent="0">
              <a:buNone/>
            </a:pPr>
            <a:endParaRPr lang="en-US" altLang="ja-JP" sz="2400" dirty="0" smtClean="0"/>
          </a:p>
          <a:p>
            <a:pPr marL="0" indent="0">
              <a:buNone/>
            </a:pPr>
            <a:endParaRPr lang="en-US" altLang="ja-JP" sz="2400" dirty="0"/>
          </a:p>
          <a:p>
            <a:pPr marL="0" indent="0">
              <a:buNone/>
            </a:pPr>
            <a:endParaRPr lang="en-US" altLang="ja-JP" sz="2400" dirty="0" smtClean="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606" y="2626782"/>
            <a:ext cx="2050335" cy="1861573"/>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3687" y="2525806"/>
            <a:ext cx="2263697" cy="1975591"/>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9342" y="2514655"/>
            <a:ext cx="2086536" cy="1851955"/>
          </a:xfrm>
          <a:prstGeom prst="rect">
            <a:avLst/>
          </a:prstGeom>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6301" y="4764848"/>
            <a:ext cx="2158535" cy="1933017"/>
          </a:xfrm>
          <a:prstGeom prst="rect">
            <a:avLst/>
          </a:prstGeom>
        </p:spPr>
      </p:pic>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7178" y="4857687"/>
            <a:ext cx="2153401" cy="1840179"/>
          </a:xfrm>
          <a:prstGeom prst="rect">
            <a:avLst/>
          </a:prstGeom>
        </p:spPr>
      </p:pic>
      <p:sp>
        <p:nvSpPr>
          <p:cNvPr id="9" name="テキスト ボックス 8"/>
          <p:cNvSpPr txBox="1"/>
          <p:nvPr/>
        </p:nvSpPr>
        <p:spPr>
          <a:xfrm>
            <a:off x="677334" y="2257450"/>
            <a:ext cx="2245607" cy="369332"/>
          </a:xfrm>
          <a:prstGeom prst="rect">
            <a:avLst/>
          </a:prstGeom>
          <a:noFill/>
        </p:spPr>
        <p:txBody>
          <a:bodyPr wrap="square" rtlCol="0">
            <a:spAutoFit/>
          </a:bodyPr>
          <a:lstStyle/>
          <a:p>
            <a:r>
              <a:rPr kumimoji="1" lang="ja-JP" altLang="en-US" dirty="0" smtClean="0"/>
              <a:t>①　前面　</a:t>
            </a:r>
            <a:endParaRPr kumimoji="1" lang="ja-JP" altLang="en-US" dirty="0"/>
          </a:p>
        </p:txBody>
      </p:sp>
      <p:sp>
        <p:nvSpPr>
          <p:cNvPr id="10" name="テキスト ボックス 9"/>
          <p:cNvSpPr txBox="1"/>
          <p:nvPr/>
        </p:nvSpPr>
        <p:spPr>
          <a:xfrm>
            <a:off x="5398454" y="4488355"/>
            <a:ext cx="1935189" cy="369332"/>
          </a:xfrm>
          <a:prstGeom prst="rect">
            <a:avLst/>
          </a:prstGeom>
          <a:noFill/>
        </p:spPr>
        <p:txBody>
          <a:bodyPr wrap="square" rtlCol="0">
            <a:spAutoFit/>
          </a:bodyPr>
          <a:lstStyle/>
          <a:p>
            <a:r>
              <a:rPr kumimoji="1" lang="ja-JP" altLang="en-US" dirty="0" smtClean="0"/>
              <a:t>⑤前面　パンツ　</a:t>
            </a:r>
            <a:endParaRPr kumimoji="1" lang="ja-JP" altLang="en-US" dirty="0"/>
          </a:p>
        </p:txBody>
      </p:sp>
      <p:sp>
        <p:nvSpPr>
          <p:cNvPr id="11" name="テキスト ボックス 10"/>
          <p:cNvSpPr txBox="1"/>
          <p:nvPr/>
        </p:nvSpPr>
        <p:spPr>
          <a:xfrm>
            <a:off x="3767942" y="2262354"/>
            <a:ext cx="2245607" cy="369332"/>
          </a:xfrm>
          <a:prstGeom prst="rect">
            <a:avLst/>
          </a:prstGeom>
          <a:noFill/>
        </p:spPr>
        <p:txBody>
          <a:bodyPr wrap="square" rtlCol="0">
            <a:spAutoFit/>
          </a:bodyPr>
          <a:lstStyle/>
          <a:p>
            <a:r>
              <a:rPr kumimoji="1" lang="ja-JP" altLang="en-US" dirty="0" smtClean="0"/>
              <a:t>②　背面　上　</a:t>
            </a:r>
            <a:endParaRPr kumimoji="1" lang="ja-JP" altLang="en-US" dirty="0"/>
          </a:p>
        </p:txBody>
      </p:sp>
      <p:sp>
        <p:nvSpPr>
          <p:cNvPr id="12" name="テキスト ボックス 11"/>
          <p:cNvSpPr txBox="1"/>
          <p:nvPr/>
        </p:nvSpPr>
        <p:spPr>
          <a:xfrm>
            <a:off x="2237428" y="4488355"/>
            <a:ext cx="2245607" cy="369332"/>
          </a:xfrm>
          <a:prstGeom prst="rect">
            <a:avLst/>
          </a:prstGeom>
          <a:noFill/>
        </p:spPr>
        <p:txBody>
          <a:bodyPr wrap="square" rtlCol="0">
            <a:spAutoFit/>
          </a:bodyPr>
          <a:lstStyle/>
          <a:p>
            <a:r>
              <a:rPr kumimoji="1" lang="ja-JP" altLang="en-US" dirty="0"/>
              <a:t>④</a:t>
            </a:r>
            <a:r>
              <a:rPr kumimoji="1" lang="ja-JP" altLang="en-US" dirty="0" smtClean="0"/>
              <a:t>　前面　左腕　</a:t>
            </a:r>
            <a:endParaRPr kumimoji="1" lang="ja-JP" altLang="en-US" dirty="0"/>
          </a:p>
        </p:txBody>
      </p:sp>
      <p:sp>
        <p:nvSpPr>
          <p:cNvPr id="13" name="テキスト ボックス 12"/>
          <p:cNvSpPr txBox="1"/>
          <p:nvPr/>
        </p:nvSpPr>
        <p:spPr>
          <a:xfrm>
            <a:off x="6858550" y="2257450"/>
            <a:ext cx="2245607" cy="369332"/>
          </a:xfrm>
          <a:prstGeom prst="rect">
            <a:avLst/>
          </a:prstGeom>
          <a:noFill/>
        </p:spPr>
        <p:txBody>
          <a:bodyPr wrap="square" rtlCol="0">
            <a:spAutoFit/>
          </a:bodyPr>
          <a:lstStyle/>
          <a:p>
            <a:r>
              <a:rPr kumimoji="1" lang="ja-JP" altLang="en-US" dirty="0"/>
              <a:t>③</a:t>
            </a:r>
            <a:r>
              <a:rPr kumimoji="1" lang="ja-JP" altLang="en-US" dirty="0" smtClean="0"/>
              <a:t>　背面　下</a:t>
            </a:r>
            <a:endParaRPr kumimoji="1" lang="ja-JP" altLang="en-US" dirty="0"/>
          </a:p>
        </p:txBody>
      </p:sp>
      <p:graphicFrame>
        <p:nvGraphicFramePr>
          <p:cNvPr id="14" name="コンテンツ プレースホルダー 6"/>
          <p:cNvGraphicFramePr>
            <a:graphicFrameLocks/>
          </p:cNvGraphicFramePr>
          <p:nvPr>
            <p:extLst>
              <p:ext uri="{D42A27DB-BD31-4B8C-83A1-F6EECF244321}">
                <p14:modId xmlns:p14="http://schemas.microsoft.com/office/powerpoint/2010/main" val="526725604"/>
              </p:ext>
            </p:extLst>
          </p:nvPr>
        </p:nvGraphicFramePr>
        <p:xfrm>
          <a:off x="7989805" y="4421705"/>
          <a:ext cx="3998995" cy="2194560"/>
        </p:xfrm>
        <a:graphic>
          <a:graphicData uri="http://schemas.openxmlformats.org/drawingml/2006/table">
            <a:tbl>
              <a:tblPr firstRow="1" bandRow="1">
                <a:tableStyleId>{93296810-A885-4BE3-A3E7-6D5BEEA58F35}</a:tableStyleId>
              </a:tblPr>
              <a:tblGrid>
                <a:gridCol w="2277443"/>
                <a:gridCol w="1721552"/>
              </a:tblGrid>
              <a:tr h="363643">
                <a:tc>
                  <a:txBody>
                    <a:bodyPr/>
                    <a:lstStyle/>
                    <a:p>
                      <a:r>
                        <a:rPr kumimoji="1" lang="ja-JP" altLang="en-US" dirty="0" smtClean="0"/>
                        <a:t>項目</a:t>
                      </a:r>
                      <a:endParaRPr kumimoji="1" lang="ja-JP" altLang="en-US" dirty="0"/>
                    </a:p>
                  </a:txBody>
                  <a:tcPr/>
                </a:tc>
                <a:tc>
                  <a:txBody>
                    <a:bodyPr/>
                    <a:lstStyle/>
                    <a:p>
                      <a:pPr algn="ctr"/>
                      <a:r>
                        <a:rPr kumimoji="1" lang="ja-JP" altLang="en-US" dirty="0" smtClean="0"/>
                        <a:t>金額</a:t>
                      </a:r>
                      <a:endParaRPr kumimoji="1" lang="ja-JP" altLang="en-US" dirty="0"/>
                    </a:p>
                  </a:txBody>
                  <a:tcPr/>
                </a:tc>
              </a:tr>
              <a:tr h="363643">
                <a:tc>
                  <a:txBody>
                    <a:bodyPr/>
                    <a:lstStyle/>
                    <a:p>
                      <a:r>
                        <a:rPr kumimoji="1" lang="ja-JP" altLang="en-US" dirty="0" smtClean="0"/>
                        <a:t>①　前面　</a:t>
                      </a:r>
                      <a:endParaRPr kumimoji="1" lang="ja-JP" altLang="en-US" dirty="0"/>
                    </a:p>
                  </a:txBody>
                  <a:tcPr/>
                </a:tc>
                <a:tc>
                  <a:txBody>
                    <a:bodyPr/>
                    <a:lstStyle/>
                    <a:p>
                      <a:pPr algn="r"/>
                      <a:r>
                        <a:rPr kumimoji="1" lang="ja-JP" altLang="en-US" dirty="0" smtClean="0"/>
                        <a:t>￥　</a:t>
                      </a:r>
                      <a:r>
                        <a:rPr kumimoji="1" lang="en-US" altLang="ja-JP" dirty="0" smtClean="0"/>
                        <a:t>1,000,000</a:t>
                      </a:r>
                      <a:endParaRPr kumimoji="1" lang="ja-JP" altLang="en-US" dirty="0"/>
                    </a:p>
                  </a:txBody>
                  <a:tcPr/>
                </a:tc>
              </a:tr>
              <a:tr h="363643">
                <a:tc>
                  <a:txBody>
                    <a:bodyPr/>
                    <a:lstStyle/>
                    <a:p>
                      <a:r>
                        <a:rPr kumimoji="1" lang="ja-JP" altLang="en-US" dirty="0" smtClean="0"/>
                        <a:t>②　背面　上</a:t>
                      </a:r>
                      <a:endParaRPr kumimoji="1" lang="ja-JP" altLang="en-US" dirty="0"/>
                    </a:p>
                  </a:txBody>
                  <a:tcPr/>
                </a:tc>
                <a:tc>
                  <a:txBody>
                    <a:bodyPr/>
                    <a:lstStyle/>
                    <a:p>
                      <a:pPr algn="r"/>
                      <a:r>
                        <a:rPr kumimoji="1" lang="ja-JP" altLang="en-US" dirty="0" smtClean="0"/>
                        <a:t>￥　　</a:t>
                      </a:r>
                      <a:r>
                        <a:rPr kumimoji="1" lang="en-US" altLang="ja-JP" dirty="0" smtClean="0"/>
                        <a:t>850,000</a:t>
                      </a:r>
                      <a:endParaRPr kumimoji="1" lang="ja-JP" altLang="en-US" dirty="0"/>
                    </a:p>
                  </a:txBody>
                  <a:tcPr/>
                </a:tc>
              </a:tr>
              <a:tr h="363643">
                <a:tc>
                  <a:txBody>
                    <a:bodyPr/>
                    <a:lstStyle/>
                    <a:p>
                      <a:r>
                        <a:rPr kumimoji="1" lang="ja-JP" altLang="en-US" dirty="0" smtClean="0"/>
                        <a:t>③　背面　下</a:t>
                      </a:r>
                      <a:endParaRPr kumimoji="1" lang="ja-JP" altLang="en-US" dirty="0"/>
                    </a:p>
                  </a:txBody>
                  <a:tcPr/>
                </a:tc>
                <a:tc>
                  <a:txBody>
                    <a:bodyPr/>
                    <a:lstStyle/>
                    <a:p>
                      <a:pPr algn="r"/>
                      <a:r>
                        <a:rPr kumimoji="1" lang="ja-JP" altLang="en-US" dirty="0" smtClean="0"/>
                        <a:t>￥　　</a:t>
                      </a:r>
                      <a:r>
                        <a:rPr kumimoji="1" lang="en-US" altLang="ja-JP" dirty="0" smtClean="0"/>
                        <a:t>700,000</a:t>
                      </a:r>
                      <a:endParaRPr kumimoji="1" lang="ja-JP" altLang="en-US" dirty="0"/>
                    </a:p>
                  </a:txBody>
                  <a:tcPr/>
                </a:tc>
              </a:tr>
              <a:tr h="363643">
                <a:tc>
                  <a:txBody>
                    <a:bodyPr/>
                    <a:lstStyle/>
                    <a:p>
                      <a:r>
                        <a:rPr kumimoji="1" lang="ja-JP" altLang="en-US" dirty="0" smtClean="0"/>
                        <a:t>④　前面　左腕</a:t>
                      </a:r>
                      <a:endParaRPr kumimoji="1" lang="ja-JP" altLang="en-US" dirty="0"/>
                    </a:p>
                  </a:txBody>
                  <a:tcPr/>
                </a:tc>
                <a:tc>
                  <a:txBody>
                    <a:bodyPr/>
                    <a:lstStyle/>
                    <a:p>
                      <a:pPr algn="r"/>
                      <a:r>
                        <a:rPr kumimoji="1" lang="ja-JP" altLang="en-US" dirty="0" smtClean="0"/>
                        <a:t>￥　　</a:t>
                      </a:r>
                      <a:r>
                        <a:rPr kumimoji="1" lang="en-US" altLang="ja-JP" dirty="0" smtClean="0"/>
                        <a:t>400,000</a:t>
                      </a:r>
                      <a:endParaRPr kumimoji="1" lang="ja-JP" altLang="en-US" dirty="0"/>
                    </a:p>
                  </a:txBody>
                  <a:tcPr/>
                </a:tc>
              </a:tr>
              <a:tr h="363643">
                <a:tc>
                  <a:txBody>
                    <a:bodyPr/>
                    <a:lstStyle/>
                    <a:p>
                      <a:r>
                        <a:rPr kumimoji="1" lang="ja-JP" altLang="en-US" dirty="0" smtClean="0"/>
                        <a:t>⑤　前面　パンツ</a:t>
                      </a:r>
                      <a:endParaRPr kumimoji="1" lang="ja-JP" altLang="en-US" dirty="0"/>
                    </a:p>
                  </a:txBody>
                  <a:tcPr/>
                </a:tc>
                <a:tc>
                  <a:txBody>
                    <a:bodyPr/>
                    <a:lstStyle/>
                    <a:p>
                      <a:pPr algn="r"/>
                      <a:r>
                        <a:rPr kumimoji="1" lang="ja-JP" altLang="en-US" dirty="0" smtClean="0"/>
                        <a:t>￥　　</a:t>
                      </a:r>
                      <a:r>
                        <a:rPr kumimoji="1" lang="en-US" altLang="ja-JP" dirty="0" smtClean="0"/>
                        <a:t>550,000</a:t>
                      </a:r>
                      <a:endParaRPr kumimoji="1" lang="ja-JP" altLang="en-US" dirty="0"/>
                    </a:p>
                  </a:txBody>
                  <a:tcPr/>
                </a:tc>
              </a:tr>
            </a:tbl>
          </a:graphicData>
        </a:graphic>
      </p:graphicFrame>
    </p:spTree>
    <p:extLst>
      <p:ext uri="{BB962C8B-B14F-4D97-AF65-F5344CB8AC3E}">
        <p14:creationId xmlns:p14="http://schemas.microsoft.com/office/powerpoint/2010/main" val="28466535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77334" y="609600"/>
            <a:ext cx="8596668" cy="666307"/>
          </a:xfrm>
        </p:spPr>
        <p:txBody>
          <a:bodyPr/>
          <a:lstStyle/>
          <a:p>
            <a:r>
              <a:rPr lang="ja-JP" altLang="en-US" b="1" dirty="0" smtClean="0"/>
              <a:t>ユニホームパートナー</a:t>
            </a:r>
            <a:endParaRPr kumimoji="1" lang="ja-JP" altLang="en-US" sz="2000" b="1" dirty="0">
              <a:solidFill>
                <a:schemeClr val="tx1"/>
              </a:solidFill>
            </a:endParaRPr>
          </a:p>
        </p:txBody>
      </p:sp>
      <p:sp>
        <p:nvSpPr>
          <p:cNvPr id="8" name="テキスト ボックス 7"/>
          <p:cNvSpPr txBox="1"/>
          <p:nvPr/>
        </p:nvSpPr>
        <p:spPr>
          <a:xfrm>
            <a:off x="677334" y="1720407"/>
            <a:ext cx="7666075" cy="4154984"/>
          </a:xfrm>
          <a:prstGeom prst="rect">
            <a:avLst/>
          </a:prstGeom>
          <a:noFill/>
        </p:spPr>
        <p:txBody>
          <a:bodyPr wrap="square" rtlCol="0">
            <a:spAutoFit/>
          </a:bodyPr>
          <a:lstStyle/>
          <a:p>
            <a:r>
              <a:rPr kumimoji="1" lang="ja-JP" altLang="en-US" sz="2400" dirty="0" smtClean="0"/>
              <a:t>メリット　一覧</a:t>
            </a:r>
            <a:endParaRPr kumimoji="1" lang="en-US" altLang="ja-JP" sz="2400" dirty="0" smtClean="0"/>
          </a:p>
          <a:p>
            <a:endParaRPr kumimoji="1" lang="en-US" altLang="ja-JP" sz="2400" dirty="0" smtClean="0"/>
          </a:p>
          <a:p>
            <a:r>
              <a:rPr kumimoji="1" lang="ja-JP" altLang="en-US" dirty="0" smtClean="0"/>
              <a:t>・公式戦着用　ユニホームへのロゴ掲載（指定個所）</a:t>
            </a:r>
            <a:endParaRPr kumimoji="1" lang="en-US" altLang="ja-JP" dirty="0" smtClean="0"/>
          </a:p>
          <a:p>
            <a:r>
              <a:rPr kumimoji="1" lang="ja-JP" altLang="en-US" dirty="0" smtClean="0"/>
              <a:t>・練習試合用ユニホーム　ロゴ掲載（前面）</a:t>
            </a:r>
            <a:endParaRPr kumimoji="1" lang="en-US" altLang="ja-JP" dirty="0" smtClean="0"/>
          </a:p>
          <a:p>
            <a:r>
              <a:rPr kumimoji="1" lang="ja-JP" altLang="en-US" dirty="0" smtClean="0"/>
              <a:t>・練習用シャツ　ロゴ掲載（前面）</a:t>
            </a:r>
            <a:endParaRPr kumimoji="1" lang="en-US" altLang="ja-JP" dirty="0" smtClean="0"/>
          </a:p>
          <a:p>
            <a:r>
              <a:rPr kumimoji="1" lang="ja-JP" altLang="en-US" dirty="0" smtClean="0"/>
              <a:t>・ピステ　ロゴ掲載</a:t>
            </a:r>
            <a:endParaRPr kumimoji="1" lang="en-US" altLang="ja-JP" dirty="0" smtClean="0"/>
          </a:p>
          <a:p>
            <a:r>
              <a:rPr kumimoji="1" lang="ja-JP" altLang="en-US" dirty="0" smtClean="0"/>
              <a:t>・公式ＨＰ　</a:t>
            </a:r>
            <a:endParaRPr kumimoji="1" lang="en-US" altLang="ja-JP" dirty="0" smtClean="0"/>
          </a:p>
          <a:p>
            <a:r>
              <a:rPr kumimoji="1" lang="ja-JP" altLang="en-US" dirty="0"/>
              <a:t>　</a:t>
            </a:r>
            <a:r>
              <a:rPr kumimoji="1" lang="ja-JP" altLang="en-US" dirty="0" smtClean="0"/>
              <a:t>ＴＯＰページ・スポンサーページにてバナー掲載</a:t>
            </a:r>
            <a:endParaRPr kumimoji="1" lang="en-US" altLang="ja-JP" dirty="0" smtClean="0"/>
          </a:p>
          <a:p>
            <a:r>
              <a:rPr kumimoji="1" lang="ja-JP" altLang="en-US" dirty="0" smtClean="0"/>
              <a:t>・各種ＳＮＳへの紹介ページ投稿</a:t>
            </a:r>
            <a:endParaRPr kumimoji="1" lang="en-US" altLang="ja-JP" dirty="0" smtClean="0"/>
          </a:p>
          <a:p>
            <a:r>
              <a:rPr kumimoji="1" lang="ja-JP" altLang="en-US" dirty="0" smtClean="0"/>
              <a:t>・チーム集合写真でのロゴ看板掲載</a:t>
            </a:r>
            <a:endParaRPr kumimoji="1" lang="en-US" altLang="ja-JP" dirty="0" smtClean="0"/>
          </a:p>
          <a:p>
            <a:r>
              <a:rPr kumimoji="1" lang="ja-JP" altLang="en-US" dirty="0" smtClean="0"/>
              <a:t>・選手による貴社イベントへ参加</a:t>
            </a:r>
            <a:endParaRPr kumimoji="1" lang="en-US" altLang="ja-JP" dirty="0" smtClean="0"/>
          </a:p>
          <a:p>
            <a:r>
              <a:rPr kumimoji="1" lang="ja-JP" altLang="en-US" dirty="0" smtClean="0"/>
              <a:t>・ファンクラブ会員（</a:t>
            </a:r>
            <a:r>
              <a:rPr kumimoji="1" lang="en-US" altLang="ja-JP" dirty="0" smtClean="0"/>
              <a:t>2020</a:t>
            </a:r>
            <a:r>
              <a:rPr kumimoji="1" lang="ja-JP" altLang="en-US" dirty="0" smtClean="0"/>
              <a:t>年</a:t>
            </a:r>
            <a:r>
              <a:rPr kumimoji="1" lang="en-US" altLang="ja-JP" dirty="0" smtClean="0"/>
              <a:t>11</a:t>
            </a:r>
            <a:r>
              <a:rPr kumimoji="1" lang="ja-JP" altLang="en-US" dirty="0" smtClean="0"/>
              <a:t>月開設予定）にてＰＲ</a:t>
            </a:r>
            <a:endParaRPr kumimoji="1" lang="en-US" altLang="ja-JP" dirty="0" smtClean="0"/>
          </a:p>
          <a:p>
            <a:r>
              <a:rPr kumimoji="1" lang="ja-JP" altLang="en-US" dirty="0" smtClean="0"/>
              <a:t>・当クラブオリジナル求人広告掲載（</a:t>
            </a:r>
            <a:r>
              <a:rPr kumimoji="1" lang="en-US" altLang="ja-JP" dirty="0" smtClean="0"/>
              <a:t>2020</a:t>
            </a:r>
            <a:r>
              <a:rPr kumimoji="1" lang="ja-JP" altLang="en-US" dirty="0"/>
              <a:t>年</a:t>
            </a:r>
            <a:r>
              <a:rPr kumimoji="1" lang="en-US" altLang="ja-JP" dirty="0" smtClean="0"/>
              <a:t>11</a:t>
            </a:r>
            <a:r>
              <a:rPr kumimoji="1" lang="ja-JP" altLang="en-US" dirty="0" smtClean="0"/>
              <a:t>月</a:t>
            </a:r>
            <a:r>
              <a:rPr kumimoji="1" lang="ja-JP" altLang="en-US" dirty="0"/>
              <a:t>開設予定</a:t>
            </a:r>
            <a:r>
              <a:rPr kumimoji="1" lang="ja-JP" altLang="en-US" dirty="0" smtClean="0"/>
              <a:t>）</a:t>
            </a:r>
            <a:endParaRPr kumimoji="1" lang="en-US" altLang="ja-JP" dirty="0" smtClean="0"/>
          </a:p>
          <a:p>
            <a:r>
              <a:rPr kumimoji="1" lang="ja-JP" altLang="en-US" dirty="0" smtClean="0"/>
              <a:t>・（仮称）エスプラン会への参加権利</a:t>
            </a:r>
            <a:endParaRPr kumimoji="1" lang="en-US" altLang="ja-JP" dirty="0" smtClean="0"/>
          </a:p>
        </p:txBody>
      </p:sp>
    </p:spTree>
    <p:extLst>
      <p:ext uri="{BB962C8B-B14F-4D97-AF65-F5344CB8AC3E}">
        <p14:creationId xmlns:p14="http://schemas.microsoft.com/office/powerpoint/2010/main" val="2657227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ユニホームパートナー</a:t>
            </a:r>
            <a:r>
              <a:rPr kumimoji="1" lang="en-US" altLang="ja-JP" dirty="0" smtClean="0"/>
              <a:t/>
            </a:r>
            <a:br>
              <a:rPr kumimoji="1" lang="en-US" altLang="ja-JP" dirty="0" smtClean="0"/>
            </a:br>
            <a:endParaRPr kumimoji="1" lang="ja-JP" altLang="en-US" dirty="0"/>
          </a:p>
        </p:txBody>
      </p:sp>
      <p:graphicFrame>
        <p:nvGraphicFramePr>
          <p:cNvPr id="6" name="コンテンツ プレースホルダー 6"/>
          <p:cNvGraphicFramePr>
            <a:graphicFrameLocks noGrp="1"/>
          </p:cNvGraphicFramePr>
          <p:nvPr>
            <p:ph idx="1"/>
            <p:extLst>
              <p:ext uri="{D42A27DB-BD31-4B8C-83A1-F6EECF244321}">
                <p14:modId xmlns:p14="http://schemas.microsoft.com/office/powerpoint/2010/main" val="730400259"/>
              </p:ext>
            </p:extLst>
          </p:nvPr>
        </p:nvGraphicFramePr>
        <p:xfrm>
          <a:off x="4937568" y="2762252"/>
          <a:ext cx="6451600" cy="3073398"/>
        </p:xfrm>
        <a:graphic>
          <a:graphicData uri="http://schemas.openxmlformats.org/drawingml/2006/table">
            <a:tbl>
              <a:tblPr firstRow="1" bandRow="1">
                <a:tableStyleId>{93296810-A885-4BE3-A3E7-6D5BEEA58F35}</a:tableStyleId>
              </a:tblPr>
              <a:tblGrid>
                <a:gridCol w="3674211"/>
                <a:gridCol w="2777389"/>
              </a:tblGrid>
              <a:tr h="512233">
                <a:tc>
                  <a:txBody>
                    <a:bodyPr/>
                    <a:lstStyle/>
                    <a:p>
                      <a:r>
                        <a:rPr kumimoji="1" lang="ja-JP" altLang="en-US" sz="2400" dirty="0" smtClean="0"/>
                        <a:t>項目</a:t>
                      </a:r>
                      <a:endParaRPr kumimoji="1" lang="ja-JP" altLang="en-US" sz="2400" dirty="0"/>
                    </a:p>
                  </a:txBody>
                  <a:tcPr/>
                </a:tc>
                <a:tc>
                  <a:txBody>
                    <a:bodyPr/>
                    <a:lstStyle/>
                    <a:p>
                      <a:pPr algn="ctr"/>
                      <a:r>
                        <a:rPr kumimoji="1" lang="ja-JP" altLang="en-US" sz="2400" dirty="0" smtClean="0"/>
                        <a:t>金額</a:t>
                      </a:r>
                      <a:endParaRPr kumimoji="1" lang="ja-JP" altLang="en-US" sz="2400" dirty="0"/>
                    </a:p>
                  </a:txBody>
                  <a:tcPr/>
                </a:tc>
              </a:tr>
              <a:tr h="512233">
                <a:tc>
                  <a:txBody>
                    <a:bodyPr/>
                    <a:lstStyle/>
                    <a:p>
                      <a:r>
                        <a:rPr kumimoji="1" lang="ja-JP" altLang="en-US" sz="2400" dirty="0" smtClean="0"/>
                        <a:t>①　前面　</a:t>
                      </a:r>
                      <a:endParaRPr kumimoji="1" lang="ja-JP" altLang="en-US" sz="2400" dirty="0"/>
                    </a:p>
                  </a:txBody>
                  <a:tcPr/>
                </a:tc>
                <a:tc>
                  <a:txBody>
                    <a:bodyPr/>
                    <a:lstStyle/>
                    <a:p>
                      <a:pPr algn="r"/>
                      <a:r>
                        <a:rPr kumimoji="1" lang="ja-JP" altLang="en-US" sz="2400" dirty="0" smtClean="0"/>
                        <a:t>￥　</a:t>
                      </a:r>
                      <a:r>
                        <a:rPr kumimoji="1" lang="en-US" altLang="ja-JP" sz="2400" dirty="0" smtClean="0"/>
                        <a:t>1,000,000</a:t>
                      </a:r>
                      <a:endParaRPr kumimoji="1" lang="ja-JP" altLang="en-US" sz="2400" dirty="0"/>
                    </a:p>
                  </a:txBody>
                  <a:tcPr/>
                </a:tc>
              </a:tr>
              <a:tr h="512233">
                <a:tc>
                  <a:txBody>
                    <a:bodyPr/>
                    <a:lstStyle/>
                    <a:p>
                      <a:r>
                        <a:rPr kumimoji="1" lang="ja-JP" altLang="en-US" sz="2400" dirty="0" smtClean="0"/>
                        <a:t>②　背面　上</a:t>
                      </a:r>
                      <a:endParaRPr kumimoji="1" lang="ja-JP" altLang="en-US" sz="2400" dirty="0"/>
                    </a:p>
                  </a:txBody>
                  <a:tcPr/>
                </a:tc>
                <a:tc>
                  <a:txBody>
                    <a:bodyPr/>
                    <a:lstStyle/>
                    <a:p>
                      <a:pPr algn="r"/>
                      <a:r>
                        <a:rPr kumimoji="1" lang="ja-JP" altLang="en-US" sz="2400" dirty="0" smtClean="0"/>
                        <a:t>￥　　</a:t>
                      </a:r>
                      <a:r>
                        <a:rPr kumimoji="1" lang="en-US" altLang="ja-JP" sz="2400" dirty="0" smtClean="0"/>
                        <a:t>850,000</a:t>
                      </a:r>
                      <a:endParaRPr kumimoji="1" lang="ja-JP" altLang="en-US" sz="2400" dirty="0"/>
                    </a:p>
                  </a:txBody>
                  <a:tcPr/>
                </a:tc>
              </a:tr>
              <a:tr h="512233">
                <a:tc>
                  <a:txBody>
                    <a:bodyPr/>
                    <a:lstStyle/>
                    <a:p>
                      <a:r>
                        <a:rPr kumimoji="1" lang="ja-JP" altLang="en-US" sz="2400" dirty="0" smtClean="0"/>
                        <a:t>③　背面　下</a:t>
                      </a:r>
                      <a:endParaRPr kumimoji="1" lang="ja-JP" altLang="en-US" sz="2400" dirty="0"/>
                    </a:p>
                  </a:txBody>
                  <a:tcPr/>
                </a:tc>
                <a:tc>
                  <a:txBody>
                    <a:bodyPr/>
                    <a:lstStyle/>
                    <a:p>
                      <a:pPr algn="r"/>
                      <a:r>
                        <a:rPr kumimoji="1" lang="ja-JP" altLang="en-US" sz="2400" dirty="0" smtClean="0"/>
                        <a:t>￥　　</a:t>
                      </a:r>
                      <a:r>
                        <a:rPr kumimoji="1" lang="en-US" altLang="ja-JP" sz="2400" dirty="0" smtClean="0"/>
                        <a:t>700,000</a:t>
                      </a:r>
                      <a:endParaRPr kumimoji="1" lang="ja-JP" altLang="en-US" sz="2400" dirty="0"/>
                    </a:p>
                  </a:txBody>
                  <a:tcPr/>
                </a:tc>
              </a:tr>
              <a:tr h="512233">
                <a:tc>
                  <a:txBody>
                    <a:bodyPr/>
                    <a:lstStyle/>
                    <a:p>
                      <a:r>
                        <a:rPr kumimoji="1" lang="ja-JP" altLang="en-US" sz="2400" dirty="0" smtClean="0"/>
                        <a:t>④　前面　左腕</a:t>
                      </a:r>
                      <a:endParaRPr kumimoji="1" lang="ja-JP" altLang="en-US" sz="2400" dirty="0"/>
                    </a:p>
                  </a:txBody>
                  <a:tcPr/>
                </a:tc>
                <a:tc>
                  <a:txBody>
                    <a:bodyPr/>
                    <a:lstStyle/>
                    <a:p>
                      <a:pPr algn="r"/>
                      <a:r>
                        <a:rPr kumimoji="1" lang="ja-JP" altLang="en-US" sz="2400" dirty="0" smtClean="0"/>
                        <a:t>￥　　</a:t>
                      </a:r>
                      <a:r>
                        <a:rPr kumimoji="1" lang="en-US" altLang="ja-JP" sz="2400" dirty="0" smtClean="0"/>
                        <a:t>400,000</a:t>
                      </a:r>
                      <a:endParaRPr kumimoji="1" lang="ja-JP" altLang="en-US" sz="2400" dirty="0"/>
                    </a:p>
                  </a:txBody>
                  <a:tcPr/>
                </a:tc>
              </a:tr>
              <a:tr h="512233">
                <a:tc>
                  <a:txBody>
                    <a:bodyPr/>
                    <a:lstStyle/>
                    <a:p>
                      <a:r>
                        <a:rPr kumimoji="1" lang="ja-JP" altLang="en-US" sz="2400" dirty="0" smtClean="0"/>
                        <a:t>⑤　前面　パンツ</a:t>
                      </a:r>
                      <a:endParaRPr kumimoji="1" lang="ja-JP" altLang="en-US" sz="2400" dirty="0"/>
                    </a:p>
                  </a:txBody>
                  <a:tcPr/>
                </a:tc>
                <a:tc>
                  <a:txBody>
                    <a:bodyPr/>
                    <a:lstStyle/>
                    <a:p>
                      <a:pPr algn="r"/>
                      <a:r>
                        <a:rPr kumimoji="1" lang="ja-JP" altLang="en-US" sz="2400" dirty="0" smtClean="0"/>
                        <a:t>￥　　</a:t>
                      </a:r>
                      <a:r>
                        <a:rPr kumimoji="1" lang="en-US" altLang="ja-JP" sz="2400" dirty="0" smtClean="0"/>
                        <a:t>550,000</a:t>
                      </a:r>
                      <a:endParaRPr kumimoji="1" lang="ja-JP" altLang="en-US" sz="2400" dirty="0"/>
                    </a:p>
                  </a:txBody>
                  <a:tcPr/>
                </a:tc>
              </a:tr>
            </a:tbl>
          </a:graphicData>
        </a:graphic>
      </p:graphicFrame>
      <p:pic>
        <p:nvPicPr>
          <p:cNvPr id="7" name="図 6"/>
          <p:cNvPicPr>
            <a:picLocks noChangeAspect="1"/>
          </p:cNvPicPr>
          <p:nvPr/>
        </p:nvPicPr>
        <p:blipFill rotWithShape="1">
          <a:blip r:embed="rId2">
            <a:extLst>
              <a:ext uri="{28A0092B-C50C-407E-A947-70E740481C1C}">
                <a14:useLocalDpi xmlns:a14="http://schemas.microsoft.com/office/drawing/2010/main" val="0"/>
              </a:ext>
            </a:extLst>
          </a:blip>
          <a:srcRect l="4016" b="1035"/>
          <a:stretch/>
        </p:blipFill>
        <p:spPr>
          <a:xfrm>
            <a:off x="330200" y="2692401"/>
            <a:ext cx="4035868" cy="3340100"/>
          </a:xfrm>
          <a:prstGeom prst="rect">
            <a:avLst/>
          </a:prstGeom>
        </p:spPr>
      </p:pic>
      <p:sp>
        <p:nvSpPr>
          <p:cNvPr id="8" name="テキスト ボックス 7"/>
          <p:cNvSpPr txBox="1"/>
          <p:nvPr/>
        </p:nvSpPr>
        <p:spPr>
          <a:xfrm>
            <a:off x="2527300" y="1638012"/>
            <a:ext cx="5715000" cy="584775"/>
          </a:xfrm>
          <a:prstGeom prst="rect">
            <a:avLst/>
          </a:prstGeom>
          <a:noFill/>
        </p:spPr>
        <p:txBody>
          <a:bodyPr wrap="square" rtlCol="0">
            <a:spAutoFit/>
          </a:bodyPr>
          <a:lstStyle/>
          <a:p>
            <a:r>
              <a:rPr kumimoji="1" lang="ja-JP" altLang="en-US" sz="3200" dirty="0" smtClean="0"/>
              <a:t>ユニホームパートナー　金額</a:t>
            </a:r>
            <a:endParaRPr kumimoji="1" lang="ja-JP" altLang="en-US" sz="3200" dirty="0"/>
          </a:p>
        </p:txBody>
      </p:sp>
    </p:spTree>
    <p:extLst>
      <p:ext uri="{BB962C8B-B14F-4D97-AF65-F5344CB8AC3E}">
        <p14:creationId xmlns:p14="http://schemas.microsoft.com/office/powerpoint/2010/main" val="2911263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b="1" dirty="0" smtClean="0"/>
              <a:t>トレーニングパートナー（</a:t>
            </a:r>
            <a:r>
              <a:rPr lang="en-US" altLang="ja-JP" b="1" dirty="0" smtClean="0"/>
              <a:t>9</a:t>
            </a:r>
            <a:r>
              <a:rPr lang="ja-JP" altLang="en-US" b="1" dirty="0" smtClean="0"/>
              <a:t>社限定）</a:t>
            </a:r>
            <a:r>
              <a:rPr lang="en-US" altLang="ja-JP" b="1" dirty="0"/>
              <a:t/>
            </a:r>
            <a:br>
              <a:rPr lang="en-US" altLang="ja-JP" b="1" dirty="0"/>
            </a:br>
            <a:r>
              <a:rPr lang="ja-JP" altLang="en-US" sz="1600" b="1" dirty="0" smtClean="0">
                <a:solidFill>
                  <a:schemeClr val="tx1"/>
                </a:solidFill>
              </a:rPr>
              <a:t>練習試合用シャツ・練習着へロゴを掲載頂くパートナーとなります</a:t>
            </a:r>
            <a:r>
              <a:rPr lang="ja-JP" altLang="en-US" dirty="0"/>
              <a:t/>
            </a:r>
            <a:br>
              <a:rPr lang="ja-JP" altLang="en-US" dirty="0"/>
            </a:br>
            <a:endParaRPr kumimoji="1" lang="ja-JP" altLang="en-US" dirty="0"/>
          </a:p>
        </p:txBody>
      </p:sp>
      <p:pic>
        <p:nvPicPr>
          <p:cNvPr id="18" name="コンテンツ プレースホルダー 17"/>
          <p:cNvPicPr>
            <a:picLocks noGrp="1" noChangeAspect="1"/>
          </p:cNvPicPr>
          <p:nvPr>
            <p:ph idx="1"/>
          </p:nvPr>
        </p:nvPicPr>
        <p:blipFill>
          <a:blip r:embed="rId2">
            <a:extLst>
              <a:ext uri="{BEBA8EAE-BF5A-486C-A8C5-ECC9F3942E4B}">
                <a14:imgProps xmlns:a14="http://schemas.microsoft.com/office/drawing/2010/main">
                  <a14:imgLayer r:embed="rId3">
                    <a14:imgEffect>
                      <a14:backgroundRemoval t="0" b="54615" l="20000" r="100000"/>
                    </a14:imgEffect>
                    <a14:imgEffect>
                      <a14:artisticMarker/>
                    </a14:imgEffect>
                  </a14:imgLayer>
                </a14:imgProps>
              </a:ext>
              <a:ext uri="{28A0092B-C50C-407E-A947-70E740481C1C}">
                <a14:useLocalDpi xmlns:a14="http://schemas.microsoft.com/office/drawing/2010/main" val="0"/>
              </a:ext>
            </a:extLst>
          </a:blip>
          <a:stretch>
            <a:fillRect/>
          </a:stretch>
        </p:blipFill>
        <p:spPr>
          <a:xfrm>
            <a:off x="1927392" y="2505065"/>
            <a:ext cx="7171178" cy="7311791"/>
          </a:xfrm>
        </p:spPr>
      </p:pic>
      <p:sp>
        <p:nvSpPr>
          <p:cNvPr id="20" name="テキスト ボックス 19"/>
          <p:cNvSpPr txBox="1"/>
          <p:nvPr/>
        </p:nvSpPr>
        <p:spPr>
          <a:xfrm>
            <a:off x="677334" y="1611414"/>
            <a:ext cx="4075419" cy="3970318"/>
          </a:xfrm>
          <a:prstGeom prst="rect">
            <a:avLst/>
          </a:prstGeom>
          <a:noFill/>
        </p:spPr>
        <p:txBody>
          <a:bodyPr wrap="square" rtlCol="0">
            <a:spAutoFit/>
          </a:bodyPr>
          <a:lstStyle/>
          <a:p>
            <a:r>
              <a:rPr kumimoji="1" lang="ja-JP" altLang="en-US" dirty="0" smtClean="0"/>
              <a:t>メリット　一覧</a:t>
            </a:r>
            <a:endParaRPr kumimoji="1" lang="en-US" altLang="ja-JP" dirty="0" smtClean="0"/>
          </a:p>
          <a:p>
            <a:r>
              <a:rPr kumimoji="1" lang="ja-JP" altLang="en-US" dirty="0" smtClean="0"/>
              <a:t>・練習試合用ユニホーム　ロゴ掲載（背面）</a:t>
            </a:r>
            <a:endParaRPr kumimoji="1" lang="en-US" altLang="ja-JP" dirty="0" smtClean="0"/>
          </a:p>
          <a:p>
            <a:r>
              <a:rPr kumimoji="1" lang="ja-JP" altLang="en-US" dirty="0" smtClean="0"/>
              <a:t>・練習用シャツ　ロゴ掲載（背面）</a:t>
            </a:r>
            <a:endParaRPr kumimoji="1" lang="en-US" altLang="ja-JP" dirty="0" smtClean="0"/>
          </a:p>
          <a:p>
            <a:r>
              <a:rPr kumimoji="1" lang="ja-JP" altLang="en-US" dirty="0" smtClean="0"/>
              <a:t>・ピステ　ロゴ掲載</a:t>
            </a:r>
            <a:endParaRPr kumimoji="1" lang="en-US" altLang="ja-JP" dirty="0" smtClean="0"/>
          </a:p>
          <a:p>
            <a:r>
              <a:rPr kumimoji="1" lang="ja-JP" altLang="en-US" dirty="0" smtClean="0"/>
              <a:t>・公式ＨＰ　</a:t>
            </a:r>
            <a:endParaRPr kumimoji="1" lang="en-US" altLang="ja-JP" dirty="0" smtClean="0"/>
          </a:p>
          <a:p>
            <a:r>
              <a:rPr kumimoji="1" lang="ja-JP" altLang="en-US" dirty="0"/>
              <a:t>　</a:t>
            </a:r>
            <a:r>
              <a:rPr kumimoji="1" lang="ja-JP" altLang="en-US" dirty="0" smtClean="0"/>
              <a:t>スポンサーページにてバナー掲載</a:t>
            </a:r>
            <a:endParaRPr kumimoji="1" lang="en-US" altLang="ja-JP" dirty="0" smtClean="0"/>
          </a:p>
          <a:p>
            <a:r>
              <a:rPr kumimoji="1" lang="ja-JP" altLang="en-US" dirty="0" smtClean="0"/>
              <a:t>・各種ＳＮＳへの紹介ページ投稿</a:t>
            </a:r>
            <a:endParaRPr kumimoji="1" lang="en-US" altLang="ja-JP" dirty="0" smtClean="0"/>
          </a:p>
          <a:p>
            <a:r>
              <a:rPr kumimoji="1" lang="ja-JP" altLang="en-US" dirty="0" smtClean="0"/>
              <a:t>・チーム集合写真でのロゴ看板掲載</a:t>
            </a:r>
            <a:endParaRPr kumimoji="1" lang="en-US" altLang="ja-JP" dirty="0" smtClean="0"/>
          </a:p>
          <a:p>
            <a:r>
              <a:rPr kumimoji="1" lang="ja-JP" altLang="en-US" dirty="0" smtClean="0"/>
              <a:t>・選手による貴社イベントへ参加</a:t>
            </a:r>
            <a:endParaRPr kumimoji="1" lang="en-US" altLang="ja-JP" dirty="0" smtClean="0"/>
          </a:p>
          <a:p>
            <a:r>
              <a:rPr kumimoji="1" lang="ja-JP" altLang="en-US" dirty="0" smtClean="0"/>
              <a:t>・ファンクラブ会員</a:t>
            </a:r>
            <a:endParaRPr kumimoji="1" lang="en-US" altLang="ja-JP" dirty="0" smtClean="0"/>
          </a:p>
          <a:p>
            <a:r>
              <a:rPr kumimoji="1" lang="ja-JP" altLang="en-US" dirty="0" smtClean="0"/>
              <a:t>（</a:t>
            </a:r>
            <a:r>
              <a:rPr kumimoji="1" lang="en-US" altLang="ja-JP" dirty="0" smtClean="0"/>
              <a:t>2020</a:t>
            </a:r>
            <a:r>
              <a:rPr kumimoji="1" lang="ja-JP" altLang="en-US" dirty="0" smtClean="0"/>
              <a:t>年</a:t>
            </a:r>
            <a:r>
              <a:rPr kumimoji="1" lang="en-US" altLang="ja-JP" dirty="0" smtClean="0"/>
              <a:t>11</a:t>
            </a:r>
            <a:r>
              <a:rPr kumimoji="1" lang="ja-JP" altLang="en-US" dirty="0" smtClean="0"/>
              <a:t>月開設予定）にてＰＲ</a:t>
            </a:r>
            <a:endParaRPr kumimoji="1" lang="en-US" altLang="ja-JP" dirty="0" smtClean="0"/>
          </a:p>
          <a:p>
            <a:r>
              <a:rPr kumimoji="1" lang="ja-JP" altLang="en-US" dirty="0" smtClean="0"/>
              <a:t>・当クラブオリジナル求人広告掲載（</a:t>
            </a:r>
            <a:r>
              <a:rPr kumimoji="1" lang="en-US" altLang="ja-JP" dirty="0" smtClean="0"/>
              <a:t>2020</a:t>
            </a:r>
            <a:r>
              <a:rPr kumimoji="1" lang="ja-JP" altLang="en-US" dirty="0"/>
              <a:t>年</a:t>
            </a:r>
            <a:r>
              <a:rPr kumimoji="1" lang="en-US" altLang="ja-JP" dirty="0" smtClean="0"/>
              <a:t>11</a:t>
            </a:r>
            <a:r>
              <a:rPr kumimoji="1" lang="ja-JP" altLang="en-US" dirty="0" smtClean="0"/>
              <a:t>月</a:t>
            </a:r>
            <a:r>
              <a:rPr kumimoji="1" lang="ja-JP" altLang="en-US" dirty="0"/>
              <a:t>開設予定）</a:t>
            </a:r>
            <a:endParaRPr kumimoji="1" lang="en-US" altLang="ja-JP" dirty="0" smtClean="0"/>
          </a:p>
        </p:txBody>
      </p:sp>
      <p:sp>
        <p:nvSpPr>
          <p:cNvPr id="21" name="テキスト ボックス 20"/>
          <p:cNvSpPr txBox="1"/>
          <p:nvPr/>
        </p:nvSpPr>
        <p:spPr>
          <a:xfrm>
            <a:off x="6528391" y="1833020"/>
            <a:ext cx="3965944" cy="369332"/>
          </a:xfrm>
          <a:prstGeom prst="rect">
            <a:avLst/>
          </a:prstGeom>
          <a:noFill/>
        </p:spPr>
        <p:txBody>
          <a:bodyPr wrap="square" rtlCol="0">
            <a:spAutoFit/>
          </a:bodyPr>
          <a:lstStyle/>
          <a:p>
            <a:r>
              <a:rPr kumimoji="1" lang="ja-JP" altLang="en-US" dirty="0" smtClean="0"/>
              <a:t>掲載可能箇所</a:t>
            </a:r>
            <a:endParaRPr kumimoji="1" lang="ja-JP" altLang="en-US" dirty="0"/>
          </a:p>
        </p:txBody>
      </p:sp>
      <p:sp>
        <p:nvSpPr>
          <p:cNvPr id="22" name="正方形/長方形 21"/>
          <p:cNvSpPr/>
          <p:nvPr/>
        </p:nvSpPr>
        <p:spPr>
          <a:xfrm>
            <a:off x="6687879" y="2796363"/>
            <a:ext cx="1392865" cy="52643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ln>
                  <a:solidFill>
                    <a:schemeClr val="tx1"/>
                  </a:solidFill>
                </a:ln>
                <a:solidFill>
                  <a:schemeClr val="tx1"/>
                </a:solidFill>
              </a:rPr>
              <a:t>①背面　上</a:t>
            </a:r>
            <a:endParaRPr kumimoji="1" lang="ja-JP" altLang="en-US" dirty="0">
              <a:ln>
                <a:solidFill>
                  <a:schemeClr val="tx1"/>
                </a:solidFill>
              </a:ln>
              <a:solidFill>
                <a:schemeClr val="tx1"/>
              </a:solidFill>
            </a:endParaRPr>
          </a:p>
        </p:txBody>
      </p:sp>
      <p:grpSp>
        <p:nvGrpSpPr>
          <p:cNvPr id="43" name="グループ化 42"/>
          <p:cNvGrpSpPr/>
          <p:nvPr/>
        </p:nvGrpSpPr>
        <p:grpSpPr>
          <a:xfrm>
            <a:off x="6372447" y="4849421"/>
            <a:ext cx="1922719" cy="1311541"/>
            <a:chOff x="6808382" y="4392217"/>
            <a:chExt cx="1922719" cy="1311541"/>
          </a:xfrm>
          <a:solidFill>
            <a:schemeClr val="bg1">
              <a:lumMod val="95000"/>
            </a:schemeClr>
          </a:solidFill>
        </p:grpSpPr>
        <p:grpSp>
          <p:nvGrpSpPr>
            <p:cNvPr id="35" name="グループ化 34"/>
            <p:cNvGrpSpPr/>
            <p:nvPr/>
          </p:nvGrpSpPr>
          <p:grpSpPr>
            <a:xfrm>
              <a:off x="6808382" y="4392217"/>
              <a:ext cx="1922719" cy="633085"/>
              <a:chOff x="6808382" y="4392217"/>
              <a:chExt cx="1922719" cy="633085"/>
            </a:xfrm>
            <a:grpFill/>
          </p:grpSpPr>
          <p:grpSp>
            <p:nvGrpSpPr>
              <p:cNvPr id="31" name="グループ化 30"/>
              <p:cNvGrpSpPr/>
              <p:nvPr/>
            </p:nvGrpSpPr>
            <p:grpSpPr>
              <a:xfrm>
                <a:off x="6808382" y="4392217"/>
                <a:ext cx="1922719" cy="296738"/>
                <a:chOff x="6808382" y="4456015"/>
                <a:chExt cx="1922719" cy="296738"/>
              </a:xfrm>
              <a:grpFill/>
            </p:grpSpPr>
            <p:sp>
              <p:nvSpPr>
                <p:cNvPr id="23" name="正方形/長方形 22"/>
                <p:cNvSpPr/>
                <p:nvPr/>
              </p:nvSpPr>
              <p:spPr>
                <a:xfrm>
                  <a:off x="6808382" y="4456016"/>
                  <a:ext cx="910855" cy="29673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p:nvSpPr>
              <p:spPr>
                <a:xfrm>
                  <a:off x="7820246" y="4456015"/>
                  <a:ext cx="910855" cy="29673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 name="グループ化 31"/>
              <p:cNvGrpSpPr/>
              <p:nvPr/>
            </p:nvGrpSpPr>
            <p:grpSpPr>
              <a:xfrm>
                <a:off x="6808382" y="4728564"/>
                <a:ext cx="1922719" cy="296738"/>
                <a:chOff x="6808382" y="4456015"/>
                <a:chExt cx="1922719" cy="296738"/>
              </a:xfrm>
              <a:grpFill/>
            </p:grpSpPr>
            <p:sp>
              <p:nvSpPr>
                <p:cNvPr id="33" name="正方形/長方形 32"/>
                <p:cNvSpPr/>
                <p:nvPr/>
              </p:nvSpPr>
              <p:spPr>
                <a:xfrm>
                  <a:off x="6808382" y="4456016"/>
                  <a:ext cx="910855" cy="29673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p:nvSpPr>
              <p:spPr>
                <a:xfrm>
                  <a:off x="7820246" y="4456015"/>
                  <a:ext cx="910855" cy="29673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36" name="グループ化 35"/>
            <p:cNvGrpSpPr/>
            <p:nvPr/>
          </p:nvGrpSpPr>
          <p:grpSpPr>
            <a:xfrm>
              <a:off x="6808382" y="5070673"/>
              <a:ext cx="1922719" cy="633085"/>
              <a:chOff x="6808382" y="4392217"/>
              <a:chExt cx="1922719" cy="633085"/>
            </a:xfrm>
            <a:grpFill/>
          </p:grpSpPr>
          <p:grpSp>
            <p:nvGrpSpPr>
              <p:cNvPr id="37" name="グループ化 36"/>
              <p:cNvGrpSpPr/>
              <p:nvPr/>
            </p:nvGrpSpPr>
            <p:grpSpPr>
              <a:xfrm>
                <a:off x="6808382" y="4392217"/>
                <a:ext cx="1922719" cy="296738"/>
                <a:chOff x="6808382" y="4456015"/>
                <a:chExt cx="1922719" cy="296738"/>
              </a:xfrm>
              <a:grpFill/>
            </p:grpSpPr>
            <p:sp>
              <p:nvSpPr>
                <p:cNvPr id="41" name="正方形/長方形 40"/>
                <p:cNvSpPr/>
                <p:nvPr/>
              </p:nvSpPr>
              <p:spPr>
                <a:xfrm>
                  <a:off x="6808382" y="4456016"/>
                  <a:ext cx="910855" cy="29673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p:cNvSpPr/>
                <p:nvPr/>
              </p:nvSpPr>
              <p:spPr>
                <a:xfrm>
                  <a:off x="7820246" y="4456015"/>
                  <a:ext cx="910855" cy="29673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 name="グループ化 37"/>
              <p:cNvGrpSpPr/>
              <p:nvPr/>
            </p:nvGrpSpPr>
            <p:grpSpPr>
              <a:xfrm>
                <a:off x="6808382" y="4728564"/>
                <a:ext cx="1922719" cy="296738"/>
                <a:chOff x="6808382" y="4456015"/>
                <a:chExt cx="1922719" cy="296738"/>
              </a:xfrm>
              <a:grpFill/>
            </p:grpSpPr>
            <p:sp>
              <p:nvSpPr>
                <p:cNvPr id="39" name="正方形/長方形 38"/>
                <p:cNvSpPr/>
                <p:nvPr/>
              </p:nvSpPr>
              <p:spPr>
                <a:xfrm>
                  <a:off x="6808382" y="4456016"/>
                  <a:ext cx="910855" cy="29673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p:cNvSpPr/>
                <p:nvPr/>
              </p:nvSpPr>
              <p:spPr>
                <a:xfrm>
                  <a:off x="7820246" y="4456015"/>
                  <a:ext cx="910855" cy="29673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graphicFrame>
        <p:nvGraphicFramePr>
          <p:cNvPr id="45" name="表 44"/>
          <p:cNvGraphicFramePr>
            <a:graphicFrameLocks noGrp="1"/>
          </p:cNvGraphicFramePr>
          <p:nvPr>
            <p:extLst>
              <p:ext uri="{D42A27DB-BD31-4B8C-83A1-F6EECF244321}">
                <p14:modId xmlns:p14="http://schemas.microsoft.com/office/powerpoint/2010/main" val="2498245898"/>
              </p:ext>
            </p:extLst>
          </p:nvPr>
        </p:nvGraphicFramePr>
        <p:xfrm>
          <a:off x="677334" y="5523625"/>
          <a:ext cx="4415466" cy="1112520"/>
        </p:xfrm>
        <a:graphic>
          <a:graphicData uri="http://schemas.openxmlformats.org/drawingml/2006/table">
            <a:tbl>
              <a:tblPr firstRow="1" bandRow="1">
                <a:tableStyleId>{93296810-A885-4BE3-A3E7-6D5BEEA58F35}</a:tableStyleId>
              </a:tblPr>
              <a:tblGrid>
                <a:gridCol w="2788684"/>
                <a:gridCol w="1626782"/>
              </a:tblGrid>
              <a:tr h="370840">
                <a:tc>
                  <a:txBody>
                    <a:bodyPr/>
                    <a:lstStyle/>
                    <a:p>
                      <a:pPr algn="l"/>
                      <a:r>
                        <a:rPr kumimoji="1" lang="ja-JP" altLang="en-US" dirty="0" smtClean="0"/>
                        <a:t>項目</a:t>
                      </a:r>
                      <a:endParaRPr kumimoji="1" lang="ja-JP" altLang="en-US" dirty="0"/>
                    </a:p>
                  </a:txBody>
                  <a:tcPr/>
                </a:tc>
                <a:tc>
                  <a:txBody>
                    <a:bodyPr/>
                    <a:lstStyle/>
                    <a:p>
                      <a:pPr algn="ctr"/>
                      <a:r>
                        <a:rPr kumimoji="1" lang="ja-JP" altLang="en-US" dirty="0" smtClean="0"/>
                        <a:t>金額</a:t>
                      </a:r>
                      <a:endParaRPr kumimoji="1" lang="ja-JP" altLang="en-US" dirty="0"/>
                    </a:p>
                  </a:txBody>
                  <a:tcPr/>
                </a:tc>
              </a:tr>
              <a:tr h="370840">
                <a:tc>
                  <a:txBody>
                    <a:bodyPr/>
                    <a:lstStyle/>
                    <a:p>
                      <a:r>
                        <a:rPr kumimoji="1" lang="ja-JP" altLang="en-US" dirty="0" smtClean="0"/>
                        <a:t>①　背面　上</a:t>
                      </a:r>
                      <a:endParaRPr kumimoji="1" lang="ja-JP" altLang="en-US" dirty="0"/>
                    </a:p>
                  </a:txBody>
                  <a:tcPr/>
                </a:tc>
                <a:tc>
                  <a:txBody>
                    <a:bodyPr/>
                    <a:lstStyle/>
                    <a:p>
                      <a:pPr algn="r"/>
                      <a:r>
                        <a:rPr kumimoji="1" lang="ja-JP" altLang="en-US" dirty="0" smtClean="0"/>
                        <a:t>￥　</a:t>
                      </a:r>
                      <a:r>
                        <a:rPr kumimoji="1" lang="en-US" altLang="ja-JP" dirty="0" smtClean="0"/>
                        <a:t>300,000</a:t>
                      </a:r>
                      <a:endParaRPr kumimoji="1" lang="ja-JP" altLang="en-US" dirty="0"/>
                    </a:p>
                  </a:txBody>
                  <a:tcPr/>
                </a:tc>
              </a:tr>
              <a:tr h="370840">
                <a:tc>
                  <a:txBody>
                    <a:bodyPr/>
                    <a:lstStyle/>
                    <a:p>
                      <a:r>
                        <a:rPr kumimoji="1" lang="ja-JP" altLang="en-US" dirty="0" smtClean="0"/>
                        <a:t>②　その他</a:t>
                      </a:r>
                      <a:endParaRPr kumimoji="1" lang="ja-JP" altLang="en-US" dirty="0"/>
                    </a:p>
                  </a:txBody>
                  <a:tcPr/>
                </a:tc>
                <a:tc>
                  <a:txBody>
                    <a:bodyPr/>
                    <a:lstStyle/>
                    <a:p>
                      <a:pPr algn="r"/>
                      <a:r>
                        <a:rPr kumimoji="1" lang="ja-JP" altLang="en-US" dirty="0" smtClean="0"/>
                        <a:t>￥　</a:t>
                      </a:r>
                      <a:r>
                        <a:rPr kumimoji="1" lang="en-US" altLang="ja-JP" dirty="0" smtClean="0"/>
                        <a:t>150,000</a:t>
                      </a:r>
                      <a:endParaRPr kumimoji="1" lang="ja-JP" altLang="en-US" dirty="0"/>
                    </a:p>
                  </a:txBody>
                  <a:tcPr/>
                </a:tc>
              </a:tr>
            </a:tbl>
          </a:graphicData>
        </a:graphic>
      </p:graphicFrame>
    </p:spTree>
    <p:extLst>
      <p:ext uri="{BB962C8B-B14F-4D97-AF65-F5344CB8AC3E}">
        <p14:creationId xmlns:p14="http://schemas.microsoft.com/office/powerpoint/2010/main" val="18240229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smtClean="0"/>
              <a:t>ピステパートナー（</a:t>
            </a:r>
            <a:r>
              <a:rPr lang="en-US" altLang="ja-JP" b="1" dirty="0" smtClean="0"/>
              <a:t>3</a:t>
            </a:r>
            <a:r>
              <a:rPr lang="ja-JP" altLang="en-US" b="1" dirty="0" smtClean="0"/>
              <a:t>社限定）</a:t>
            </a:r>
            <a:r>
              <a:rPr lang="ja-JP" altLang="en-US" dirty="0"/>
              <a:t/>
            </a:r>
            <a:br>
              <a:rPr lang="ja-JP" altLang="en-US" dirty="0"/>
            </a:br>
            <a:r>
              <a:rPr lang="ja-JP" altLang="en-US" sz="1600" dirty="0" smtClean="0">
                <a:solidFill>
                  <a:schemeClr val="tx1"/>
                </a:solidFill>
              </a:rPr>
              <a:t>移動の際や練習の際に着用するピステへロゴ掲載頂くパートナーとなります</a:t>
            </a:r>
            <a:endParaRPr kumimoji="1" lang="ja-JP" altLang="en-US" sz="1600" dirty="0"/>
          </a:p>
        </p:txBody>
      </p:sp>
      <p:pic>
        <p:nvPicPr>
          <p:cNvPr id="6" name="コンテンツ プレースホルダー 5"/>
          <p:cNvPicPr>
            <a:picLocks noGrp="1" noChangeAspect="1"/>
          </p:cNvPicPr>
          <p:nvPr>
            <p:ph idx="1"/>
          </p:nvPr>
        </p:nvPicPr>
        <p:blipFill rotWithShape="1">
          <a:blip r:embed="rId2">
            <a:extLst>
              <a:ext uri="{28A0092B-C50C-407E-A947-70E740481C1C}">
                <a14:useLocalDpi xmlns:a14="http://schemas.microsoft.com/office/drawing/2010/main" val="0"/>
              </a:ext>
            </a:extLst>
          </a:blip>
          <a:srcRect l="10828" t="16984" r="51643" b="-478"/>
          <a:stretch/>
        </p:blipFill>
        <p:spPr>
          <a:xfrm>
            <a:off x="5353872" y="1930400"/>
            <a:ext cx="2859780" cy="4817524"/>
          </a:xfrm>
        </p:spPr>
      </p:pic>
      <p:grpSp>
        <p:nvGrpSpPr>
          <p:cNvPr id="15" name="グループ化 14"/>
          <p:cNvGrpSpPr/>
          <p:nvPr/>
        </p:nvGrpSpPr>
        <p:grpSpPr>
          <a:xfrm>
            <a:off x="6918630" y="3353526"/>
            <a:ext cx="771608" cy="1180086"/>
            <a:chOff x="7248239" y="2906958"/>
            <a:chExt cx="771608" cy="1180086"/>
          </a:xfrm>
        </p:grpSpPr>
        <p:sp>
          <p:nvSpPr>
            <p:cNvPr id="7" name="正方形/長方形 6"/>
            <p:cNvSpPr/>
            <p:nvPr/>
          </p:nvSpPr>
          <p:spPr>
            <a:xfrm>
              <a:off x="7248239" y="2906958"/>
              <a:ext cx="771608" cy="35402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n>
                  <a:solidFill>
                    <a:schemeClr val="tx1"/>
                  </a:solidFill>
                </a:ln>
                <a:solidFill>
                  <a:schemeClr val="tx1"/>
                </a:solidFill>
              </a:endParaRPr>
            </a:p>
          </p:txBody>
        </p:sp>
        <p:sp>
          <p:nvSpPr>
            <p:cNvPr id="10" name="正方形/長方形 9"/>
            <p:cNvSpPr/>
            <p:nvPr/>
          </p:nvSpPr>
          <p:spPr>
            <a:xfrm>
              <a:off x="7248239" y="3733024"/>
              <a:ext cx="771608" cy="35402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n>
                  <a:solidFill>
                    <a:schemeClr val="tx1"/>
                  </a:solidFill>
                </a:ln>
                <a:solidFill>
                  <a:schemeClr val="tx1"/>
                </a:solidFill>
              </a:endParaRPr>
            </a:p>
          </p:txBody>
        </p:sp>
        <p:sp>
          <p:nvSpPr>
            <p:cNvPr id="11" name="正方形/長方形 10"/>
            <p:cNvSpPr/>
            <p:nvPr/>
          </p:nvSpPr>
          <p:spPr>
            <a:xfrm>
              <a:off x="7248239" y="3319991"/>
              <a:ext cx="771608" cy="35402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n>
                  <a:solidFill>
                    <a:schemeClr val="tx1"/>
                  </a:solidFill>
                </a:ln>
                <a:solidFill>
                  <a:schemeClr val="tx1"/>
                </a:solidFill>
              </a:endParaRPr>
            </a:p>
          </p:txBody>
        </p:sp>
      </p:grpSp>
      <p:sp>
        <p:nvSpPr>
          <p:cNvPr id="12" name="テキスト ボックス 11"/>
          <p:cNvSpPr txBox="1"/>
          <p:nvPr/>
        </p:nvSpPr>
        <p:spPr>
          <a:xfrm>
            <a:off x="677334" y="1611414"/>
            <a:ext cx="4075419" cy="3139321"/>
          </a:xfrm>
          <a:prstGeom prst="rect">
            <a:avLst/>
          </a:prstGeom>
          <a:noFill/>
        </p:spPr>
        <p:txBody>
          <a:bodyPr wrap="square" rtlCol="0">
            <a:spAutoFit/>
          </a:bodyPr>
          <a:lstStyle/>
          <a:p>
            <a:r>
              <a:rPr kumimoji="1" lang="ja-JP" altLang="en-US" dirty="0" smtClean="0"/>
              <a:t>メリット　一覧</a:t>
            </a:r>
            <a:endParaRPr kumimoji="1" lang="en-US" altLang="ja-JP" dirty="0" smtClean="0"/>
          </a:p>
          <a:p>
            <a:r>
              <a:rPr kumimoji="1" lang="ja-JP" altLang="en-US" dirty="0" smtClean="0"/>
              <a:t>・ピステ　ロゴ掲載</a:t>
            </a:r>
            <a:endParaRPr kumimoji="1" lang="en-US" altLang="ja-JP" dirty="0" smtClean="0"/>
          </a:p>
          <a:p>
            <a:r>
              <a:rPr kumimoji="1" lang="ja-JP" altLang="en-US" dirty="0" smtClean="0"/>
              <a:t>・公式ＨＰ　</a:t>
            </a:r>
            <a:endParaRPr kumimoji="1" lang="en-US" altLang="ja-JP" dirty="0" smtClean="0"/>
          </a:p>
          <a:p>
            <a:r>
              <a:rPr kumimoji="1" lang="ja-JP" altLang="en-US" dirty="0"/>
              <a:t>　</a:t>
            </a:r>
            <a:r>
              <a:rPr kumimoji="1" lang="ja-JP" altLang="en-US" dirty="0" smtClean="0"/>
              <a:t>スポンサーページにてバナー掲載</a:t>
            </a:r>
            <a:endParaRPr kumimoji="1" lang="en-US" altLang="ja-JP" dirty="0" smtClean="0"/>
          </a:p>
          <a:p>
            <a:r>
              <a:rPr kumimoji="1" lang="ja-JP" altLang="en-US" dirty="0" smtClean="0"/>
              <a:t>・各種ＳＮＳへの紹介ページ投稿</a:t>
            </a:r>
            <a:endParaRPr kumimoji="1" lang="en-US" altLang="ja-JP" dirty="0" smtClean="0"/>
          </a:p>
          <a:p>
            <a:r>
              <a:rPr kumimoji="1" lang="ja-JP" altLang="en-US" dirty="0" smtClean="0"/>
              <a:t>・チーム集合写真でのロゴ看板掲載</a:t>
            </a:r>
            <a:endParaRPr kumimoji="1" lang="en-US" altLang="ja-JP" dirty="0" smtClean="0"/>
          </a:p>
          <a:p>
            <a:r>
              <a:rPr kumimoji="1" lang="ja-JP" altLang="en-US" dirty="0" smtClean="0"/>
              <a:t>・選手による貴社イベントへ参加</a:t>
            </a:r>
            <a:endParaRPr kumimoji="1" lang="en-US" altLang="ja-JP" dirty="0" smtClean="0"/>
          </a:p>
          <a:p>
            <a:r>
              <a:rPr kumimoji="1" lang="ja-JP" altLang="en-US" dirty="0" smtClean="0"/>
              <a:t>・ファンクラブ会員</a:t>
            </a:r>
            <a:endParaRPr kumimoji="1" lang="en-US" altLang="ja-JP" dirty="0" smtClean="0"/>
          </a:p>
          <a:p>
            <a:r>
              <a:rPr kumimoji="1" lang="ja-JP" altLang="en-US" dirty="0" smtClean="0"/>
              <a:t>（</a:t>
            </a:r>
            <a:r>
              <a:rPr kumimoji="1" lang="en-US" altLang="ja-JP" dirty="0" smtClean="0"/>
              <a:t>2020</a:t>
            </a:r>
            <a:r>
              <a:rPr kumimoji="1" lang="ja-JP" altLang="en-US" dirty="0" smtClean="0"/>
              <a:t>年</a:t>
            </a:r>
            <a:r>
              <a:rPr kumimoji="1" lang="en-US" altLang="ja-JP" dirty="0" smtClean="0"/>
              <a:t>11</a:t>
            </a:r>
            <a:r>
              <a:rPr kumimoji="1" lang="ja-JP" altLang="en-US" dirty="0" smtClean="0"/>
              <a:t>月開設予定）にてＰＲ</a:t>
            </a:r>
            <a:endParaRPr kumimoji="1" lang="en-US" altLang="ja-JP" dirty="0" smtClean="0"/>
          </a:p>
          <a:p>
            <a:r>
              <a:rPr kumimoji="1" lang="ja-JP" altLang="en-US" dirty="0" smtClean="0"/>
              <a:t>・当クラブオリジナル求人広告掲載（</a:t>
            </a:r>
            <a:r>
              <a:rPr kumimoji="1" lang="en-US" altLang="ja-JP" dirty="0" smtClean="0"/>
              <a:t>2020</a:t>
            </a:r>
            <a:r>
              <a:rPr kumimoji="1" lang="ja-JP" altLang="en-US" dirty="0"/>
              <a:t>年</a:t>
            </a:r>
            <a:r>
              <a:rPr kumimoji="1" lang="en-US" altLang="ja-JP" dirty="0" smtClean="0"/>
              <a:t>11</a:t>
            </a:r>
            <a:r>
              <a:rPr kumimoji="1" lang="ja-JP" altLang="en-US" dirty="0" smtClean="0"/>
              <a:t>月</a:t>
            </a:r>
            <a:r>
              <a:rPr kumimoji="1" lang="ja-JP" altLang="en-US" dirty="0"/>
              <a:t>開設予定）</a:t>
            </a:r>
            <a:endParaRPr kumimoji="1" lang="en-US" altLang="ja-JP" dirty="0" smtClean="0"/>
          </a:p>
        </p:txBody>
      </p:sp>
      <p:graphicFrame>
        <p:nvGraphicFramePr>
          <p:cNvPr id="13" name="表 12"/>
          <p:cNvGraphicFramePr>
            <a:graphicFrameLocks noGrp="1"/>
          </p:cNvGraphicFramePr>
          <p:nvPr>
            <p:extLst>
              <p:ext uri="{D42A27DB-BD31-4B8C-83A1-F6EECF244321}">
                <p14:modId xmlns:p14="http://schemas.microsoft.com/office/powerpoint/2010/main" val="4286382201"/>
              </p:ext>
            </p:extLst>
          </p:nvPr>
        </p:nvGraphicFramePr>
        <p:xfrm>
          <a:off x="756711" y="5135525"/>
          <a:ext cx="3708964" cy="910216"/>
        </p:xfrm>
        <a:graphic>
          <a:graphicData uri="http://schemas.openxmlformats.org/drawingml/2006/table">
            <a:tbl>
              <a:tblPr firstRow="1" bandRow="1">
                <a:tableStyleId>{93296810-A885-4BE3-A3E7-6D5BEEA58F35}</a:tableStyleId>
              </a:tblPr>
              <a:tblGrid>
                <a:gridCol w="1854482"/>
                <a:gridCol w="1854482"/>
              </a:tblGrid>
              <a:tr h="455108">
                <a:tc>
                  <a:txBody>
                    <a:bodyPr/>
                    <a:lstStyle/>
                    <a:p>
                      <a:r>
                        <a:rPr kumimoji="1" lang="ja-JP" altLang="en-US" dirty="0" smtClean="0"/>
                        <a:t>項目</a:t>
                      </a:r>
                      <a:endParaRPr kumimoji="1" lang="ja-JP" altLang="en-US" dirty="0"/>
                    </a:p>
                  </a:txBody>
                  <a:tcPr/>
                </a:tc>
                <a:tc>
                  <a:txBody>
                    <a:bodyPr/>
                    <a:lstStyle/>
                    <a:p>
                      <a:pPr algn="ctr"/>
                      <a:r>
                        <a:rPr kumimoji="1" lang="ja-JP" altLang="en-US" dirty="0" smtClean="0"/>
                        <a:t>金額</a:t>
                      </a:r>
                      <a:endParaRPr kumimoji="1" lang="ja-JP" altLang="en-US" dirty="0"/>
                    </a:p>
                  </a:txBody>
                  <a:tcPr/>
                </a:tc>
              </a:tr>
              <a:tr h="455108">
                <a:tc>
                  <a:txBody>
                    <a:bodyPr/>
                    <a:lstStyle/>
                    <a:p>
                      <a:r>
                        <a:rPr kumimoji="1" lang="ja-JP" altLang="en-US" dirty="0" smtClean="0"/>
                        <a:t>ピステ</a:t>
                      </a:r>
                      <a:endParaRPr kumimoji="1" lang="ja-JP" altLang="en-US" dirty="0"/>
                    </a:p>
                  </a:txBody>
                  <a:tcPr/>
                </a:tc>
                <a:tc>
                  <a:txBody>
                    <a:bodyPr/>
                    <a:lstStyle/>
                    <a:p>
                      <a:pPr algn="r"/>
                      <a:r>
                        <a:rPr kumimoji="1" lang="ja-JP" altLang="en-US" dirty="0" smtClean="0"/>
                        <a:t>￥</a:t>
                      </a:r>
                      <a:r>
                        <a:rPr kumimoji="1" lang="en-US" altLang="ja-JP" dirty="0" smtClean="0"/>
                        <a:t>120,000</a:t>
                      </a:r>
                      <a:endParaRPr kumimoji="1" lang="ja-JP" altLang="en-US" dirty="0"/>
                    </a:p>
                  </a:txBody>
                  <a:tcPr/>
                </a:tc>
              </a:tr>
            </a:tbl>
          </a:graphicData>
        </a:graphic>
      </p:graphicFrame>
      <p:sp>
        <p:nvSpPr>
          <p:cNvPr id="14" name="テキスト ボックス 13"/>
          <p:cNvSpPr txBox="1"/>
          <p:nvPr/>
        </p:nvSpPr>
        <p:spPr>
          <a:xfrm>
            <a:off x="5909177" y="1620081"/>
            <a:ext cx="3965944" cy="369332"/>
          </a:xfrm>
          <a:prstGeom prst="rect">
            <a:avLst/>
          </a:prstGeom>
          <a:noFill/>
        </p:spPr>
        <p:txBody>
          <a:bodyPr wrap="square" rtlCol="0">
            <a:spAutoFit/>
          </a:bodyPr>
          <a:lstStyle/>
          <a:p>
            <a:r>
              <a:rPr kumimoji="1" lang="ja-JP" altLang="en-US" dirty="0" smtClean="0"/>
              <a:t>掲載可能箇所</a:t>
            </a:r>
            <a:endParaRPr kumimoji="1" lang="ja-JP" altLang="en-US" dirty="0"/>
          </a:p>
        </p:txBody>
      </p:sp>
    </p:spTree>
    <p:extLst>
      <p:ext uri="{BB962C8B-B14F-4D97-AF65-F5344CB8AC3E}">
        <p14:creationId xmlns:p14="http://schemas.microsoft.com/office/powerpoint/2010/main" val="19389205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b="1" dirty="0"/>
              <a:t>ＨＰ</a:t>
            </a:r>
            <a:r>
              <a:rPr lang="ja-JP" altLang="en-US" b="1" dirty="0" smtClean="0"/>
              <a:t>パートナー</a:t>
            </a:r>
            <a:r>
              <a:rPr lang="en-US" altLang="ja-JP" b="1" dirty="0" smtClean="0"/>
              <a:t/>
            </a:r>
            <a:br>
              <a:rPr lang="en-US" altLang="ja-JP" b="1" dirty="0" smtClean="0"/>
            </a:br>
            <a:r>
              <a:rPr lang="ja-JP" altLang="en-US" sz="1600" b="1" dirty="0" smtClean="0">
                <a:solidFill>
                  <a:schemeClr val="tx1"/>
                </a:solidFill>
              </a:rPr>
              <a:t>公式ＨＰ　スポンサーページにてロゴ・クレジット掲載頂くパートナーとなります。</a:t>
            </a:r>
            <a:r>
              <a:rPr lang="en-US" altLang="ja-JP" sz="1600" b="1" dirty="0"/>
              <a:t/>
            </a:r>
            <a:br>
              <a:rPr lang="en-US" altLang="ja-JP" sz="1600" b="1" dirty="0"/>
            </a:br>
            <a:endParaRPr kumimoji="1" lang="ja-JP" altLang="en-US" sz="1600" dirty="0"/>
          </a:p>
        </p:txBody>
      </p:sp>
      <p:sp>
        <p:nvSpPr>
          <p:cNvPr id="3" name="コンテンツ プレースホルダー 2"/>
          <p:cNvSpPr>
            <a:spLocks noGrp="1"/>
          </p:cNvSpPr>
          <p:nvPr>
            <p:ph idx="1"/>
          </p:nvPr>
        </p:nvSpPr>
        <p:spPr>
          <a:xfrm>
            <a:off x="677334" y="2084389"/>
            <a:ext cx="8596668" cy="3300411"/>
          </a:xfrm>
        </p:spPr>
        <p:txBody>
          <a:bodyPr>
            <a:normAutofit/>
          </a:bodyPr>
          <a:lstStyle/>
          <a:p>
            <a:pPr marL="0" indent="0">
              <a:buNone/>
            </a:pPr>
            <a:r>
              <a:rPr lang="ja-JP" altLang="en-US" dirty="0"/>
              <a:t>メリット　一覧</a:t>
            </a:r>
            <a:endParaRPr lang="en-US" altLang="ja-JP" dirty="0"/>
          </a:p>
          <a:p>
            <a:pPr marL="0" indent="0">
              <a:buNone/>
            </a:pPr>
            <a:r>
              <a:rPr lang="ja-JP" altLang="en-US" dirty="0" smtClean="0"/>
              <a:t>・</a:t>
            </a:r>
            <a:r>
              <a:rPr lang="ja-JP" altLang="en-US" dirty="0"/>
              <a:t>公式ＨＰ　</a:t>
            </a:r>
            <a:endParaRPr lang="en-US" altLang="ja-JP" dirty="0"/>
          </a:p>
          <a:p>
            <a:pPr marL="0" indent="0">
              <a:buNone/>
            </a:pPr>
            <a:r>
              <a:rPr lang="ja-JP" altLang="en-US" dirty="0"/>
              <a:t>　スポンサーページにてバナー掲載</a:t>
            </a:r>
            <a:endParaRPr lang="en-US" altLang="ja-JP" dirty="0"/>
          </a:p>
          <a:p>
            <a:pPr marL="0" indent="0">
              <a:buNone/>
            </a:pPr>
            <a:r>
              <a:rPr lang="ja-JP" altLang="en-US" dirty="0"/>
              <a:t>・各種ＳＮＳへの紹介ページ投稿</a:t>
            </a:r>
            <a:endParaRPr lang="en-US" altLang="ja-JP" dirty="0"/>
          </a:p>
          <a:p>
            <a:pPr marL="0" indent="0">
              <a:buNone/>
            </a:pPr>
            <a:r>
              <a:rPr lang="ja-JP" altLang="en-US" dirty="0"/>
              <a:t>・チーム集合写真でのロゴ看板掲載</a:t>
            </a:r>
            <a:endParaRPr lang="en-US" altLang="ja-JP" dirty="0"/>
          </a:p>
          <a:p>
            <a:pPr marL="0" indent="0">
              <a:buNone/>
            </a:pPr>
            <a:r>
              <a:rPr lang="ja-JP" altLang="en-US" dirty="0" smtClean="0"/>
              <a:t>・</a:t>
            </a:r>
            <a:r>
              <a:rPr lang="ja-JP" altLang="en-US" dirty="0"/>
              <a:t>ファンクラブ会員</a:t>
            </a:r>
            <a:endParaRPr lang="en-US" altLang="ja-JP" dirty="0"/>
          </a:p>
          <a:p>
            <a:pPr marL="0" indent="0">
              <a:buNone/>
            </a:pPr>
            <a:r>
              <a:rPr lang="ja-JP" altLang="en-US" dirty="0"/>
              <a:t>（</a:t>
            </a:r>
            <a:r>
              <a:rPr lang="en-US" altLang="ja-JP" dirty="0"/>
              <a:t>2020</a:t>
            </a:r>
            <a:r>
              <a:rPr lang="ja-JP" altLang="en-US" dirty="0"/>
              <a:t>年</a:t>
            </a:r>
            <a:r>
              <a:rPr lang="en-US" altLang="ja-JP" dirty="0"/>
              <a:t>11</a:t>
            </a:r>
            <a:r>
              <a:rPr lang="ja-JP" altLang="en-US" dirty="0"/>
              <a:t>月開設予定）にてＰＲ</a:t>
            </a:r>
            <a:endParaRPr lang="en-US" altLang="ja-JP" dirty="0"/>
          </a:p>
          <a:p>
            <a:pPr marL="0" indent="0">
              <a:buNone/>
            </a:pPr>
            <a:r>
              <a:rPr lang="ja-JP" altLang="en-US" dirty="0"/>
              <a:t>・当クラブオリジナル求人広告掲載（</a:t>
            </a:r>
            <a:r>
              <a:rPr lang="en-US" altLang="ja-JP" dirty="0"/>
              <a:t>2020</a:t>
            </a:r>
            <a:r>
              <a:rPr lang="ja-JP" altLang="en-US" dirty="0"/>
              <a:t>年</a:t>
            </a:r>
            <a:r>
              <a:rPr lang="en-US" altLang="ja-JP" dirty="0"/>
              <a:t>11</a:t>
            </a:r>
            <a:r>
              <a:rPr lang="ja-JP" altLang="en-US" dirty="0"/>
              <a:t>月開設予定）</a:t>
            </a:r>
            <a:endParaRPr lang="en-US" altLang="ja-JP" dirty="0"/>
          </a:p>
          <a:p>
            <a:pPr marL="0" indent="0">
              <a:buNone/>
            </a:pPr>
            <a:endParaRPr kumimoji="1"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3790332219"/>
              </p:ext>
            </p:extLst>
          </p:nvPr>
        </p:nvGraphicFramePr>
        <p:xfrm>
          <a:off x="952500" y="5397500"/>
          <a:ext cx="4635501" cy="1222587"/>
        </p:xfrm>
        <a:graphic>
          <a:graphicData uri="http://schemas.openxmlformats.org/drawingml/2006/table">
            <a:tbl>
              <a:tblPr firstRow="1" bandRow="1">
                <a:tableStyleId>{93296810-A885-4BE3-A3E7-6D5BEEA58F35}</a:tableStyleId>
              </a:tblPr>
              <a:tblGrid>
                <a:gridCol w="2989898"/>
                <a:gridCol w="1645603"/>
              </a:tblGrid>
              <a:tr h="407529">
                <a:tc>
                  <a:txBody>
                    <a:bodyPr/>
                    <a:lstStyle/>
                    <a:p>
                      <a:r>
                        <a:rPr kumimoji="1" lang="ja-JP" altLang="en-US" dirty="0" smtClean="0"/>
                        <a:t>項目</a:t>
                      </a:r>
                      <a:endParaRPr kumimoji="1" lang="ja-JP" altLang="en-US" dirty="0"/>
                    </a:p>
                  </a:txBody>
                  <a:tcPr/>
                </a:tc>
                <a:tc>
                  <a:txBody>
                    <a:bodyPr/>
                    <a:lstStyle/>
                    <a:p>
                      <a:r>
                        <a:rPr kumimoji="1" lang="ja-JP" altLang="en-US" dirty="0" smtClean="0"/>
                        <a:t>金額</a:t>
                      </a:r>
                      <a:endParaRPr kumimoji="1" lang="ja-JP" altLang="en-US" dirty="0"/>
                    </a:p>
                  </a:txBody>
                  <a:tcPr/>
                </a:tc>
              </a:tr>
              <a:tr h="407529">
                <a:tc>
                  <a:txBody>
                    <a:bodyPr/>
                    <a:lstStyle/>
                    <a:p>
                      <a:r>
                        <a:rPr kumimoji="1" lang="ja-JP" altLang="en-US" dirty="0" smtClean="0"/>
                        <a:t>ロゴ掲載</a:t>
                      </a:r>
                      <a:endParaRPr kumimoji="1" lang="en-US" altLang="ja-JP" dirty="0" smtClean="0"/>
                    </a:p>
                  </a:txBody>
                  <a:tcPr/>
                </a:tc>
                <a:tc>
                  <a:txBody>
                    <a:bodyPr/>
                    <a:lstStyle/>
                    <a:p>
                      <a:r>
                        <a:rPr kumimoji="1" lang="ja-JP" altLang="en-US" dirty="0" smtClean="0"/>
                        <a:t>￥　</a:t>
                      </a:r>
                      <a:r>
                        <a:rPr kumimoji="1" lang="en-US" altLang="ja-JP" dirty="0" smtClean="0"/>
                        <a:t>30,000</a:t>
                      </a:r>
                      <a:endParaRPr kumimoji="1" lang="ja-JP" altLang="en-US" dirty="0"/>
                    </a:p>
                  </a:txBody>
                  <a:tcPr/>
                </a:tc>
              </a:tr>
              <a:tr h="407529">
                <a:tc>
                  <a:txBody>
                    <a:bodyPr/>
                    <a:lstStyle/>
                    <a:p>
                      <a:r>
                        <a:rPr kumimoji="1" lang="ja-JP" altLang="en-US" dirty="0" smtClean="0"/>
                        <a:t>クレジット掲載</a:t>
                      </a:r>
                      <a:endParaRPr kumimoji="1" lang="ja-JP" altLang="en-US" dirty="0"/>
                    </a:p>
                  </a:txBody>
                  <a:tcPr/>
                </a:tc>
                <a:tc>
                  <a:txBody>
                    <a:bodyPr/>
                    <a:lstStyle/>
                    <a:p>
                      <a:r>
                        <a:rPr kumimoji="1" lang="ja-JP" altLang="en-US" dirty="0" smtClean="0"/>
                        <a:t>￥　</a:t>
                      </a:r>
                      <a:r>
                        <a:rPr kumimoji="1" lang="en-US" altLang="ja-JP" dirty="0" smtClean="0"/>
                        <a:t>10,000</a:t>
                      </a:r>
                      <a:endParaRPr kumimoji="1" lang="ja-JP" altLang="en-US" dirty="0"/>
                    </a:p>
                  </a:txBody>
                  <a:tcPr/>
                </a:tc>
              </a:tr>
            </a:tbl>
          </a:graphicData>
        </a:graphic>
      </p:graphicFrame>
      <p:pic>
        <p:nvPicPr>
          <p:cNvPr id="4" name="図 3" descr="画面の領域"/>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4618" y="1834193"/>
            <a:ext cx="2659610" cy="4839119"/>
          </a:xfrm>
          <a:prstGeom prst="rect">
            <a:avLst/>
          </a:prstGeom>
        </p:spPr>
      </p:pic>
    </p:spTree>
    <p:extLst>
      <p:ext uri="{BB962C8B-B14F-4D97-AF65-F5344CB8AC3E}">
        <p14:creationId xmlns:p14="http://schemas.microsoft.com/office/powerpoint/2010/main" val="24685386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b="1" dirty="0" smtClean="0"/>
              <a:t>ジョブパートナー</a:t>
            </a:r>
            <a:r>
              <a:rPr lang="ja-JP" altLang="en-US" dirty="0"/>
              <a:t/>
            </a:r>
            <a:br>
              <a:rPr lang="ja-JP" altLang="en-US" dirty="0"/>
            </a:br>
            <a:r>
              <a:rPr lang="ja-JP" altLang="en-US" sz="1400" dirty="0" smtClean="0">
                <a:solidFill>
                  <a:schemeClr val="tx1"/>
                </a:solidFill>
              </a:rPr>
              <a:t>当クラブ選手・スタッフ</a:t>
            </a:r>
            <a:r>
              <a:rPr lang="ja-JP" altLang="en-US" sz="1400" dirty="0" smtClean="0">
                <a:solidFill>
                  <a:schemeClr val="tx1"/>
                </a:solidFill>
              </a:rPr>
              <a:t>の</a:t>
            </a:r>
            <a:r>
              <a:rPr lang="ja-JP" altLang="en-US" sz="1400" dirty="0" smtClean="0">
                <a:solidFill>
                  <a:schemeClr val="tx1"/>
                </a:solidFill>
              </a:rPr>
              <a:t>就業斡旋希望の企業や勤務先企業の掲載希望パートナー。</a:t>
            </a:r>
            <a:endParaRPr kumimoji="1" lang="ja-JP" altLang="en-US" dirty="0"/>
          </a:p>
        </p:txBody>
      </p:sp>
      <p:sp>
        <p:nvSpPr>
          <p:cNvPr id="4" name="コンテンツ プレースホルダー 2"/>
          <p:cNvSpPr>
            <a:spLocks noGrp="1"/>
          </p:cNvSpPr>
          <p:nvPr>
            <p:ph idx="1"/>
          </p:nvPr>
        </p:nvSpPr>
        <p:spPr>
          <a:xfrm>
            <a:off x="677334" y="2084389"/>
            <a:ext cx="8596668" cy="3300411"/>
          </a:xfrm>
        </p:spPr>
        <p:txBody>
          <a:bodyPr>
            <a:normAutofit fontScale="92500" lnSpcReduction="10000"/>
          </a:bodyPr>
          <a:lstStyle/>
          <a:p>
            <a:pPr marL="0" indent="0">
              <a:buNone/>
            </a:pPr>
            <a:r>
              <a:rPr lang="ja-JP" altLang="en-US" dirty="0"/>
              <a:t>メリット　一覧</a:t>
            </a:r>
            <a:endParaRPr lang="en-US" altLang="ja-JP" dirty="0"/>
          </a:p>
          <a:p>
            <a:pPr marL="0" indent="0">
              <a:buNone/>
            </a:pPr>
            <a:r>
              <a:rPr lang="ja-JP" altLang="en-US" dirty="0" smtClean="0"/>
              <a:t>・</a:t>
            </a:r>
            <a:r>
              <a:rPr lang="ja-JP" altLang="en-US" dirty="0"/>
              <a:t>公式ＨＰ　</a:t>
            </a:r>
            <a:endParaRPr lang="en-US" altLang="ja-JP" dirty="0"/>
          </a:p>
          <a:p>
            <a:pPr marL="0" indent="0">
              <a:buNone/>
            </a:pPr>
            <a:r>
              <a:rPr lang="ja-JP" altLang="en-US" dirty="0"/>
              <a:t>　スポンサーページにてバナー掲載</a:t>
            </a:r>
            <a:endParaRPr lang="en-US" altLang="ja-JP" dirty="0"/>
          </a:p>
          <a:p>
            <a:pPr marL="0" indent="0">
              <a:buNone/>
            </a:pPr>
            <a:r>
              <a:rPr lang="ja-JP" altLang="en-US" dirty="0"/>
              <a:t>・各種ＳＮＳへの紹介ページ投稿</a:t>
            </a:r>
            <a:endParaRPr lang="en-US" altLang="ja-JP" dirty="0"/>
          </a:p>
          <a:p>
            <a:pPr marL="0" indent="0">
              <a:buNone/>
            </a:pPr>
            <a:r>
              <a:rPr lang="ja-JP" altLang="en-US" dirty="0"/>
              <a:t>・チーム集合写真でのロゴ看板</a:t>
            </a:r>
            <a:r>
              <a:rPr lang="ja-JP" altLang="en-US" dirty="0" smtClean="0"/>
              <a:t>掲載</a:t>
            </a:r>
          </a:p>
          <a:p>
            <a:pPr marL="0" indent="0">
              <a:buNone/>
            </a:pPr>
            <a:r>
              <a:rPr lang="ja-JP" altLang="en-US" dirty="0" smtClean="0"/>
              <a:t>・ファンクラブ会員</a:t>
            </a:r>
            <a:endParaRPr lang="en-US" altLang="ja-JP" dirty="0" smtClean="0"/>
          </a:p>
          <a:p>
            <a:pPr marL="0" indent="0">
              <a:buNone/>
            </a:pPr>
            <a:r>
              <a:rPr lang="ja-JP" altLang="en-US" dirty="0" smtClean="0"/>
              <a:t>（</a:t>
            </a:r>
            <a:r>
              <a:rPr lang="en-US" altLang="ja-JP" dirty="0" smtClean="0"/>
              <a:t>2020</a:t>
            </a:r>
            <a:r>
              <a:rPr lang="ja-JP" altLang="en-US" dirty="0" smtClean="0"/>
              <a:t>年</a:t>
            </a:r>
            <a:r>
              <a:rPr lang="en-US" altLang="ja-JP" dirty="0" smtClean="0"/>
              <a:t>11</a:t>
            </a:r>
            <a:r>
              <a:rPr lang="ja-JP" altLang="en-US" dirty="0" smtClean="0"/>
              <a:t>月開設予定）にてＰＲ</a:t>
            </a:r>
            <a:endParaRPr lang="en-US" altLang="ja-JP" dirty="0" smtClean="0"/>
          </a:p>
          <a:p>
            <a:pPr marL="0" indent="0">
              <a:buNone/>
            </a:pPr>
            <a:r>
              <a:rPr lang="ja-JP" altLang="en-US" dirty="0" smtClean="0"/>
              <a:t>・オプション</a:t>
            </a:r>
            <a:endParaRPr lang="en-US" altLang="ja-JP" dirty="0" smtClean="0"/>
          </a:p>
          <a:p>
            <a:pPr marL="0" indent="0">
              <a:buNone/>
            </a:pPr>
            <a:r>
              <a:rPr lang="ja-JP" altLang="en-US" dirty="0"/>
              <a:t>　</a:t>
            </a:r>
            <a:r>
              <a:rPr lang="ja-JP" altLang="en-US" dirty="0" smtClean="0"/>
              <a:t>当クラブオリジナル</a:t>
            </a:r>
            <a:r>
              <a:rPr lang="ja-JP" altLang="en-US" dirty="0" smtClean="0"/>
              <a:t>求人広告掲載（</a:t>
            </a:r>
            <a:r>
              <a:rPr lang="en-US" altLang="ja-JP" dirty="0" smtClean="0"/>
              <a:t>2020</a:t>
            </a:r>
            <a:r>
              <a:rPr lang="ja-JP" altLang="en-US" dirty="0" smtClean="0"/>
              <a:t>年</a:t>
            </a:r>
            <a:r>
              <a:rPr lang="en-US" altLang="ja-JP" dirty="0" smtClean="0"/>
              <a:t>11</a:t>
            </a:r>
            <a:r>
              <a:rPr lang="ja-JP" altLang="en-US" dirty="0" smtClean="0"/>
              <a:t>月開設予定</a:t>
            </a:r>
            <a:r>
              <a:rPr lang="ja-JP" altLang="en-US" dirty="0" smtClean="0"/>
              <a:t>）</a:t>
            </a:r>
            <a:endParaRPr lang="en-US" altLang="ja-JP" dirty="0" smtClean="0"/>
          </a:p>
          <a:p>
            <a:pPr marL="0" indent="0">
              <a:buNone/>
            </a:pPr>
            <a:endParaRPr lang="en-US" altLang="ja-JP" dirty="0" smtClean="0"/>
          </a:p>
          <a:p>
            <a:pPr marL="0" indent="0">
              <a:buNone/>
            </a:pPr>
            <a:endParaRPr kumimoji="1"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1513720451"/>
              </p:ext>
            </p:extLst>
          </p:nvPr>
        </p:nvGraphicFramePr>
        <p:xfrm>
          <a:off x="804334" y="5600700"/>
          <a:ext cx="6591300" cy="851746"/>
        </p:xfrm>
        <a:graphic>
          <a:graphicData uri="http://schemas.openxmlformats.org/drawingml/2006/table">
            <a:tbl>
              <a:tblPr firstRow="1" bandRow="1">
                <a:tableStyleId>{93296810-A885-4BE3-A3E7-6D5BEEA58F35}</a:tableStyleId>
              </a:tblPr>
              <a:tblGrid>
                <a:gridCol w="3295650"/>
                <a:gridCol w="3295650"/>
              </a:tblGrid>
              <a:tr h="425873">
                <a:tc>
                  <a:txBody>
                    <a:bodyPr/>
                    <a:lstStyle/>
                    <a:p>
                      <a:r>
                        <a:rPr kumimoji="1" lang="ja-JP" altLang="en-US" dirty="0" smtClean="0"/>
                        <a:t>項目</a:t>
                      </a:r>
                      <a:endParaRPr kumimoji="1" lang="ja-JP" altLang="en-US" dirty="0"/>
                    </a:p>
                  </a:txBody>
                  <a:tcPr/>
                </a:tc>
                <a:tc>
                  <a:txBody>
                    <a:bodyPr/>
                    <a:lstStyle/>
                    <a:p>
                      <a:r>
                        <a:rPr kumimoji="1" lang="ja-JP" altLang="en-US" dirty="0" smtClean="0"/>
                        <a:t>金額</a:t>
                      </a:r>
                      <a:endParaRPr kumimoji="1" lang="ja-JP" altLang="en-US" dirty="0"/>
                    </a:p>
                  </a:txBody>
                  <a:tcPr/>
                </a:tc>
              </a:tr>
              <a:tr h="425873">
                <a:tc>
                  <a:txBody>
                    <a:bodyPr/>
                    <a:lstStyle/>
                    <a:p>
                      <a:r>
                        <a:rPr kumimoji="1" lang="ja-JP" altLang="en-US" dirty="0" smtClean="0"/>
                        <a:t>ジョブパートナー</a:t>
                      </a:r>
                      <a:endParaRPr kumimoji="1" lang="ja-JP" altLang="en-US" dirty="0"/>
                    </a:p>
                  </a:txBody>
                  <a:tcPr/>
                </a:tc>
                <a:tc>
                  <a:txBody>
                    <a:bodyPr/>
                    <a:lstStyle/>
                    <a:p>
                      <a:r>
                        <a:rPr kumimoji="1" lang="ja-JP" altLang="en-US" dirty="0" smtClean="0"/>
                        <a:t>無料（</a:t>
                      </a:r>
                      <a:r>
                        <a:rPr kumimoji="1" lang="en-US" altLang="ja-JP" dirty="0" smtClean="0"/>
                        <a:t>※</a:t>
                      </a:r>
                      <a:r>
                        <a:rPr kumimoji="1" lang="ja-JP" altLang="en-US" dirty="0" smtClean="0"/>
                        <a:t>条件があります）</a:t>
                      </a:r>
                      <a:endParaRPr kumimoji="1" lang="ja-JP" altLang="en-US" dirty="0"/>
                    </a:p>
                  </a:txBody>
                  <a:tcPr/>
                </a:tc>
              </a:tr>
            </a:tbl>
          </a:graphicData>
        </a:graphic>
      </p:graphicFrame>
    </p:spTree>
    <p:extLst>
      <p:ext uri="{BB962C8B-B14F-4D97-AF65-F5344CB8AC3E}">
        <p14:creationId xmlns:p14="http://schemas.microsoft.com/office/powerpoint/2010/main" val="9181460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b="1" dirty="0"/>
              <a:t>物品提供</a:t>
            </a:r>
            <a:r>
              <a:rPr lang="ja-JP" altLang="en-US" b="1" dirty="0" smtClean="0"/>
              <a:t>パートナー</a:t>
            </a:r>
            <a:r>
              <a:rPr lang="en-US" altLang="ja-JP" b="1" dirty="0" smtClean="0"/>
              <a:t/>
            </a:r>
            <a:br>
              <a:rPr lang="en-US" altLang="ja-JP" b="1" dirty="0" smtClean="0"/>
            </a:br>
            <a:r>
              <a:rPr lang="ja-JP" altLang="en-US" sz="1400" b="1" dirty="0" smtClean="0">
                <a:solidFill>
                  <a:schemeClr val="tx1"/>
                </a:solidFill>
              </a:rPr>
              <a:t>当</a:t>
            </a:r>
            <a:r>
              <a:rPr lang="ja-JP" altLang="en-US" sz="1400" b="1" dirty="0">
                <a:solidFill>
                  <a:schemeClr val="tx1"/>
                </a:solidFill>
              </a:rPr>
              <a:t>クラブ</a:t>
            </a:r>
            <a:r>
              <a:rPr lang="ja-JP" altLang="en-US" sz="1400" b="1" dirty="0" smtClean="0">
                <a:solidFill>
                  <a:schemeClr val="tx1"/>
                </a:solidFill>
              </a:rPr>
              <a:t>で利用する物品を提供いただけるパートナー様となります</a:t>
            </a:r>
            <a:r>
              <a:rPr lang="ja-JP" altLang="en-US" sz="1400" dirty="0"/>
              <a:t/>
            </a:r>
            <a:br>
              <a:rPr lang="ja-JP" altLang="en-US" sz="1400" dirty="0"/>
            </a:br>
            <a:endParaRPr kumimoji="1" lang="ja-JP" altLang="en-US" sz="1400" dirty="0"/>
          </a:p>
        </p:txBody>
      </p:sp>
      <p:sp>
        <p:nvSpPr>
          <p:cNvPr id="4" name="コンテンツ プレースホルダー 2"/>
          <p:cNvSpPr>
            <a:spLocks noGrp="1"/>
          </p:cNvSpPr>
          <p:nvPr>
            <p:ph idx="1"/>
          </p:nvPr>
        </p:nvSpPr>
        <p:spPr/>
        <p:txBody>
          <a:bodyPr>
            <a:normAutofit/>
          </a:bodyPr>
          <a:lstStyle/>
          <a:p>
            <a:pPr marL="0" indent="0">
              <a:buNone/>
            </a:pPr>
            <a:r>
              <a:rPr lang="ja-JP" altLang="en-US" dirty="0"/>
              <a:t>メリット　一覧</a:t>
            </a:r>
            <a:endParaRPr lang="en-US" altLang="ja-JP" dirty="0"/>
          </a:p>
          <a:p>
            <a:pPr marL="0" indent="0">
              <a:buNone/>
            </a:pPr>
            <a:r>
              <a:rPr lang="ja-JP" altLang="en-US" dirty="0" smtClean="0"/>
              <a:t>・</a:t>
            </a:r>
            <a:r>
              <a:rPr lang="ja-JP" altLang="en-US" dirty="0"/>
              <a:t>公式ＨＰ　</a:t>
            </a:r>
            <a:endParaRPr lang="en-US" altLang="ja-JP" dirty="0"/>
          </a:p>
          <a:p>
            <a:pPr marL="0" indent="0">
              <a:buNone/>
            </a:pPr>
            <a:r>
              <a:rPr lang="ja-JP" altLang="en-US" dirty="0"/>
              <a:t>　スポンサーページにてバナー掲載</a:t>
            </a:r>
            <a:endParaRPr lang="en-US" altLang="ja-JP" dirty="0"/>
          </a:p>
          <a:p>
            <a:pPr marL="0" indent="0">
              <a:buNone/>
            </a:pPr>
            <a:r>
              <a:rPr lang="ja-JP" altLang="en-US" dirty="0"/>
              <a:t>・各種ＳＮＳへの紹介ページ投稿</a:t>
            </a:r>
            <a:endParaRPr lang="en-US" altLang="ja-JP" dirty="0"/>
          </a:p>
          <a:p>
            <a:pPr marL="0" indent="0">
              <a:buNone/>
            </a:pPr>
            <a:r>
              <a:rPr lang="ja-JP" altLang="en-US" dirty="0"/>
              <a:t>・チーム集合写真でのロゴ看板</a:t>
            </a:r>
            <a:r>
              <a:rPr lang="ja-JP" altLang="en-US" dirty="0" smtClean="0"/>
              <a:t>掲載</a:t>
            </a:r>
          </a:p>
          <a:p>
            <a:pPr marL="0" indent="0">
              <a:buNone/>
            </a:pPr>
            <a:r>
              <a:rPr lang="ja-JP" altLang="en-US" dirty="0" smtClean="0"/>
              <a:t>・ファンクラブ会員</a:t>
            </a:r>
            <a:endParaRPr lang="en-US" altLang="ja-JP" dirty="0" smtClean="0"/>
          </a:p>
          <a:p>
            <a:pPr marL="0" indent="0">
              <a:buNone/>
            </a:pPr>
            <a:r>
              <a:rPr lang="ja-JP" altLang="en-US" dirty="0" smtClean="0"/>
              <a:t>（</a:t>
            </a:r>
            <a:r>
              <a:rPr lang="en-US" altLang="ja-JP" dirty="0" smtClean="0"/>
              <a:t>2020</a:t>
            </a:r>
            <a:r>
              <a:rPr lang="ja-JP" altLang="en-US" dirty="0" smtClean="0"/>
              <a:t>年</a:t>
            </a:r>
            <a:r>
              <a:rPr lang="en-US" altLang="ja-JP" dirty="0" smtClean="0"/>
              <a:t>11</a:t>
            </a:r>
            <a:r>
              <a:rPr lang="ja-JP" altLang="en-US" dirty="0" smtClean="0"/>
              <a:t>月開設予定）にてＰＲ</a:t>
            </a:r>
            <a:endParaRPr lang="en-US" altLang="ja-JP" dirty="0" smtClean="0"/>
          </a:p>
          <a:p>
            <a:pPr marL="0" indent="0">
              <a:buNone/>
            </a:pPr>
            <a:r>
              <a:rPr lang="ja-JP" altLang="en-US" dirty="0" smtClean="0"/>
              <a:t>・当クラブオリジナル求人広告掲載（</a:t>
            </a:r>
            <a:r>
              <a:rPr lang="en-US" altLang="ja-JP" dirty="0" smtClean="0"/>
              <a:t>2020</a:t>
            </a:r>
            <a:r>
              <a:rPr lang="ja-JP" altLang="en-US" dirty="0" smtClean="0"/>
              <a:t>年</a:t>
            </a:r>
            <a:r>
              <a:rPr lang="en-US" altLang="ja-JP" dirty="0" smtClean="0"/>
              <a:t>11</a:t>
            </a:r>
            <a:r>
              <a:rPr lang="ja-JP" altLang="en-US" dirty="0" smtClean="0"/>
              <a:t>月開設予定）</a:t>
            </a:r>
            <a:endParaRPr lang="en-US" altLang="ja-JP" dirty="0" smtClean="0"/>
          </a:p>
          <a:p>
            <a:pPr marL="0" indent="0">
              <a:buNone/>
            </a:pPr>
            <a:endParaRPr kumimoji="1"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496074760"/>
              </p:ext>
            </p:extLst>
          </p:nvPr>
        </p:nvGraphicFramePr>
        <p:xfrm>
          <a:off x="804334" y="5600700"/>
          <a:ext cx="6591300" cy="851746"/>
        </p:xfrm>
        <a:graphic>
          <a:graphicData uri="http://schemas.openxmlformats.org/drawingml/2006/table">
            <a:tbl>
              <a:tblPr firstRow="1" bandRow="1">
                <a:tableStyleId>{93296810-A885-4BE3-A3E7-6D5BEEA58F35}</a:tableStyleId>
              </a:tblPr>
              <a:tblGrid>
                <a:gridCol w="3295650"/>
                <a:gridCol w="3295650"/>
              </a:tblGrid>
              <a:tr h="425873">
                <a:tc>
                  <a:txBody>
                    <a:bodyPr/>
                    <a:lstStyle/>
                    <a:p>
                      <a:r>
                        <a:rPr kumimoji="1" lang="ja-JP" altLang="en-US" dirty="0" smtClean="0"/>
                        <a:t>項目</a:t>
                      </a:r>
                      <a:endParaRPr kumimoji="1" lang="ja-JP" altLang="en-US" dirty="0"/>
                    </a:p>
                  </a:txBody>
                  <a:tcPr/>
                </a:tc>
                <a:tc>
                  <a:txBody>
                    <a:bodyPr/>
                    <a:lstStyle/>
                    <a:p>
                      <a:r>
                        <a:rPr kumimoji="1" lang="ja-JP" altLang="en-US" dirty="0" smtClean="0"/>
                        <a:t>金額</a:t>
                      </a:r>
                      <a:endParaRPr kumimoji="1" lang="ja-JP" altLang="en-US" dirty="0"/>
                    </a:p>
                  </a:txBody>
                  <a:tcPr/>
                </a:tc>
              </a:tr>
              <a:tr h="425873">
                <a:tc>
                  <a:txBody>
                    <a:bodyPr/>
                    <a:lstStyle/>
                    <a:p>
                      <a:r>
                        <a:rPr kumimoji="1" lang="ja-JP" altLang="en-US" dirty="0" smtClean="0"/>
                        <a:t>物品提供パートナー</a:t>
                      </a:r>
                      <a:endParaRPr kumimoji="1" lang="ja-JP" altLang="en-US" dirty="0"/>
                    </a:p>
                  </a:txBody>
                  <a:tcPr/>
                </a:tc>
                <a:tc>
                  <a:txBody>
                    <a:bodyPr/>
                    <a:lstStyle/>
                    <a:p>
                      <a:r>
                        <a:rPr kumimoji="1" lang="ja-JP" altLang="en-US" dirty="0" smtClean="0"/>
                        <a:t>無料（</a:t>
                      </a:r>
                      <a:r>
                        <a:rPr kumimoji="1" lang="en-US" altLang="ja-JP" dirty="0" smtClean="0"/>
                        <a:t>※</a:t>
                      </a:r>
                      <a:r>
                        <a:rPr kumimoji="1" lang="ja-JP" altLang="en-US" dirty="0" smtClean="0"/>
                        <a:t>条件があります）</a:t>
                      </a:r>
                      <a:endParaRPr kumimoji="1" lang="ja-JP" altLang="en-US" dirty="0"/>
                    </a:p>
                  </a:txBody>
                  <a:tcPr/>
                </a:tc>
              </a:tr>
            </a:tbl>
          </a:graphicData>
        </a:graphic>
      </p:graphicFrame>
    </p:spTree>
    <p:extLst>
      <p:ext uri="{BB962C8B-B14F-4D97-AF65-F5344CB8AC3E}">
        <p14:creationId xmlns:p14="http://schemas.microsoft.com/office/powerpoint/2010/main" val="3624510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t>グッツ制作</a:t>
            </a:r>
            <a:r>
              <a:rPr lang="ja-JP" altLang="en-US" b="1" dirty="0" smtClean="0"/>
              <a:t>パートナー</a:t>
            </a:r>
            <a:r>
              <a:rPr lang="en-US" altLang="ja-JP" b="1" dirty="0" smtClean="0"/>
              <a:t/>
            </a:r>
            <a:br>
              <a:rPr lang="en-US" altLang="ja-JP" b="1" dirty="0" smtClean="0"/>
            </a:br>
            <a:r>
              <a:rPr lang="ja-JP" altLang="en-US" sz="1400" b="1" dirty="0" smtClean="0">
                <a:solidFill>
                  <a:schemeClr val="tx1"/>
                </a:solidFill>
              </a:rPr>
              <a:t>当クラブのグッツを制作できる権利を得られるパートナーとなります。</a:t>
            </a:r>
            <a:endParaRPr kumimoji="1" lang="ja-JP" altLang="en-US" dirty="0"/>
          </a:p>
        </p:txBody>
      </p:sp>
      <p:sp>
        <p:nvSpPr>
          <p:cNvPr id="4" name="コンテンツ プレースホルダー 2"/>
          <p:cNvSpPr>
            <a:spLocks noGrp="1"/>
          </p:cNvSpPr>
          <p:nvPr>
            <p:ph idx="1"/>
          </p:nvPr>
        </p:nvSpPr>
        <p:spPr/>
        <p:txBody>
          <a:bodyPr>
            <a:normAutofit/>
          </a:bodyPr>
          <a:lstStyle/>
          <a:p>
            <a:pPr marL="0" indent="0">
              <a:buNone/>
            </a:pPr>
            <a:r>
              <a:rPr lang="ja-JP" altLang="en-US" dirty="0"/>
              <a:t>メリット　一覧</a:t>
            </a:r>
            <a:endParaRPr lang="en-US" altLang="ja-JP" dirty="0"/>
          </a:p>
          <a:p>
            <a:pPr marL="0" indent="0">
              <a:buNone/>
            </a:pPr>
            <a:r>
              <a:rPr lang="ja-JP" altLang="en-US" dirty="0" smtClean="0"/>
              <a:t>・</a:t>
            </a:r>
            <a:r>
              <a:rPr lang="ja-JP" altLang="en-US" dirty="0"/>
              <a:t>公式ＨＰ　</a:t>
            </a:r>
            <a:endParaRPr lang="en-US" altLang="ja-JP" dirty="0"/>
          </a:p>
          <a:p>
            <a:pPr marL="0" indent="0">
              <a:buNone/>
            </a:pPr>
            <a:r>
              <a:rPr lang="ja-JP" altLang="en-US" dirty="0"/>
              <a:t>　スポンサーページにてバナー掲載</a:t>
            </a:r>
            <a:endParaRPr lang="en-US" altLang="ja-JP" dirty="0"/>
          </a:p>
          <a:p>
            <a:pPr marL="0" indent="0">
              <a:buNone/>
            </a:pPr>
            <a:r>
              <a:rPr lang="ja-JP" altLang="en-US" dirty="0"/>
              <a:t>・各種ＳＮＳへの紹介ページ投稿</a:t>
            </a:r>
            <a:endParaRPr lang="en-US" altLang="ja-JP" dirty="0"/>
          </a:p>
          <a:p>
            <a:pPr marL="0" indent="0">
              <a:buNone/>
            </a:pPr>
            <a:r>
              <a:rPr lang="ja-JP" altLang="en-US" dirty="0"/>
              <a:t>・チーム集合写真でのロゴ看板</a:t>
            </a:r>
            <a:r>
              <a:rPr lang="ja-JP" altLang="en-US" dirty="0" smtClean="0"/>
              <a:t>掲載</a:t>
            </a:r>
          </a:p>
          <a:p>
            <a:pPr marL="0" indent="0">
              <a:buNone/>
            </a:pPr>
            <a:r>
              <a:rPr lang="ja-JP" altLang="en-US" dirty="0" smtClean="0"/>
              <a:t>・ファンクラブ会員</a:t>
            </a:r>
            <a:endParaRPr lang="en-US" altLang="ja-JP" dirty="0" smtClean="0"/>
          </a:p>
          <a:p>
            <a:pPr marL="0" indent="0">
              <a:buNone/>
            </a:pPr>
            <a:r>
              <a:rPr lang="ja-JP" altLang="en-US" dirty="0" smtClean="0"/>
              <a:t>（</a:t>
            </a:r>
            <a:r>
              <a:rPr lang="en-US" altLang="ja-JP" dirty="0" smtClean="0"/>
              <a:t>2020</a:t>
            </a:r>
            <a:r>
              <a:rPr lang="ja-JP" altLang="en-US" dirty="0" smtClean="0"/>
              <a:t>年</a:t>
            </a:r>
            <a:r>
              <a:rPr lang="en-US" altLang="ja-JP" dirty="0" smtClean="0"/>
              <a:t>11</a:t>
            </a:r>
            <a:r>
              <a:rPr lang="ja-JP" altLang="en-US" dirty="0" smtClean="0"/>
              <a:t>月開設予定）にてＰＲ</a:t>
            </a:r>
            <a:endParaRPr lang="en-US" altLang="ja-JP" dirty="0" smtClean="0"/>
          </a:p>
          <a:p>
            <a:pPr marL="0" indent="0">
              <a:buNone/>
            </a:pPr>
            <a:r>
              <a:rPr lang="ja-JP" altLang="en-US" dirty="0" smtClean="0"/>
              <a:t>・当クラブオリジナル求人広告掲載（</a:t>
            </a:r>
            <a:r>
              <a:rPr lang="en-US" altLang="ja-JP" dirty="0" smtClean="0"/>
              <a:t>2020</a:t>
            </a:r>
            <a:r>
              <a:rPr lang="ja-JP" altLang="en-US" dirty="0" smtClean="0"/>
              <a:t>年</a:t>
            </a:r>
            <a:r>
              <a:rPr lang="en-US" altLang="ja-JP" dirty="0" smtClean="0"/>
              <a:t>11</a:t>
            </a:r>
            <a:r>
              <a:rPr lang="ja-JP" altLang="en-US" dirty="0" smtClean="0"/>
              <a:t>月開設予定）</a:t>
            </a:r>
            <a:endParaRPr lang="en-US" altLang="ja-JP" dirty="0" smtClean="0"/>
          </a:p>
          <a:p>
            <a:pPr marL="0" indent="0">
              <a:buNone/>
            </a:pPr>
            <a:endParaRPr kumimoji="1"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3792763368"/>
              </p:ext>
            </p:extLst>
          </p:nvPr>
        </p:nvGraphicFramePr>
        <p:xfrm>
          <a:off x="804334" y="5600700"/>
          <a:ext cx="6591300" cy="851746"/>
        </p:xfrm>
        <a:graphic>
          <a:graphicData uri="http://schemas.openxmlformats.org/drawingml/2006/table">
            <a:tbl>
              <a:tblPr firstRow="1" bandRow="1">
                <a:tableStyleId>{93296810-A885-4BE3-A3E7-6D5BEEA58F35}</a:tableStyleId>
              </a:tblPr>
              <a:tblGrid>
                <a:gridCol w="3295650"/>
                <a:gridCol w="3295650"/>
              </a:tblGrid>
              <a:tr h="425873">
                <a:tc>
                  <a:txBody>
                    <a:bodyPr/>
                    <a:lstStyle/>
                    <a:p>
                      <a:r>
                        <a:rPr kumimoji="1" lang="ja-JP" altLang="en-US" dirty="0" smtClean="0"/>
                        <a:t>項目</a:t>
                      </a:r>
                      <a:endParaRPr kumimoji="1" lang="ja-JP" altLang="en-US" dirty="0"/>
                    </a:p>
                  </a:txBody>
                  <a:tcPr/>
                </a:tc>
                <a:tc>
                  <a:txBody>
                    <a:bodyPr/>
                    <a:lstStyle/>
                    <a:p>
                      <a:r>
                        <a:rPr kumimoji="1" lang="ja-JP" altLang="en-US" dirty="0" smtClean="0"/>
                        <a:t>金額</a:t>
                      </a:r>
                      <a:endParaRPr kumimoji="1" lang="ja-JP" altLang="en-US" dirty="0"/>
                    </a:p>
                  </a:txBody>
                  <a:tcPr/>
                </a:tc>
              </a:tr>
              <a:tr h="425873">
                <a:tc>
                  <a:txBody>
                    <a:bodyPr/>
                    <a:lstStyle/>
                    <a:p>
                      <a:r>
                        <a:rPr kumimoji="1" lang="ja-JP" altLang="en-US" dirty="0" smtClean="0"/>
                        <a:t>グッツ制作パートナー</a:t>
                      </a:r>
                      <a:endParaRPr kumimoji="1" lang="ja-JP" altLang="en-US" dirty="0"/>
                    </a:p>
                  </a:txBody>
                  <a:tcPr/>
                </a:tc>
                <a:tc>
                  <a:txBody>
                    <a:bodyPr/>
                    <a:lstStyle/>
                    <a:p>
                      <a:r>
                        <a:rPr kumimoji="1" lang="en-US" altLang="ja-JP" dirty="0" smtClean="0"/>
                        <a:t>※</a:t>
                      </a:r>
                      <a:r>
                        <a:rPr kumimoji="1" lang="ja-JP" altLang="en-US" dirty="0" smtClean="0"/>
                        <a:t>条件によります</a:t>
                      </a:r>
                      <a:endParaRPr kumimoji="1" lang="ja-JP" altLang="en-US" dirty="0"/>
                    </a:p>
                  </a:txBody>
                  <a:tcPr/>
                </a:tc>
              </a:tr>
            </a:tbl>
          </a:graphicData>
        </a:graphic>
      </p:graphicFrame>
    </p:spTree>
    <p:extLst>
      <p:ext uri="{BB962C8B-B14F-4D97-AF65-F5344CB8AC3E}">
        <p14:creationId xmlns:p14="http://schemas.microsoft.com/office/powerpoint/2010/main" val="18548002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スポンサー企業様の露出度について</a:t>
            </a:r>
            <a:endParaRPr kumimoji="1" lang="ja-JP" altLang="en-US" dirty="0"/>
          </a:p>
        </p:txBody>
      </p:sp>
      <p:sp>
        <p:nvSpPr>
          <p:cNvPr id="3" name="コンテンツ プレースホルダー 2"/>
          <p:cNvSpPr>
            <a:spLocks noGrp="1"/>
          </p:cNvSpPr>
          <p:nvPr>
            <p:ph idx="1"/>
          </p:nvPr>
        </p:nvSpPr>
        <p:spPr/>
        <p:txBody>
          <a:bodyPr/>
          <a:lstStyle/>
          <a:p>
            <a:pPr marL="0" indent="0">
              <a:buNone/>
            </a:pPr>
            <a:r>
              <a:rPr lang="ja-JP" altLang="en-US" dirty="0" smtClean="0"/>
              <a:t>〇公式戦　１試合あたり　４５名～１００名</a:t>
            </a:r>
            <a:endParaRPr lang="en-US" altLang="ja-JP" dirty="0" smtClean="0"/>
          </a:p>
          <a:p>
            <a:pPr marL="0" indent="0">
              <a:buNone/>
            </a:pPr>
            <a:endParaRPr lang="en-US" altLang="ja-JP" dirty="0"/>
          </a:p>
          <a:p>
            <a:pPr marL="0" indent="0">
              <a:buNone/>
            </a:pPr>
            <a:r>
              <a:rPr lang="ja-JP" altLang="en-US" dirty="0" smtClean="0"/>
              <a:t>〇練習試合　１試合あたり　１５名～３０名</a:t>
            </a:r>
            <a:endParaRPr lang="en-US" altLang="ja-JP" dirty="0" smtClean="0"/>
          </a:p>
          <a:p>
            <a:pPr marL="0" indent="0">
              <a:buNone/>
            </a:pPr>
            <a:endParaRPr lang="en-US" altLang="ja-JP" dirty="0"/>
          </a:p>
          <a:p>
            <a:pPr marL="0" indent="0">
              <a:buNone/>
            </a:pPr>
            <a:r>
              <a:rPr lang="ja-JP" altLang="en-US" dirty="0" smtClean="0"/>
              <a:t>〇ＨＰ　１日約２００ＰＶ（</a:t>
            </a:r>
            <a:r>
              <a:rPr lang="en-US" altLang="ja-JP" dirty="0" smtClean="0"/>
              <a:t>2020</a:t>
            </a:r>
            <a:r>
              <a:rPr lang="ja-JP" altLang="en-US" dirty="0" smtClean="0"/>
              <a:t>年</a:t>
            </a:r>
            <a:r>
              <a:rPr lang="en-US" altLang="ja-JP" dirty="0" smtClean="0"/>
              <a:t>7</a:t>
            </a:r>
            <a:r>
              <a:rPr lang="ja-JP" altLang="en-US" dirty="0" smtClean="0"/>
              <a:t>月</a:t>
            </a:r>
            <a:r>
              <a:rPr lang="en-US" altLang="ja-JP" dirty="0" smtClean="0"/>
              <a:t>1</a:t>
            </a:r>
            <a:r>
              <a:rPr lang="ja-JP" altLang="en-US" dirty="0" smtClean="0"/>
              <a:t>日現在）</a:t>
            </a:r>
            <a:endParaRPr lang="en-US" altLang="ja-JP" dirty="0" smtClean="0"/>
          </a:p>
          <a:p>
            <a:pPr marL="0" indent="0">
              <a:buNone/>
            </a:pPr>
            <a:endParaRPr lang="en-US" altLang="ja-JP" dirty="0"/>
          </a:p>
          <a:p>
            <a:pPr marL="0" indent="0">
              <a:buNone/>
            </a:pPr>
            <a:endParaRPr lang="en-US" altLang="ja-JP" dirty="0" smtClean="0"/>
          </a:p>
        </p:txBody>
      </p:sp>
    </p:spTree>
    <p:extLst>
      <p:ext uri="{BB962C8B-B14F-4D97-AF65-F5344CB8AC3E}">
        <p14:creationId xmlns:p14="http://schemas.microsoft.com/office/powerpoint/2010/main" val="1460619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77334" y="567266"/>
            <a:ext cx="8596668" cy="1320800"/>
          </a:xfrm>
        </p:spPr>
        <p:txBody>
          <a:bodyPr/>
          <a:lstStyle/>
          <a:p>
            <a:r>
              <a:rPr lang="ja-JP" altLang="en-US" dirty="0"/>
              <a:t>目次</a:t>
            </a:r>
            <a:endParaRPr kumimoji="1" lang="ja-JP" altLang="en-US" dirty="0"/>
          </a:p>
        </p:txBody>
      </p:sp>
      <p:sp>
        <p:nvSpPr>
          <p:cNvPr id="3" name="コンテンツ プレースホルダー 2"/>
          <p:cNvSpPr>
            <a:spLocks noGrp="1"/>
          </p:cNvSpPr>
          <p:nvPr>
            <p:ph idx="1"/>
          </p:nvPr>
        </p:nvSpPr>
        <p:spPr/>
        <p:txBody>
          <a:bodyPr/>
          <a:lstStyle/>
          <a:p>
            <a:pPr>
              <a:buSzPct val="85000"/>
              <a:buFont typeface="Wingdings" panose="05000000000000000000" pitchFamily="2" charset="2"/>
              <a:buChar char="l"/>
            </a:pPr>
            <a:r>
              <a:rPr kumimoji="1" lang="ja-JP" altLang="en-US" b="1" dirty="0" smtClean="0"/>
              <a:t>エスプラン広島とは</a:t>
            </a:r>
            <a:r>
              <a:rPr lang="ja-JP" altLang="en-US" b="1" dirty="0"/>
              <a:t>　</a:t>
            </a:r>
            <a:endParaRPr kumimoji="1" lang="en-US" altLang="ja-JP" b="1" dirty="0" smtClean="0"/>
          </a:p>
          <a:p>
            <a:pPr>
              <a:buSzPct val="85000"/>
              <a:buFont typeface="Wingdings" panose="05000000000000000000" pitchFamily="2" charset="2"/>
              <a:buChar char="l"/>
            </a:pPr>
            <a:r>
              <a:rPr lang="ja-JP" altLang="en-US" b="1" dirty="0" smtClean="0"/>
              <a:t>エスプラン広島の目指すもの</a:t>
            </a:r>
            <a:endParaRPr lang="en-US" altLang="ja-JP" b="1" dirty="0" smtClean="0"/>
          </a:p>
          <a:p>
            <a:pPr>
              <a:buSzPct val="85000"/>
              <a:buFont typeface="Wingdings" panose="05000000000000000000" pitchFamily="2" charset="2"/>
              <a:buChar char="l"/>
            </a:pPr>
            <a:r>
              <a:rPr kumimoji="1" lang="ja-JP" altLang="en-US" b="1" dirty="0" smtClean="0"/>
              <a:t>エスプラン広島を応援するメリット</a:t>
            </a:r>
            <a:endParaRPr kumimoji="1" lang="en-US" altLang="ja-JP" b="1" dirty="0" smtClean="0"/>
          </a:p>
          <a:p>
            <a:pPr>
              <a:buSzPct val="85000"/>
              <a:buFont typeface="Wingdings" panose="05000000000000000000" pitchFamily="2" charset="2"/>
              <a:buChar char="l"/>
            </a:pPr>
            <a:r>
              <a:rPr lang="ja-JP" altLang="en-US" b="1" dirty="0" smtClean="0"/>
              <a:t>各種パートナー案内</a:t>
            </a:r>
            <a:endParaRPr lang="en-US" altLang="ja-JP" b="1" dirty="0" smtClean="0"/>
          </a:p>
          <a:p>
            <a:pPr>
              <a:buSzPct val="85000"/>
              <a:buFont typeface="Wingdings" panose="05000000000000000000" pitchFamily="2" charset="2"/>
              <a:buChar char="l"/>
            </a:pPr>
            <a:r>
              <a:rPr kumimoji="1" lang="ja-JP" altLang="en-US" b="1" dirty="0"/>
              <a:t>最後</a:t>
            </a:r>
            <a:r>
              <a:rPr kumimoji="1" lang="ja-JP" altLang="en-US" b="1" dirty="0" smtClean="0"/>
              <a:t>に</a:t>
            </a:r>
            <a:endParaRPr kumimoji="1" lang="ja-JP" altLang="en-US" b="1" dirty="0"/>
          </a:p>
        </p:txBody>
      </p:sp>
    </p:spTree>
    <p:extLst>
      <p:ext uri="{BB962C8B-B14F-4D97-AF65-F5344CB8AC3E}">
        <p14:creationId xmlns:p14="http://schemas.microsoft.com/office/powerpoint/2010/main" val="24162084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最後に</a:t>
            </a:r>
            <a:endParaRPr kumimoji="1" lang="ja-JP" altLang="en-US" dirty="0"/>
          </a:p>
        </p:txBody>
      </p:sp>
      <p:sp>
        <p:nvSpPr>
          <p:cNvPr id="3" name="コンテンツ プレースホルダー 2"/>
          <p:cNvSpPr>
            <a:spLocks noGrp="1"/>
          </p:cNvSpPr>
          <p:nvPr>
            <p:ph idx="1"/>
          </p:nvPr>
        </p:nvSpPr>
        <p:spPr/>
        <p:txBody>
          <a:bodyPr/>
          <a:lstStyle/>
          <a:p>
            <a:pPr marL="0" indent="0">
              <a:buNone/>
            </a:pPr>
            <a:r>
              <a:rPr kumimoji="1" lang="ja-JP" altLang="en-US" b="1" dirty="0" smtClean="0"/>
              <a:t>エスプラン広島は駆け出しの社会人サッカークラブです。</a:t>
            </a:r>
            <a:endParaRPr kumimoji="1" lang="en-US" altLang="ja-JP" b="1" dirty="0" smtClean="0"/>
          </a:p>
          <a:p>
            <a:pPr marL="0" indent="0">
              <a:buNone/>
            </a:pPr>
            <a:r>
              <a:rPr lang="ja-JP" altLang="en-US" b="1" dirty="0" smtClean="0"/>
              <a:t>ですが、他クラブのようにサッカー好きだけが集まるクラブではありません。</a:t>
            </a:r>
            <a:endParaRPr lang="en-US" altLang="ja-JP" b="1" dirty="0" smtClean="0"/>
          </a:p>
          <a:p>
            <a:pPr marL="0" indent="0">
              <a:buNone/>
            </a:pPr>
            <a:r>
              <a:rPr kumimoji="1" lang="ja-JP" altLang="en-US" b="1" dirty="0"/>
              <a:t>サッカ</a:t>
            </a:r>
            <a:r>
              <a:rPr kumimoji="1" lang="ja-JP" altLang="en-US" b="1" dirty="0" smtClean="0"/>
              <a:t>ーを通して成長したいという選手・スタッフが集まっています。</a:t>
            </a:r>
            <a:endParaRPr kumimoji="1" lang="en-US" altLang="ja-JP" b="1" dirty="0" smtClean="0"/>
          </a:p>
          <a:p>
            <a:pPr marL="0" indent="0">
              <a:buNone/>
            </a:pPr>
            <a:r>
              <a:rPr lang="ja-JP" altLang="ja-JP" b="1" dirty="0" smtClean="0"/>
              <a:t>スポーツエンターテイメント</a:t>
            </a:r>
            <a:r>
              <a:rPr lang="ja-JP" altLang="ja-JP" b="1" dirty="0"/>
              <a:t>で地域に活力を与える</a:t>
            </a:r>
            <a:r>
              <a:rPr lang="en-US" altLang="ja-JP" b="1" dirty="0"/>
              <a:t>』</a:t>
            </a:r>
          </a:p>
          <a:p>
            <a:pPr marL="0" indent="0">
              <a:buNone/>
            </a:pPr>
            <a:r>
              <a:rPr lang="ja-JP" altLang="en-US" b="1" dirty="0"/>
              <a:t>を理念</a:t>
            </a:r>
            <a:r>
              <a:rPr lang="ja-JP" altLang="en-US" b="1" dirty="0" smtClean="0"/>
              <a:t>に共感した選手たちとパートナー様たちと広島を盛り上げていきたいと思います。</a:t>
            </a:r>
            <a:endParaRPr lang="en-US" altLang="ja-JP" b="1" dirty="0" smtClean="0"/>
          </a:p>
          <a:p>
            <a:pPr marL="0" indent="0">
              <a:buNone/>
            </a:pPr>
            <a:r>
              <a:rPr kumimoji="1" lang="ja-JP" altLang="en-US" b="1" dirty="0" smtClean="0"/>
              <a:t>ぜひ力をお貸しください！</a:t>
            </a:r>
            <a:endParaRPr kumimoji="1" lang="en-US" altLang="ja-JP" b="1" dirty="0" smtClean="0"/>
          </a:p>
          <a:p>
            <a:pPr marL="0" indent="0">
              <a:buNone/>
            </a:pPr>
            <a:endParaRPr lang="en-US" altLang="ja-JP" b="1" dirty="0"/>
          </a:p>
          <a:p>
            <a:pPr marL="0" indent="0">
              <a:buNone/>
            </a:pPr>
            <a:endParaRPr kumimoji="1" lang="ja-JP" altLang="en-US" dirty="0"/>
          </a:p>
        </p:txBody>
      </p:sp>
    </p:spTree>
    <p:extLst>
      <p:ext uri="{BB962C8B-B14F-4D97-AF65-F5344CB8AC3E}">
        <p14:creationId xmlns:p14="http://schemas.microsoft.com/office/powerpoint/2010/main" val="2419968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エスプラン</a:t>
            </a:r>
            <a:r>
              <a:rPr lang="ja-JP" altLang="en-US" dirty="0" smtClean="0"/>
              <a:t>広島とは</a:t>
            </a:r>
            <a:endParaRPr kumimoji="1" lang="ja-JP" altLang="en-US" dirty="0"/>
          </a:p>
        </p:txBody>
      </p:sp>
      <p:grpSp>
        <p:nvGrpSpPr>
          <p:cNvPr id="7" name="グループ化 6"/>
          <p:cNvGrpSpPr/>
          <p:nvPr/>
        </p:nvGrpSpPr>
        <p:grpSpPr>
          <a:xfrm>
            <a:off x="1217055" y="3412372"/>
            <a:ext cx="5037827" cy="2980745"/>
            <a:chOff x="6159259" y="670216"/>
            <a:chExt cx="5037827" cy="2980745"/>
          </a:xfrm>
        </p:grpSpPr>
        <p:graphicFrame>
          <p:nvGraphicFramePr>
            <p:cNvPr id="4" name="図表 3"/>
            <p:cNvGraphicFramePr/>
            <p:nvPr>
              <p:extLst>
                <p:ext uri="{D42A27DB-BD31-4B8C-83A1-F6EECF244321}">
                  <p14:modId xmlns:p14="http://schemas.microsoft.com/office/powerpoint/2010/main" val="2409327796"/>
                </p:ext>
              </p:extLst>
            </p:nvPr>
          </p:nvGraphicFramePr>
          <p:xfrm>
            <a:off x="7955151" y="670216"/>
            <a:ext cx="3241935" cy="2980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右矢印 4"/>
            <p:cNvSpPr/>
            <p:nvPr/>
          </p:nvSpPr>
          <p:spPr>
            <a:xfrm>
              <a:off x="6159259" y="2942492"/>
              <a:ext cx="1759789" cy="61247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smtClean="0">
                  <a:solidFill>
                    <a:schemeClr val="tx1"/>
                  </a:solidFill>
                </a:rPr>
                <a:t>2021</a:t>
              </a:r>
              <a:r>
                <a:rPr kumimoji="1" lang="ja-JP" altLang="en-US" dirty="0" smtClean="0">
                  <a:solidFill>
                    <a:schemeClr val="tx1"/>
                  </a:solidFill>
                </a:rPr>
                <a:t>年　参入</a:t>
              </a:r>
              <a:endParaRPr kumimoji="1" lang="en-US" altLang="ja-JP" dirty="0" smtClean="0">
                <a:solidFill>
                  <a:schemeClr val="tx1"/>
                </a:solidFill>
              </a:endParaRPr>
            </a:p>
          </p:txBody>
        </p:sp>
        <p:sp>
          <p:nvSpPr>
            <p:cNvPr id="6" name="右矢印 5"/>
            <p:cNvSpPr/>
            <p:nvPr/>
          </p:nvSpPr>
          <p:spPr>
            <a:xfrm>
              <a:off x="6159260" y="1548113"/>
              <a:ext cx="1759789" cy="61247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目指す</a:t>
              </a:r>
              <a:r>
                <a:rPr kumimoji="1" lang="ja-JP" altLang="en-US" dirty="0">
                  <a:solidFill>
                    <a:schemeClr val="tx1"/>
                  </a:solidFill>
                </a:rPr>
                <a:t>場所</a:t>
              </a:r>
              <a:endParaRPr kumimoji="1" lang="en-US" altLang="ja-JP" dirty="0" smtClean="0">
                <a:solidFill>
                  <a:schemeClr val="tx1"/>
                </a:solidFill>
              </a:endParaRPr>
            </a:p>
          </p:txBody>
        </p:sp>
      </p:grpSp>
      <p:sp>
        <p:nvSpPr>
          <p:cNvPr id="11" name="コンテンツ プレースホルダー 10"/>
          <p:cNvSpPr>
            <a:spLocks noGrp="1"/>
          </p:cNvSpPr>
          <p:nvPr>
            <p:ph idx="1"/>
          </p:nvPr>
        </p:nvSpPr>
        <p:spPr>
          <a:xfrm>
            <a:off x="677334" y="1951558"/>
            <a:ext cx="8596668" cy="3880773"/>
          </a:xfrm>
        </p:spPr>
        <p:txBody>
          <a:bodyPr/>
          <a:lstStyle/>
          <a:p>
            <a:pPr marL="0" indent="0">
              <a:buNone/>
            </a:pPr>
            <a:r>
              <a:rPr lang="en-US" altLang="ja-JP" sz="2000" b="1" dirty="0" smtClean="0"/>
              <a:t>『</a:t>
            </a:r>
            <a:r>
              <a:rPr lang="ja-JP" altLang="ja-JP" sz="2000" b="1" dirty="0" smtClean="0"/>
              <a:t>スポーツエンターテイメント</a:t>
            </a:r>
            <a:r>
              <a:rPr lang="ja-JP" altLang="ja-JP" sz="2000" b="1" dirty="0"/>
              <a:t>で地域に活力を</a:t>
            </a:r>
            <a:r>
              <a:rPr lang="ja-JP" altLang="ja-JP" sz="2000" b="1" dirty="0" smtClean="0"/>
              <a:t>与える</a:t>
            </a:r>
            <a:r>
              <a:rPr lang="en-US" altLang="ja-JP" sz="2000" b="1" dirty="0" smtClean="0"/>
              <a:t>』</a:t>
            </a:r>
          </a:p>
          <a:p>
            <a:pPr marL="0" indent="0">
              <a:buNone/>
            </a:pPr>
            <a:r>
              <a:rPr kumimoji="1" lang="ja-JP" altLang="en-US" sz="2000" b="1" dirty="0" smtClean="0"/>
              <a:t>を理念に</a:t>
            </a:r>
            <a:r>
              <a:rPr kumimoji="1" lang="en-US" altLang="ja-JP" sz="2000" b="1" dirty="0" smtClean="0"/>
              <a:t>2020</a:t>
            </a:r>
            <a:r>
              <a:rPr kumimoji="1" lang="ja-JP" altLang="en-US" sz="2000" b="1" dirty="0" smtClean="0"/>
              <a:t>年</a:t>
            </a:r>
            <a:r>
              <a:rPr kumimoji="1" lang="en-US" altLang="ja-JP" sz="2000" b="1" dirty="0" smtClean="0"/>
              <a:t>1</a:t>
            </a:r>
            <a:r>
              <a:rPr kumimoji="1" lang="ja-JP" altLang="en-US" sz="2000" b="1" dirty="0" smtClean="0"/>
              <a:t>月に設立した社会人サッカークラブです。</a:t>
            </a:r>
            <a:endParaRPr kumimoji="1" lang="en-US" altLang="ja-JP" sz="2000" b="1" dirty="0" smtClean="0"/>
          </a:p>
          <a:p>
            <a:pPr marL="0" indent="0">
              <a:buNone/>
            </a:pPr>
            <a:r>
              <a:rPr lang="ja-JP" altLang="en-US" sz="2000" b="1" dirty="0"/>
              <a:t>広島を拠点に早期ＪＦＬ参入を</a:t>
            </a:r>
            <a:r>
              <a:rPr lang="ja-JP" altLang="en-US" sz="2000" b="1" dirty="0" smtClean="0"/>
              <a:t>目指します</a:t>
            </a:r>
            <a:endParaRPr lang="en-US" altLang="ja-JP" sz="2000" dirty="0"/>
          </a:p>
        </p:txBody>
      </p:sp>
    </p:spTree>
    <p:extLst>
      <p:ext uri="{BB962C8B-B14F-4D97-AF65-F5344CB8AC3E}">
        <p14:creationId xmlns:p14="http://schemas.microsoft.com/office/powerpoint/2010/main" val="41956002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エスプラン</a:t>
            </a:r>
            <a:r>
              <a:rPr lang="ja-JP" altLang="en-US" dirty="0"/>
              <a:t>広島の</a:t>
            </a:r>
            <a:r>
              <a:rPr lang="ja-JP" altLang="en-US" dirty="0" smtClean="0"/>
              <a:t>目指す</a:t>
            </a:r>
            <a:r>
              <a:rPr lang="ja-JP" altLang="en-US" dirty="0"/>
              <a:t>カタチ</a:t>
            </a:r>
            <a:endParaRPr lang="en-US" altLang="ja-JP" dirty="0"/>
          </a:p>
        </p:txBody>
      </p:sp>
      <p:sp>
        <p:nvSpPr>
          <p:cNvPr id="3" name="コンテンツ プレースホルダー 2"/>
          <p:cNvSpPr>
            <a:spLocks noGrp="1"/>
          </p:cNvSpPr>
          <p:nvPr>
            <p:ph idx="1"/>
          </p:nvPr>
        </p:nvSpPr>
        <p:spPr>
          <a:xfrm>
            <a:off x="677334" y="1501686"/>
            <a:ext cx="9892054" cy="959129"/>
          </a:xfrm>
        </p:spPr>
        <p:txBody>
          <a:bodyPr>
            <a:noAutofit/>
          </a:bodyPr>
          <a:lstStyle/>
          <a:p>
            <a:pPr marL="0" indent="0">
              <a:buNone/>
            </a:pPr>
            <a:r>
              <a:rPr lang="ja-JP" altLang="en-US" sz="2000" b="1" dirty="0" smtClean="0"/>
              <a:t>サッカークラブとして強いクラブになることはもちろん、</a:t>
            </a:r>
            <a:endParaRPr lang="en-US" altLang="ja-JP" sz="2000" b="1" dirty="0" smtClean="0"/>
          </a:p>
          <a:p>
            <a:pPr marL="0" indent="0">
              <a:buNone/>
            </a:pPr>
            <a:r>
              <a:rPr kumimoji="1" lang="en-US" altLang="ja-JP" sz="2000" b="1" dirty="0" smtClean="0"/>
              <a:t>【</a:t>
            </a:r>
            <a:r>
              <a:rPr lang="ja-JP" altLang="en-US" sz="2000" b="1" dirty="0" smtClean="0"/>
              <a:t>産・学・官・地域</a:t>
            </a:r>
            <a:r>
              <a:rPr lang="en-US" altLang="ja-JP" sz="2000" b="1" dirty="0" smtClean="0"/>
              <a:t>】</a:t>
            </a:r>
            <a:r>
              <a:rPr lang="ja-JP" altLang="en-US" sz="2000" b="1" dirty="0" smtClean="0"/>
              <a:t>と連携し広島</a:t>
            </a:r>
            <a:r>
              <a:rPr lang="ja-JP" altLang="en-US" sz="2000" b="1" dirty="0"/>
              <a:t>に</a:t>
            </a:r>
            <a:r>
              <a:rPr lang="ja-JP" altLang="en-US" sz="2000" b="1" dirty="0" smtClean="0"/>
              <a:t>活力を与えられるクラブを目指します。</a:t>
            </a:r>
            <a:endParaRPr lang="ja-JP" altLang="en-US" sz="2000" b="1" dirty="0"/>
          </a:p>
        </p:txBody>
      </p:sp>
      <p:grpSp>
        <p:nvGrpSpPr>
          <p:cNvPr id="37" name="グループ化 36"/>
          <p:cNvGrpSpPr/>
          <p:nvPr/>
        </p:nvGrpSpPr>
        <p:grpSpPr>
          <a:xfrm>
            <a:off x="887740" y="2623901"/>
            <a:ext cx="8736654" cy="3828332"/>
            <a:chOff x="887740" y="2623901"/>
            <a:chExt cx="8736654" cy="3828332"/>
          </a:xfrm>
        </p:grpSpPr>
        <p:grpSp>
          <p:nvGrpSpPr>
            <p:cNvPr id="18" name="グループ化 17"/>
            <p:cNvGrpSpPr/>
            <p:nvPr/>
          </p:nvGrpSpPr>
          <p:grpSpPr>
            <a:xfrm>
              <a:off x="887740" y="2623901"/>
              <a:ext cx="8149473" cy="3828332"/>
              <a:chOff x="887740" y="2623901"/>
              <a:chExt cx="8149473" cy="3828332"/>
            </a:xfrm>
          </p:grpSpPr>
          <p:sp>
            <p:nvSpPr>
              <p:cNvPr id="5" name="円/楕円 4"/>
              <p:cNvSpPr/>
              <p:nvPr/>
            </p:nvSpPr>
            <p:spPr>
              <a:xfrm>
                <a:off x="6553976" y="3590767"/>
                <a:ext cx="2483237" cy="134919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 name="円/楕円 8"/>
              <p:cNvSpPr/>
              <p:nvPr/>
            </p:nvSpPr>
            <p:spPr>
              <a:xfrm>
                <a:off x="5623361" y="5103043"/>
                <a:ext cx="2483237" cy="134919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solidFill>
                      <a:schemeClr val="tx1"/>
                    </a:solidFill>
                  </a:rPr>
                  <a:t>「官」</a:t>
                </a:r>
                <a:endParaRPr kumimoji="1" lang="en-US" altLang="ja-JP" sz="4000" dirty="0" smtClean="0">
                  <a:solidFill>
                    <a:schemeClr val="tx1"/>
                  </a:solidFill>
                </a:endParaRPr>
              </a:p>
              <a:p>
                <a:pPr algn="ctr"/>
                <a:r>
                  <a:rPr kumimoji="1" lang="ja-JP" altLang="en-US" dirty="0" smtClean="0">
                    <a:solidFill>
                      <a:schemeClr val="tx1"/>
                    </a:solidFill>
                  </a:rPr>
                  <a:t>政府・</a:t>
                </a:r>
                <a:endParaRPr kumimoji="1" lang="en-US" altLang="ja-JP" dirty="0" smtClean="0">
                  <a:solidFill>
                    <a:schemeClr val="tx1"/>
                  </a:solidFill>
                </a:endParaRPr>
              </a:p>
              <a:p>
                <a:pPr algn="ctr"/>
                <a:r>
                  <a:rPr kumimoji="1" lang="ja-JP" altLang="en-US" dirty="0" smtClean="0">
                    <a:solidFill>
                      <a:schemeClr val="tx1"/>
                    </a:solidFill>
                  </a:rPr>
                  <a:t>地方公共</a:t>
                </a:r>
                <a:r>
                  <a:rPr kumimoji="1" lang="ja-JP" altLang="en-US" dirty="0">
                    <a:solidFill>
                      <a:schemeClr val="tx1"/>
                    </a:solidFill>
                  </a:rPr>
                  <a:t>団体</a:t>
                </a:r>
              </a:p>
            </p:txBody>
          </p:sp>
          <p:sp>
            <p:nvSpPr>
              <p:cNvPr id="10" name="円/楕円 9"/>
              <p:cNvSpPr/>
              <p:nvPr/>
            </p:nvSpPr>
            <p:spPr>
              <a:xfrm>
                <a:off x="2129358" y="5103043"/>
                <a:ext cx="2483237" cy="134919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solidFill>
                      <a:schemeClr val="tx1"/>
                    </a:solidFill>
                  </a:rPr>
                  <a:t>「学」</a:t>
                </a:r>
                <a:endParaRPr kumimoji="1" lang="en-US" altLang="ja-JP" sz="4000" dirty="0" smtClean="0">
                  <a:solidFill>
                    <a:schemeClr val="tx1"/>
                  </a:solidFill>
                </a:endParaRPr>
              </a:p>
              <a:p>
                <a:pPr algn="ctr"/>
                <a:r>
                  <a:rPr kumimoji="1" lang="ja-JP" altLang="en-US" dirty="0" smtClean="0">
                    <a:solidFill>
                      <a:schemeClr val="tx1"/>
                    </a:solidFill>
                  </a:rPr>
                  <a:t>教育機関</a:t>
                </a:r>
                <a:endParaRPr kumimoji="1" lang="en-US" altLang="ja-JP" dirty="0" smtClean="0">
                  <a:solidFill>
                    <a:schemeClr val="tx1"/>
                  </a:solidFill>
                </a:endParaRPr>
              </a:p>
              <a:p>
                <a:pPr algn="ctr"/>
                <a:r>
                  <a:rPr kumimoji="1" lang="ja-JP" altLang="en-US" dirty="0" smtClean="0">
                    <a:solidFill>
                      <a:schemeClr val="tx1"/>
                    </a:solidFill>
                  </a:rPr>
                  <a:t>研究</a:t>
                </a:r>
                <a:r>
                  <a:rPr kumimoji="1" lang="ja-JP" altLang="en-US" dirty="0">
                    <a:solidFill>
                      <a:schemeClr val="tx1"/>
                    </a:solidFill>
                  </a:rPr>
                  <a:t>機関</a:t>
                </a:r>
              </a:p>
            </p:txBody>
          </p:sp>
          <p:sp>
            <p:nvSpPr>
              <p:cNvPr id="11" name="円/楕円 10"/>
              <p:cNvSpPr/>
              <p:nvPr/>
            </p:nvSpPr>
            <p:spPr>
              <a:xfrm>
                <a:off x="887740" y="3590767"/>
                <a:ext cx="2483237" cy="134919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solidFill>
                      <a:schemeClr val="tx1"/>
                    </a:solidFill>
                  </a:rPr>
                  <a:t>「産」</a:t>
                </a:r>
                <a:endParaRPr kumimoji="1" lang="en-US" altLang="ja-JP" sz="4000" dirty="0" smtClean="0">
                  <a:solidFill>
                    <a:schemeClr val="tx1"/>
                  </a:solidFill>
                </a:endParaRPr>
              </a:p>
              <a:p>
                <a:pPr algn="ctr"/>
                <a:r>
                  <a:rPr kumimoji="1" lang="ja-JP" altLang="en-US" dirty="0" smtClean="0">
                    <a:solidFill>
                      <a:schemeClr val="tx1"/>
                    </a:solidFill>
                  </a:rPr>
                  <a:t>民間企業</a:t>
                </a:r>
                <a:endParaRPr kumimoji="1" lang="en-US" altLang="ja-JP" dirty="0" smtClean="0">
                  <a:solidFill>
                    <a:schemeClr val="tx1"/>
                  </a:solidFill>
                </a:endParaRPr>
              </a:p>
            </p:txBody>
          </p:sp>
          <p:sp>
            <p:nvSpPr>
              <p:cNvPr id="12" name="円/楕円 11"/>
              <p:cNvSpPr/>
              <p:nvPr/>
            </p:nvSpPr>
            <p:spPr>
              <a:xfrm>
                <a:off x="3720858" y="2623901"/>
                <a:ext cx="2483237" cy="134919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tx1"/>
                  </a:solidFill>
                </a:endParaRPr>
              </a:p>
            </p:txBody>
          </p:sp>
          <p:sp>
            <p:nvSpPr>
              <p:cNvPr id="13" name="テキスト ボックス 12"/>
              <p:cNvSpPr txBox="1"/>
              <p:nvPr/>
            </p:nvSpPr>
            <p:spPr>
              <a:xfrm>
                <a:off x="3146868" y="2944553"/>
                <a:ext cx="3657600" cy="707886"/>
              </a:xfrm>
              <a:prstGeom prst="rect">
                <a:avLst/>
              </a:prstGeom>
              <a:noFill/>
            </p:spPr>
            <p:txBody>
              <a:bodyPr wrap="square" rtlCol="0">
                <a:spAutoFit/>
              </a:bodyPr>
              <a:lstStyle/>
              <a:p>
                <a:r>
                  <a:rPr kumimoji="1" lang="ja-JP" altLang="en-US" sz="4000" dirty="0" smtClean="0"/>
                  <a:t>エスプラン</a:t>
                </a:r>
                <a:r>
                  <a:rPr kumimoji="1" lang="ja-JP" altLang="en-US" sz="3600" dirty="0" smtClean="0"/>
                  <a:t>広島</a:t>
                </a:r>
                <a:endParaRPr kumimoji="1" lang="ja-JP" altLang="en-US" sz="3600" dirty="0"/>
              </a:p>
            </p:txBody>
          </p:sp>
        </p:grpSp>
        <p:sp>
          <p:nvSpPr>
            <p:cNvPr id="36" name="テキスト ボックス 35"/>
            <p:cNvSpPr txBox="1"/>
            <p:nvPr/>
          </p:nvSpPr>
          <p:spPr>
            <a:xfrm>
              <a:off x="5966794" y="3911419"/>
              <a:ext cx="3657600" cy="707886"/>
            </a:xfrm>
            <a:prstGeom prst="rect">
              <a:avLst/>
            </a:prstGeom>
            <a:noFill/>
          </p:spPr>
          <p:txBody>
            <a:bodyPr wrap="square" rtlCol="0">
              <a:spAutoFit/>
            </a:bodyPr>
            <a:lstStyle/>
            <a:p>
              <a:pPr algn="ctr"/>
              <a:r>
                <a:rPr kumimoji="1" lang="ja-JP" altLang="en-US" sz="4000" dirty="0" smtClean="0"/>
                <a:t>地域</a:t>
              </a:r>
              <a:endParaRPr kumimoji="1" lang="ja-JP" altLang="en-US" sz="3600" dirty="0"/>
            </a:p>
          </p:txBody>
        </p:sp>
      </p:grpSp>
    </p:spTree>
    <p:extLst>
      <p:ext uri="{BB962C8B-B14F-4D97-AF65-F5344CB8AC3E}">
        <p14:creationId xmlns:p14="http://schemas.microsoft.com/office/powerpoint/2010/main" val="4811249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エスプラン広島の活動について</a:t>
            </a:r>
            <a:r>
              <a:rPr kumimoji="1" lang="en-US" altLang="ja-JP" dirty="0" smtClean="0"/>
              <a:t/>
            </a:r>
            <a:br>
              <a:rPr kumimoji="1" lang="en-US" altLang="ja-JP" dirty="0" smtClean="0"/>
            </a:br>
            <a:r>
              <a:rPr lang="ja-JP" altLang="en-US" dirty="0" smtClean="0"/>
              <a:t>２０２０年（準備シーズン）</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r>
              <a:rPr lang="ja-JP" altLang="en-US" sz="2800" b="1" dirty="0" smtClean="0"/>
              <a:t>〇　練習</a:t>
            </a:r>
            <a:endParaRPr lang="en-US" altLang="ja-JP" sz="2800" b="1" dirty="0" smtClean="0"/>
          </a:p>
          <a:p>
            <a:pPr marL="0" indent="0">
              <a:buNone/>
            </a:pPr>
            <a:r>
              <a:rPr lang="ja-JP" altLang="en-US" sz="2800" b="1" dirty="0" smtClean="0"/>
              <a:t>　　週１回～３回を予定</a:t>
            </a:r>
            <a:endParaRPr lang="en-US" altLang="ja-JP" sz="2800" b="1" dirty="0" smtClean="0"/>
          </a:p>
          <a:p>
            <a:pPr marL="0" indent="0">
              <a:buNone/>
            </a:pPr>
            <a:endParaRPr lang="en-US" altLang="ja-JP" sz="2800" b="1" dirty="0" smtClean="0"/>
          </a:p>
          <a:p>
            <a:pPr marL="0" indent="0">
              <a:buNone/>
            </a:pPr>
            <a:r>
              <a:rPr kumimoji="1" lang="ja-JP" altLang="en-US" sz="2800" b="1" dirty="0" smtClean="0"/>
              <a:t>〇　練習試合・エスプランカップ</a:t>
            </a:r>
            <a:endParaRPr kumimoji="1" lang="en-US" altLang="ja-JP" sz="2800" b="1" dirty="0" smtClean="0"/>
          </a:p>
          <a:p>
            <a:pPr marL="0" indent="0">
              <a:buNone/>
            </a:pPr>
            <a:r>
              <a:rPr kumimoji="1" lang="ja-JP" altLang="en-US" sz="2800" b="1" dirty="0" smtClean="0"/>
              <a:t>　　月に１回～２回を予定</a:t>
            </a:r>
            <a:endParaRPr kumimoji="1" lang="en-US" altLang="ja-JP" sz="2800" b="1" dirty="0" smtClean="0"/>
          </a:p>
          <a:p>
            <a:pPr marL="0" indent="0">
              <a:buNone/>
            </a:pPr>
            <a:endParaRPr kumimoji="1" lang="en-US" altLang="ja-JP" sz="2800" b="1" dirty="0" smtClean="0"/>
          </a:p>
          <a:p>
            <a:pPr marL="0" indent="0">
              <a:buNone/>
            </a:pPr>
            <a:r>
              <a:rPr lang="ja-JP" altLang="en-US" sz="2800" b="1" dirty="0" smtClean="0"/>
              <a:t>〇　エスプラン広島主催イベント開催</a:t>
            </a:r>
            <a:endParaRPr lang="en-US" altLang="ja-JP" sz="2800" b="1" dirty="0" smtClean="0"/>
          </a:p>
          <a:p>
            <a:pPr marL="0" indent="0">
              <a:buNone/>
            </a:pPr>
            <a:endParaRPr lang="en-US" altLang="ja-JP" sz="2800" b="1" dirty="0" smtClean="0"/>
          </a:p>
          <a:p>
            <a:pPr marL="0" indent="0">
              <a:buNone/>
            </a:pPr>
            <a:endParaRPr lang="en-US" altLang="ja-JP" dirty="0" smtClean="0"/>
          </a:p>
        </p:txBody>
      </p:sp>
    </p:spTree>
    <p:extLst>
      <p:ext uri="{BB962C8B-B14F-4D97-AF65-F5344CB8AC3E}">
        <p14:creationId xmlns:p14="http://schemas.microsoft.com/office/powerpoint/2010/main" val="5150528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エスプラン広島の活動について</a:t>
            </a:r>
            <a:r>
              <a:rPr lang="en-US" altLang="ja-JP" dirty="0"/>
              <a:t/>
            </a:r>
            <a:br>
              <a:rPr lang="en-US" altLang="ja-JP" dirty="0"/>
            </a:br>
            <a:r>
              <a:rPr lang="ja-JP" altLang="en-US" dirty="0" smtClean="0"/>
              <a:t>２０２１年（リーグ加盟初年度）</a:t>
            </a:r>
            <a:endParaRPr kumimoji="1" lang="ja-JP" altLang="en-US" dirty="0"/>
          </a:p>
        </p:txBody>
      </p:sp>
      <p:sp>
        <p:nvSpPr>
          <p:cNvPr id="3" name="コンテンツ プレースホルダー 2"/>
          <p:cNvSpPr>
            <a:spLocks noGrp="1"/>
          </p:cNvSpPr>
          <p:nvPr>
            <p:ph idx="1"/>
          </p:nvPr>
        </p:nvSpPr>
        <p:spPr/>
        <p:txBody>
          <a:bodyPr>
            <a:normAutofit fontScale="92500" lnSpcReduction="20000"/>
          </a:bodyPr>
          <a:lstStyle/>
          <a:p>
            <a:pPr marL="0" indent="0">
              <a:buNone/>
            </a:pPr>
            <a:r>
              <a:rPr kumimoji="1" lang="ja-JP" altLang="en-US" sz="2000" b="1" dirty="0" smtClean="0"/>
              <a:t>〇公式戦</a:t>
            </a:r>
            <a:endParaRPr kumimoji="1" lang="en-US" altLang="ja-JP" sz="2000" b="1" dirty="0" smtClean="0"/>
          </a:p>
          <a:p>
            <a:pPr marL="0" indent="0">
              <a:buNone/>
            </a:pPr>
            <a:r>
              <a:rPr lang="ja-JP" altLang="en-US" b="1" dirty="0" smtClean="0"/>
              <a:t>　</a:t>
            </a:r>
            <a:r>
              <a:rPr lang="ja-JP" altLang="en-US" sz="1600" b="1" dirty="0" smtClean="0"/>
              <a:t>・</a:t>
            </a:r>
            <a:r>
              <a:rPr kumimoji="1" lang="ja-JP" altLang="en-US" sz="1600" b="1" dirty="0" smtClean="0"/>
              <a:t>広島地区社会人サッカーリーグ２部</a:t>
            </a:r>
            <a:endParaRPr kumimoji="1" lang="en-US" altLang="ja-JP" sz="1600" b="1" dirty="0" smtClean="0"/>
          </a:p>
          <a:p>
            <a:pPr marL="0" indent="0">
              <a:buNone/>
            </a:pPr>
            <a:r>
              <a:rPr lang="ja-JP" altLang="en-US" sz="1600" b="1" dirty="0"/>
              <a:t>　</a:t>
            </a:r>
            <a:r>
              <a:rPr lang="ja-JP" altLang="en-US" sz="1600" b="1" dirty="0" smtClean="0"/>
              <a:t>　年間　８～９試合</a:t>
            </a:r>
            <a:endParaRPr lang="en-US" altLang="ja-JP" sz="1600" b="1" dirty="0" smtClean="0"/>
          </a:p>
          <a:p>
            <a:pPr marL="0" indent="0">
              <a:buNone/>
            </a:pPr>
            <a:r>
              <a:rPr lang="ja-JP" altLang="en-US" sz="1600" b="1" dirty="0" smtClean="0"/>
              <a:t>　・全</a:t>
            </a:r>
            <a:r>
              <a:rPr lang="ja-JP" altLang="en-US" sz="1600" b="1" dirty="0"/>
              <a:t>広島サッカー選手権</a:t>
            </a:r>
            <a:r>
              <a:rPr lang="ja-JP" altLang="en-US" sz="1600" b="1" dirty="0" smtClean="0"/>
              <a:t>大会　</a:t>
            </a:r>
            <a:endParaRPr lang="en-US" altLang="ja-JP" sz="1600" b="1" dirty="0" smtClean="0"/>
          </a:p>
          <a:p>
            <a:pPr marL="0" indent="0">
              <a:buNone/>
            </a:pPr>
            <a:r>
              <a:rPr kumimoji="1" lang="ja-JP" altLang="en-US" sz="1600" b="1" dirty="0"/>
              <a:t>　</a:t>
            </a:r>
            <a:r>
              <a:rPr kumimoji="1" lang="ja-JP" altLang="en-US" sz="1600" b="1" dirty="0" smtClean="0"/>
              <a:t>　</a:t>
            </a:r>
            <a:r>
              <a:rPr lang="ja-JP" altLang="en-US" sz="1600" b="1" dirty="0" smtClean="0"/>
              <a:t>１</a:t>
            </a:r>
            <a:r>
              <a:rPr kumimoji="1" lang="ja-JP" altLang="en-US" sz="1600" b="1" dirty="0" smtClean="0"/>
              <a:t>～５試合（トーナメント方式）</a:t>
            </a:r>
            <a:endParaRPr kumimoji="1" lang="en-US" altLang="ja-JP" sz="1600" b="1" dirty="0" smtClean="0"/>
          </a:p>
          <a:p>
            <a:pPr marL="0" indent="0">
              <a:buNone/>
            </a:pPr>
            <a:r>
              <a:rPr lang="ja-JP" altLang="en-US" sz="1600" b="1" dirty="0" smtClean="0"/>
              <a:t>　・全国</a:t>
            </a:r>
            <a:r>
              <a:rPr lang="ja-JP" altLang="en-US" sz="1600" b="1" dirty="0"/>
              <a:t>クラブチームサッカー選手権大会 広島県</a:t>
            </a:r>
            <a:r>
              <a:rPr lang="ja-JP" altLang="en-US" sz="1600" b="1" dirty="0" smtClean="0"/>
              <a:t>大会</a:t>
            </a:r>
            <a:endParaRPr lang="en-US" altLang="ja-JP" sz="1600" b="1" dirty="0"/>
          </a:p>
          <a:p>
            <a:pPr marL="0" indent="0">
              <a:buNone/>
            </a:pPr>
            <a:r>
              <a:rPr kumimoji="1" lang="ja-JP" altLang="en-US" sz="1600" b="1" dirty="0"/>
              <a:t>　</a:t>
            </a:r>
            <a:r>
              <a:rPr kumimoji="1" lang="ja-JP" altLang="en-US" sz="1600" b="1" dirty="0" smtClean="0"/>
              <a:t>　１～５試合</a:t>
            </a:r>
            <a:r>
              <a:rPr lang="ja-JP" altLang="en-US" sz="1600" b="1" dirty="0"/>
              <a:t>（トーナメント方式</a:t>
            </a:r>
            <a:r>
              <a:rPr lang="ja-JP" altLang="en-US" sz="1600" b="1" dirty="0" smtClean="0"/>
              <a:t>）</a:t>
            </a:r>
            <a:endParaRPr kumimoji="1" lang="en-US" altLang="ja-JP" sz="1600" b="1" dirty="0" smtClean="0"/>
          </a:p>
          <a:p>
            <a:pPr marL="0" indent="0">
              <a:buNone/>
            </a:pPr>
            <a:endParaRPr kumimoji="1" lang="en-US" altLang="ja-JP" sz="900" b="1" dirty="0" smtClean="0"/>
          </a:p>
          <a:p>
            <a:pPr marL="0" indent="0">
              <a:buNone/>
            </a:pPr>
            <a:r>
              <a:rPr kumimoji="1" lang="ja-JP" altLang="en-US" sz="2000" b="1" dirty="0" smtClean="0"/>
              <a:t>〇練習試合</a:t>
            </a:r>
            <a:endParaRPr kumimoji="1" lang="en-US" altLang="ja-JP" sz="2000" b="1" dirty="0" smtClean="0"/>
          </a:p>
          <a:p>
            <a:pPr marL="0" indent="0">
              <a:buNone/>
            </a:pPr>
            <a:r>
              <a:rPr lang="ja-JP" altLang="en-US" b="1" dirty="0"/>
              <a:t>　</a:t>
            </a:r>
            <a:r>
              <a:rPr lang="ja-JP" altLang="en-US" b="1" dirty="0" smtClean="0"/>
              <a:t>　</a:t>
            </a:r>
            <a:r>
              <a:rPr lang="ja-JP" altLang="en-US" sz="1600" b="1" dirty="0" smtClean="0"/>
              <a:t>年間約１０～１５試合程度</a:t>
            </a:r>
            <a:endParaRPr lang="en-US" altLang="ja-JP" sz="1600" b="1" dirty="0" smtClean="0"/>
          </a:p>
          <a:p>
            <a:pPr marL="0" indent="0">
              <a:buNone/>
            </a:pPr>
            <a:endParaRPr lang="en-US" altLang="ja-JP" sz="900" b="1" dirty="0" smtClean="0"/>
          </a:p>
          <a:p>
            <a:pPr marL="0" indent="0">
              <a:buNone/>
            </a:pPr>
            <a:r>
              <a:rPr lang="ja-JP" altLang="en-US" sz="2000" b="1" dirty="0" smtClean="0"/>
              <a:t>〇エスプラン</a:t>
            </a:r>
            <a:r>
              <a:rPr lang="ja-JP" altLang="en-US" sz="2000" b="1" dirty="0"/>
              <a:t>広島主催イベント開催</a:t>
            </a:r>
            <a:endParaRPr lang="en-US" altLang="ja-JP" sz="2000" b="1" dirty="0"/>
          </a:p>
          <a:p>
            <a:pPr marL="0" indent="0">
              <a:buNone/>
            </a:pPr>
            <a:endParaRPr kumimoji="1" lang="ja-JP" altLang="en-US" sz="2000" b="1" dirty="0"/>
          </a:p>
        </p:txBody>
      </p:sp>
    </p:spTree>
    <p:extLst>
      <p:ext uri="{BB962C8B-B14F-4D97-AF65-F5344CB8AC3E}">
        <p14:creationId xmlns:p14="http://schemas.microsoft.com/office/powerpoint/2010/main" val="13715869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産・学・官・地域連携に向けた活動</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r>
              <a:rPr lang="ja-JP" altLang="en-US" sz="2400" dirty="0"/>
              <a:t>〇</a:t>
            </a:r>
            <a:r>
              <a:rPr lang="ja-JP" altLang="en-US" sz="2400" dirty="0" smtClean="0"/>
              <a:t>営業活動</a:t>
            </a:r>
            <a:endParaRPr lang="en-US" altLang="ja-JP" sz="2400" dirty="0" smtClean="0"/>
          </a:p>
          <a:p>
            <a:pPr marL="0" indent="0">
              <a:buNone/>
            </a:pPr>
            <a:endParaRPr lang="en-US" altLang="ja-JP" sz="2400" dirty="0" smtClean="0"/>
          </a:p>
          <a:p>
            <a:pPr marL="0" indent="0">
              <a:buNone/>
            </a:pPr>
            <a:r>
              <a:rPr lang="ja-JP" altLang="en-US" sz="2400" dirty="0" smtClean="0"/>
              <a:t>〇広報活動</a:t>
            </a:r>
            <a:endParaRPr lang="en-US" altLang="ja-JP" sz="2400" dirty="0" smtClean="0"/>
          </a:p>
          <a:p>
            <a:pPr marL="0" indent="0">
              <a:buNone/>
            </a:pPr>
            <a:endParaRPr lang="en-US" altLang="ja-JP" sz="2400" dirty="0" smtClean="0"/>
          </a:p>
          <a:p>
            <a:pPr marL="0" indent="0">
              <a:buNone/>
            </a:pPr>
            <a:r>
              <a:rPr lang="ja-JP" altLang="en-US" sz="2400" dirty="0" smtClean="0"/>
              <a:t>〇定期ミーティングの開催</a:t>
            </a:r>
            <a:endParaRPr lang="en-US" altLang="ja-JP" sz="2400" dirty="0" smtClean="0"/>
          </a:p>
          <a:p>
            <a:pPr marL="0" indent="0">
              <a:buNone/>
            </a:pPr>
            <a:endParaRPr lang="en-US" altLang="ja-JP" sz="2400" dirty="0" smtClean="0"/>
          </a:p>
          <a:p>
            <a:pPr marL="0" indent="0">
              <a:buNone/>
            </a:pPr>
            <a:r>
              <a:rPr lang="ja-JP" altLang="en-US" sz="2400" dirty="0" smtClean="0"/>
              <a:t>〇イベント開催</a:t>
            </a:r>
            <a:endParaRPr lang="en-US" altLang="ja-JP" sz="2400" dirty="0" smtClean="0"/>
          </a:p>
          <a:p>
            <a:pPr marL="0" indent="0">
              <a:buNone/>
            </a:pPr>
            <a:endParaRPr lang="en-US" altLang="ja-JP" sz="2400" dirty="0" smtClean="0"/>
          </a:p>
          <a:p>
            <a:pPr marL="0" indent="0">
              <a:buNone/>
            </a:pPr>
            <a:endParaRPr lang="en-US" altLang="ja-JP" sz="2400" dirty="0"/>
          </a:p>
        </p:txBody>
      </p:sp>
    </p:spTree>
    <p:extLst>
      <p:ext uri="{BB962C8B-B14F-4D97-AF65-F5344CB8AC3E}">
        <p14:creationId xmlns:p14="http://schemas.microsoft.com/office/powerpoint/2010/main" val="2928161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smtClean="0"/>
              <a:t>パートナー　タイプ</a:t>
            </a:r>
            <a:r>
              <a:rPr lang="ja-JP" altLang="en-US" b="1" dirty="0"/>
              <a:t>　</a:t>
            </a:r>
            <a:r>
              <a:rPr lang="ja-JP" altLang="en-US" b="1" dirty="0" smtClean="0"/>
              <a:t>一覧</a:t>
            </a:r>
            <a:endParaRPr kumimoji="1" lang="ja-JP" altLang="en-US" dirty="0"/>
          </a:p>
        </p:txBody>
      </p:sp>
      <p:sp>
        <p:nvSpPr>
          <p:cNvPr id="3" name="コンテンツ プレースホルダー 2"/>
          <p:cNvSpPr>
            <a:spLocks noGrp="1"/>
          </p:cNvSpPr>
          <p:nvPr>
            <p:ph idx="1"/>
          </p:nvPr>
        </p:nvSpPr>
        <p:spPr>
          <a:xfrm>
            <a:off x="677334" y="1477927"/>
            <a:ext cx="8596668" cy="4563436"/>
          </a:xfrm>
        </p:spPr>
        <p:txBody>
          <a:bodyPr>
            <a:normAutofit lnSpcReduction="10000"/>
          </a:bodyPr>
          <a:lstStyle/>
          <a:p>
            <a:pPr marL="0" indent="0">
              <a:buNone/>
            </a:pPr>
            <a:r>
              <a:rPr lang="ja-JP" altLang="en-US" b="1" dirty="0" smtClean="0"/>
              <a:t>当クラブではスポンサーという言い方ではなく、</a:t>
            </a:r>
            <a:endParaRPr lang="en-US" altLang="ja-JP" b="1" dirty="0"/>
          </a:p>
          <a:p>
            <a:pPr marL="0" indent="0">
              <a:buNone/>
            </a:pPr>
            <a:r>
              <a:rPr lang="en-US" altLang="ja-JP" b="1" dirty="0" smtClean="0"/>
              <a:t>【</a:t>
            </a:r>
            <a:r>
              <a:rPr lang="ja-JP" altLang="en-US" b="1" dirty="0" smtClean="0"/>
              <a:t>産・学・官・地域</a:t>
            </a:r>
            <a:r>
              <a:rPr lang="en-US" altLang="ja-JP" b="1" dirty="0" smtClean="0"/>
              <a:t>】</a:t>
            </a:r>
            <a:r>
              <a:rPr lang="ja-JP" altLang="en-US" b="1" dirty="0" smtClean="0"/>
              <a:t>のつながりを持つ意味を込め、パートナーと</a:t>
            </a:r>
            <a:r>
              <a:rPr lang="ja-JP" altLang="en-US" b="1" dirty="0"/>
              <a:t>呼称</a:t>
            </a:r>
            <a:r>
              <a:rPr lang="ja-JP" altLang="en-US" b="1" dirty="0" smtClean="0"/>
              <a:t>します。</a:t>
            </a:r>
            <a:endParaRPr lang="en-US" altLang="ja-JP" b="1" dirty="0" smtClean="0"/>
          </a:p>
          <a:p>
            <a:pPr marL="0" indent="0">
              <a:buNone/>
            </a:pPr>
            <a:r>
              <a:rPr lang="ja-JP" altLang="en-US" b="1" dirty="0" smtClean="0"/>
              <a:t>パートナータイプは</a:t>
            </a:r>
            <a:r>
              <a:rPr lang="ja-JP" altLang="en-US" b="1" dirty="0"/>
              <a:t>下記</a:t>
            </a:r>
            <a:r>
              <a:rPr lang="ja-JP" altLang="en-US" b="1" dirty="0" smtClean="0"/>
              <a:t>の</a:t>
            </a:r>
            <a:r>
              <a:rPr lang="ja-JP" altLang="en-US" b="1" dirty="0"/>
              <a:t>通</a:t>
            </a:r>
            <a:r>
              <a:rPr lang="ja-JP" altLang="en-US" b="1" dirty="0" smtClean="0"/>
              <a:t>りです。</a:t>
            </a:r>
            <a:endParaRPr lang="en-US" altLang="ja-JP" b="1" dirty="0" smtClean="0"/>
          </a:p>
          <a:p>
            <a:pPr marL="0" indent="0">
              <a:buNone/>
            </a:pPr>
            <a:r>
              <a:rPr lang="ja-JP" altLang="en-US" b="1" dirty="0"/>
              <a:t>（</a:t>
            </a:r>
            <a:r>
              <a:rPr lang="ja-JP" altLang="en-US" b="1" dirty="0" smtClean="0"/>
              <a:t>パートナー期間は</a:t>
            </a:r>
            <a:r>
              <a:rPr lang="en-US" altLang="ja-JP" b="1" dirty="0" smtClean="0"/>
              <a:t>2020</a:t>
            </a:r>
            <a:r>
              <a:rPr lang="ja-JP" altLang="en-US" b="1" dirty="0" smtClean="0"/>
              <a:t>年～</a:t>
            </a:r>
            <a:r>
              <a:rPr lang="en-US" altLang="ja-JP" b="1" dirty="0" smtClean="0"/>
              <a:t>2022</a:t>
            </a:r>
            <a:r>
              <a:rPr lang="ja-JP" altLang="en-US" b="1" dirty="0" smtClean="0"/>
              <a:t>年シーズン終了まで）</a:t>
            </a:r>
            <a:endParaRPr lang="en-US" altLang="ja-JP" b="1" dirty="0"/>
          </a:p>
          <a:p>
            <a:pPr marL="0" indent="0">
              <a:buNone/>
            </a:pPr>
            <a:endParaRPr lang="en-US" altLang="ja-JP" b="1" dirty="0" smtClean="0"/>
          </a:p>
          <a:p>
            <a:pPr marL="0" indent="0">
              <a:buNone/>
            </a:pPr>
            <a:r>
              <a:rPr lang="ja-JP" altLang="en-US" b="1" dirty="0" smtClean="0"/>
              <a:t>・ユニホームパートナー</a:t>
            </a:r>
            <a:endParaRPr lang="ja-JP" altLang="en-US" dirty="0"/>
          </a:p>
          <a:p>
            <a:pPr marL="0" indent="0">
              <a:buNone/>
            </a:pPr>
            <a:r>
              <a:rPr lang="ja-JP" altLang="en-US" b="1" dirty="0" smtClean="0"/>
              <a:t>・トレーニングパートナー</a:t>
            </a:r>
            <a:endParaRPr lang="en-US" altLang="ja-JP" b="1" dirty="0" smtClean="0"/>
          </a:p>
          <a:p>
            <a:pPr marL="0" indent="0">
              <a:buNone/>
            </a:pPr>
            <a:r>
              <a:rPr lang="ja-JP" altLang="en-US" b="1" dirty="0" smtClean="0"/>
              <a:t>・ピステパートナー</a:t>
            </a:r>
            <a:endParaRPr lang="ja-JP" altLang="en-US" dirty="0"/>
          </a:p>
          <a:p>
            <a:pPr marL="0" indent="0">
              <a:buNone/>
            </a:pPr>
            <a:r>
              <a:rPr lang="ja-JP" altLang="en-US" b="1" dirty="0"/>
              <a:t>・</a:t>
            </a:r>
            <a:r>
              <a:rPr lang="ja-JP" altLang="en-US" b="1" dirty="0" smtClean="0"/>
              <a:t>ＨＰパートナー</a:t>
            </a:r>
            <a:endParaRPr lang="en-US" altLang="ja-JP" b="1" dirty="0" smtClean="0"/>
          </a:p>
          <a:p>
            <a:pPr marL="0" indent="0">
              <a:buNone/>
            </a:pPr>
            <a:r>
              <a:rPr lang="ja-JP" altLang="en-US" b="1" dirty="0" smtClean="0"/>
              <a:t>・選手雇用パートナー</a:t>
            </a:r>
            <a:endParaRPr lang="en-US" altLang="ja-JP" b="1" dirty="0" smtClean="0"/>
          </a:p>
          <a:p>
            <a:pPr marL="0" indent="0">
              <a:buNone/>
            </a:pPr>
            <a:r>
              <a:rPr lang="ja-JP" altLang="en-US" b="1" dirty="0" smtClean="0"/>
              <a:t>・物品提供パートナー</a:t>
            </a:r>
            <a:endParaRPr lang="ja-JP" altLang="en-US" dirty="0"/>
          </a:p>
          <a:p>
            <a:pPr marL="0" indent="0">
              <a:buNone/>
            </a:pPr>
            <a:r>
              <a:rPr lang="ja-JP" altLang="en-US" b="1" dirty="0"/>
              <a:t>・グッツ制作パートナー</a:t>
            </a:r>
            <a:r>
              <a:rPr lang="ja-JP" altLang="en-US" dirty="0"/>
              <a:t>　</a:t>
            </a:r>
          </a:p>
          <a:p>
            <a:endParaRPr kumimoji="1" lang="ja-JP" altLang="en-US" dirty="0"/>
          </a:p>
        </p:txBody>
      </p:sp>
    </p:spTree>
    <p:extLst>
      <p:ext uri="{BB962C8B-B14F-4D97-AF65-F5344CB8AC3E}">
        <p14:creationId xmlns:p14="http://schemas.microsoft.com/office/powerpoint/2010/main" val="100502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ユニホームブランドについて</a:t>
            </a:r>
            <a:endParaRPr kumimoji="1" lang="ja-JP" altLang="en-US" dirty="0"/>
          </a:p>
        </p:txBody>
      </p:sp>
      <p:sp>
        <p:nvSpPr>
          <p:cNvPr id="5" name="テキスト ボックス 4"/>
          <p:cNvSpPr txBox="1"/>
          <p:nvPr/>
        </p:nvSpPr>
        <p:spPr>
          <a:xfrm>
            <a:off x="562302" y="1790700"/>
            <a:ext cx="5876597" cy="4647426"/>
          </a:xfrm>
          <a:prstGeom prst="rect">
            <a:avLst/>
          </a:prstGeom>
          <a:noFill/>
        </p:spPr>
        <p:txBody>
          <a:bodyPr wrap="square" rtlCol="0">
            <a:spAutoFit/>
          </a:bodyPr>
          <a:lstStyle/>
          <a:p>
            <a:r>
              <a:rPr lang="en-US" altLang="ja-JP" sz="2000" b="1" i="1" dirty="0"/>
              <a:t>『</a:t>
            </a:r>
            <a:r>
              <a:rPr lang="ja-JP" altLang="en-US" sz="2000" b="1" i="1" dirty="0"/>
              <a:t>　</a:t>
            </a:r>
            <a:r>
              <a:rPr lang="en-US" altLang="ja-JP" sz="2000" b="1" i="1" dirty="0"/>
              <a:t>desafi0</a:t>
            </a:r>
            <a:r>
              <a:rPr lang="ja-JP" altLang="en-US" sz="2000" b="1" i="1" dirty="0"/>
              <a:t>　</a:t>
            </a:r>
            <a:r>
              <a:rPr lang="en-US" altLang="ja-JP" sz="2000" b="1" i="1" dirty="0"/>
              <a:t>』</a:t>
            </a:r>
            <a:r>
              <a:rPr lang="ja-JP" altLang="en-US" sz="2000" b="1" i="1" dirty="0"/>
              <a:t>とは・・</a:t>
            </a:r>
            <a:r>
              <a:rPr lang="ja-JP" altLang="en-US" sz="2000" b="1" i="1" dirty="0" smtClean="0"/>
              <a:t>・</a:t>
            </a:r>
            <a:endParaRPr lang="en-US" altLang="ja-JP" sz="2000" b="1" i="1" dirty="0" smtClean="0"/>
          </a:p>
          <a:p>
            <a:endParaRPr lang="ja-JP" altLang="en-US" sz="2000" dirty="0"/>
          </a:p>
          <a:p>
            <a:r>
              <a:rPr lang="ja-JP" altLang="en-US" sz="1600" b="1" i="1" dirty="0"/>
              <a:t>ポルトガル語で</a:t>
            </a:r>
            <a:endParaRPr lang="ja-JP" altLang="en-US" sz="1600" dirty="0"/>
          </a:p>
          <a:p>
            <a:r>
              <a:rPr lang="ja-JP" altLang="en-US" sz="1600" b="1" i="1" dirty="0"/>
              <a:t>「挑戦」の「</a:t>
            </a:r>
            <a:r>
              <a:rPr lang="en-US" altLang="ja-JP" sz="1600" b="1" i="1" dirty="0" err="1"/>
              <a:t>desafio</a:t>
            </a:r>
            <a:r>
              <a:rPr lang="ja-JP" altLang="en-US" sz="1600" b="1" i="1" dirty="0" smtClean="0"/>
              <a:t>」</a:t>
            </a:r>
            <a:endParaRPr lang="ja-JP" altLang="en-US" sz="1600" dirty="0"/>
          </a:p>
          <a:p>
            <a:r>
              <a:rPr lang="ja-JP" altLang="en-US" sz="1600" b="1" i="1" dirty="0"/>
              <a:t>「数字の </a:t>
            </a:r>
            <a:r>
              <a:rPr lang="en-US" altLang="ja-JP" sz="1600" b="1" i="1" dirty="0"/>
              <a:t>0 </a:t>
            </a:r>
            <a:r>
              <a:rPr lang="ja-JP" altLang="en-US" sz="1600" b="1" i="1" dirty="0"/>
              <a:t>」の「 </a:t>
            </a:r>
            <a:r>
              <a:rPr lang="en-US" altLang="ja-JP" sz="1600" b="1" i="1" dirty="0"/>
              <a:t>0 </a:t>
            </a:r>
            <a:r>
              <a:rPr lang="ja-JP" altLang="en-US" sz="1600" b="1" i="1" dirty="0"/>
              <a:t>」を組み合わせた、</a:t>
            </a:r>
            <a:endParaRPr lang="ja-JP" altLang="en-US" sz="1600" dirty="0"/>
          </a:p>
          <a:p>
            <a:r>
              <a:rPr lang="ja-JP" altLang="en-US" sz="1600" b="1" i="1" dirty="0"/>
              <a:t>「　０からの挑戦　」　を意味する　</a:t>
            </a:r>
            <a:r>
              <a:rPr lang="ja-JP" altLang="en-US" sz="1600" b="1" i="1" dirty="0" smtClean="0"/>
              <a:t>「</a:t>
            </a:r>
            <a:r>
              <a:rPr lang="en-US" altLang="ja-JP" sz="1600" b="1" i="1" dirty="0"/>
              <a:t>desafi0</a:t>
            </a:r>
            <a:r>
              <a:rPr lang="ja-JP" altLang="en-US" sz="1600" b="1" i="1" dirty="0" smtClean="0"/>
              <a:t>」</a:t>
            </a:r>
            <a:endParaRPr lang="en-US" altLang="ja-JP" sz="1600" b="1" i="1" dirty="0" smtClean="0"/>
          </a:p>
          <a:p>
            <a:endParaRPr lang="ja-JP" altLang="en-US" sz="1600" dirty="0"/>
          </a:p>
          <a:p>
            <a:r>
              <a:rPr lang="ja-JP" altLang="en-US" sz="1600" b="1" i="1" dirty="0"/>
              <a:t>何事にチャレンジするときも</a:t>
            </a:r>
            <a:r>
              <a:rPr lang="en-US" altLang="ja-JP" sz="1600" b="1" i="1" dirty="0"/>
              <a:t>『</a:t>
            </a:r>
            <a:r>
              <a:rPr lang="ja-JP" altLang="en-US" sz="1600" b="1" i="1" dirty="0"/>
              <a:t>　０（ゼロ）　</a:t>
            </a:r>
            <a:r>
              <a:rPr lang="en-US" altLang="ja-JP" sz="1600" b="1" i="1" dirty="0"/>
              <a:t>』</a:t>
            </a:r>
            <a:r>
              <a:rPr lang="ja-JP" altLang="en-US" sz="1600" b="1" i="1" dirty="0"/>
              <a:t>スタート。</a:t>
            </a:r>
            <a:endParaRPr lang="ja-JP" altLang="en-US" sz="1600" dirty="0"/>
          </a:p>
          <a:p>
            <a:r>
              <a:rPr lang="en-US" altLang="ja-JP" sz="1600" b="1" i="1" dirty="0"/>
              <a:t>『</a:t>
            </a:r>
            <a:r>
              <a:rPr lang="ja-JP" altLang="en-US" sz="1600" b="1" i="1" dirty="0"/>
              <a:t>　０　</a:t>
            </a:r>
            <a:r>
              <a:rPr lang="en-US" altLang="ja-JP" sz="1600" b="1" i="1" dirty="0"/>
              <a:t>』</a:t>
            </a:r>
            <a:r>
              <a:rPr lang="ja-JP" altLang="en-US" sz="1600" b="1" i="1" dirty="0"/>
              <a:t>からスタートするには強い決意、パワーが必要です。</a:t>
            </a:r>
            <a:endParaRPr lang="ja-JP" altLang="en-US" sz="1600" dirty="0"/>
          </a:p>
          <a:p>
            <a:r>
              <a:rPr lang="ja-JP" altLang="en-US" sz="1600" b="1" i="1" dirty="0"/>
              <a:t>そうした気持ちを後押ししたい思いで立ち上げたブランドです。</a:t>
            </a:r>
            <a:endParaRPr lang="ja-JP" altLang="en-US" sz="1600" dirty="0"/>
          </a:p>
          <a:p>
            <a:endParaRPr lang="en-US" altLang="ja-JP" sz="1600" b="1" i="1" dirty="0" smtClean="0"/>
          </a:p>
          <a:p>
            <a:r>
              <a:rPr lang="ja-JP" altLang="en-US" sz="1600" b="1" i="1" dirty="0" smtClean="0"/>
              <a:t>当クラブ</a:t>
            </a:r>
            <a:r>
              <a:rPr lang="ja-JP" altLang="en-US" sz="1600" b="1" i="1" dirty="0"/>
              <a:t>も何もないところからスタートしました。</a:t>
            </a:r>
            <a:endParaRPr lang="ja-JP" altLang="en-US" sz="1600" dirty="0"/>
          </a:p>
          <a:p>
            <a:r>
              <a:rPr lang="ja-JP" altLang="en-US" sz="1600" b="1" i="1" dirty="0"/>
              <a:t>サッカーボールなし、選手集めの人脈なし、資金なし・・・</a:t>
            </a:r>
            <a:endParaRPr lang="ja-JP" altLang="en-US" sz="1600" dirty="0"/>
          </a:p>
          <a:p>
            <a:r>
              <a:rPr lang="ja-JP" altLang="en-US" sz="1600" b="1" i="1" dirty="0"/>
              <a:t>そんな中集まってくれた多くの選手・仲間と大きく成長していきたといと思っています。</a:t>
            </a:r>
            <a:endParaRPr lang="ja-JP" altLang="en-US" sz="1600" dirty="0"/>
          </a:p>
          <a:p>
            <a:r>
              <a:rPr lang="ja-JP" altLang="en-US" sz="1600" b="1" i="1" dirty="0"/>
              <a:t>いつの日か、当クラブを見に来た方々へ多くの感動、</a:t>
            </a:r>
            <a:endParaRPr lang="ja-JP" altLang="en-US" sz="1600" dirty="0"/>
          </a:p>
          <a:p>
            <a:r>
              <a:rPr lang="ja-JP" altLang="en-US" sz="1600" b="1" i="1" dirty="0"/>
              <a:t>そして勇気ある一歩を踏み出せるような勇気を与えられるクラブへと成長できるよう日々活動していきます</a:t>
            </a:r>
            <a:r>
              <a:rPr lang="ja-JP" altLang="en-US" sz="1600" b="1" i="1" dirty="0" smtClean="0"/>
              <a:t>。</a:t>
            </a:r>
            <a:endParaRPr lang="ja-JP" altLang="en-US" sz="1600" dirty="0"/>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8899" y="1790700"/>
            <a:ext cx="5348143" cy="4124338"/>
          </a:xfrm>
          <a:prstGeom prst="rect">
            <a:avLst/>
          </a:prstGeom>
        </p:spPr>
      </p:pic>
    </p:spTree>
    <p:extLst>
      <p:ext uri="{BB962C8B-B14F-4D97-AF65-F5344CB8AC3E}">
        <p14:creationId xmlns:p14="http://schemas.microsoft.com/office/powerpoint/2010/main" val="3538801879"/>
      </p:ext>
    </p:extLst>
  </p:cSld>
  <p:clrMapOvr>
    <a:masterClrMapping/>
  </p:clrMapOvr>
  <p:timing>
    <p:tnLst>
      <p:par>
        <p:cTn id="1" dur="indefinite" restart="never" nodeType="tmRoot"/>
      </p:par>
    </p:tnLst>
  </p:timing>
</p:sld>
</file>

<file path=ppt/theme/theme1.xml><?xml version="1.0" encoding="utf-8"?>
<a:theme xmlns:a="http://schemas.openxmlformats.org/drawingml/2006/main" name="ファセット">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1739</TotalTime>
  <Words>446</Words>
  <Application>Microsoft Office PowerPoint</Application>
  <PresentationFormat>ワイド画面</PresentationFormat>
  <Paragraphs>245</Paragraphs>
  <Slides>20</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20</vt:i4>
      </vt:variant>
    </vt:vector>
  </HeadingPairs>
  <TitlesOfParts>
    <vt:vector size="26" baseType="lpstr">
      <vt:lpstr>メイリオ</vt:lpstr>
      <vt:lpstr>Arial</vt:lpstr>
      <vt:lpstr>Trebuchet MS</vt:lpstr>
      <vt:lpstr>Wingdings</vt:lpstr>
      <vt:lpstr>Wingdings 3</vt:lpstr>
      <vt:lpstr>ファセット</vt:lpstr>
      <vt:lpstr>エスプラン広島 パートナー　募集案内</vt:lpstr>
      <vt:lpstr>目次</vt:lpstr>
      <vt:lpstr>エスプラン広島とは</vt:lpstr>
      <vt:lpstr>エスプラン広島の目指すカタチ</vt:lpstr>
      <vt:lpstr>エスプラン広島の活動について ２０２０年（準備シーズン）</vt:lpstr>
      <vt:lpstr>エスプラン広島の活動について ２０２１年（リーグ加盟初年度）</vt:lpstr>
      <vt:lpstr>産・学・官・地域連携に向けた活動</vt:lpstr>
      <vt:lpstr>パートナー　タイプ　一覧</vt:lpstr>
      <vt:lpstr>ユニホームブランドについて</vt:lpstr>
      <vt:lpstr>ユニホームパートナー（5社限定） ユニホームへロゴを掲載頂くパートナー様となります。 </vt:lpstr>
      <vt:lpstr>ユニホームパートナー</vt:lpstr>
      <vt:lpstr>ユニホームパートナー </vt:lpstr>
      <vt:lpstr>トレーニングパートナー（9社限定） 練習試合用シャツ・練習着へロゴを掲載頂くパートナーとなります </vt:lpstr>
      <vt:lpstr>ピステパートナー（3社限定） 移動の際や練習の際に着用するピステへロゴ掲載頂くパートナーとなります</vt:lpstr>
      <vt:lpstr>ＨＰパートナー 公式ＨＰ　スポンサーページにてロゴ・クレジット掲載頂くパートナーとなります。 </vt:lpstr>
      <vt:lpstr>ジョブパートナー 当クラブ選手・スタッフの就業斡旋希望の企業や勤務先企業の掲載希望パートナー。</vt:lpstr>
      <vt:lpstr>物品提供パートナー 当クラブで利用する物品を提供いただけるパートナー様となります </vt:lpstr>
      <vt:lpstr>グッツ制作パートナー 当クラブのグッツを制作できる権利を得られるパートナーとなります。</vt:lpstr>
      <vt:lpstr>スポンサー企業様の露出度について</vt:lpstr>
      <vt:lpstr>最後に</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エスプラン広島 スポンサー　募集案内</dc:title>
  <dc:creator>k5koichi</dc:creator>
  <cp:lastModifiedBy>k5koichi</cp:lastModifiedBy>
  <cp:revision>42</cp:revision>
  <dcterms:created xsi:type="dcterms:W3CDTF">2020-06-08T08:19:05Z</dcterms:created>
  <dcterms:modified xsi:type="dcterms:W3CDTF">2020-07-03T08:55:46Z</dcterms:modified>
</cp:coreProperties>
</file>