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62" r:id="rId2"/>
    <p:sldId id="269" r:id="rId3"/>
    <p:sldId id="270" r:id="rId4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A4671-7C1C-41A1-9603-A0FEA778F9BD}" type="datetimeFigureOut">
              <a:rPr kumimoji="1" lang="ja-JP" altLang="en-US" smtClean="0"/>
              <a:t>2022/12/10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BF079-D7A5-44E8-B3BD-BA109547D9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763559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994A3-DD48-4C28-9DFE-71FBC9990056}" type="datetimeFigureOut">
              <a:rPr kumimoji="1" lang="ja-JP" altLang="en-US" smtClean="0"/>
              <a:t>2022/12/10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15FC18-0FA9-4B1E-93DB-DBA2DEA9D5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182719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FF4B9-6DA1-49B1-ACB5-70CC6EF11856}" type="datetime1">
              <a:rPr kumimoji="1" lang="ja-JP" altLang="en-US" smtClean="0"/>
              <a:t>2022/12/10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09F1E-089C-4591-AD74-47780ACD5129}" type="datetime1">
              <a:rPr kumimoji="1" lang="ja-JP" altLang="en-US" smtClean="0"/>
              <a:t>2022/12/10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3232E-770B-417D-A61F-2FA713356AE5}" type="datetime1">
              <a:rPr kumimoji="1" lang="ja-JP" altLang="en-US" smtClean="0"/>
              <a:t>2022/12/10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20BF7-A1B9-4F92-9F0E-54A9994775C8}" type="datetime1">
              <a:rPr kumimoji="1" lang="ja-JP" altLang="en-US" smtClean="0"/>
              <a:t>2022/12/10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96FBD-E5B7-4480-8A98-7562DA22CB10}" type="datetime1">
              <a:rPr kumimoji="1" lang="ja-JP" altLang="en-US" smtClean="0"/>
              <a:t>2022/12/10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E8655-EC35-49F9-AF53-58FF0D8D66C5}" type="datetime1">
              <a:rPr kumimoji="1" lang="ja-JP" altLang="en-US" smtClean="0"/>
              <a:t>2022/12/10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FBF58-28E9-4466-AF11-50FDCEC5D89E}" type="datetime1">
              <a:rPr kumimoji="1" lang="ja-JP" altLang="en-US" smtClean="0"/>
              <a:t>2022/12/10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990E8-7C0D-4CD7-82DB-F3D161C742D4}" type="datetime1">
              <a:rPr kumimoji="1" lang="ja-JP" altLang="en-US" smtClean="0"/>
              <a:t>2022/12/10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EB891-07EB-4518-A950-F54CFABB7B55}" type="datetime1">
              <a:rPr kumimoji="1" lang="ja-JP" altLang="en-US" smtClean="0"/>
              <a:t>2022/12/10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A60B3-692D-42C2-BB96-8655D4D6C97D}" type="datetime1">
              <a:rPr kumimoji="1" lang="ja-JP" altLang="en-US" smtClean="0"/>
              <a:t>2022/12/10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DFD85-AFCC-4FE0-A635-F07E37E03790}" type="datetime1">
              <a:rPr kumimoji="1" lang="ja-JP" altLang="en-US" smtClean="0"/>
              <a:t>2022/12/10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B0997-C1E0-4342-9C88-E59B9D4FB319}" type="datetime1">
              <a:rPr kumimoji="1" lang="ja-JP" altLang="en-US" smtClean="0"/>
              <a:t>2022/12/10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タイ</a:t>
            </a:r>
            <a:r>
              <a:rPr kumimoji="1" lang="en-US" altLang="ja-JP" dirty="0" smtClean="0"/>
              <a:t>-2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256584"/>
          </a:xfrm>
        </p:spPr>
        <p:txBody>
          <a:bodyPr/>
          <a:lstStyle/>
          <a:p>
            <a:pPr marL="0" indent="0">
              <a:buNone/>
            </a:pPr>
            <a:r>
              <a:rPr lang="ja-JP" altLang="en-US" dirty="0" smtClean="0"/>
              <a:t>○○</a:t>
            </a:r>
            <a:r>
              <a:rPr lang="en-US" altLang="ja-JP" dirty="0" smtClean="0"/>
              <a:t> </a:t>
            </a:r>
            <a:r>
              <a:rPr lang="en-US" altLang="ja-JP" dirty="0"/>
              <a:t>Co., Ltd</a:t>
            </a:r>
            <a:r>
              <a:rPr lang="en-US" altLang="ja-JP" dirty="0" smtClean="0"/>
              <a:t>.</a:t>
            </a:r>
            <a:r>
              <a:rPr lang="ja-JP" altLang="en-US" dirty="0" smtClean="0"/>
              <a:t>（</a:t>
            </a:r>
            <a:r>
              <a:rPr lang="en-US" altLang="ja-JP" dirty="0"/>
              <a:t>2017</a:t>
            </a:r>
            <a:r>
              <a:rPr lang="ja-JP" altLang="en-US" dirty="0" smtClean="0"/>
              <a:t>）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lang="ja-JP" altLang="en-US" dirty="0" smtClean="0"/>
              <a:t>旅行業</a:t>
            </a:r>
            <a:endParaRPr lang="en-US" altLang="ja-JP" dirty="0" smtClean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dirty="0" smtClean="0"/>
              <a:t>タイ人富裕層向けプレミアム日本ツアーの販売</a:t>
            </a:r>
            <a:endParaRPr kumimoji="1" lang="en-US" altLang="ja-JP" dirty="0" smtClean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・戦略不足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・新型コロナウィルスの世界的大流行　</a:t>
            </a:r>
            <a:endParaRPr lang="en-US" altLang="ja-JP" dirty="0" smtClean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en-US" altLang="ja-JP" dirty="0" smtClean="0"/>
              <a:t>2020</a:t>
            </a:r>
            <a:r>
              <a:rPr lang="ja-JP" altLang="en-US" dirty="0" smtClean="0"/>
              <a:t>年廃業</a:t>
            </a:r>
            <a:endParaRPr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5076056" y="1844824"/>
            <a:ext cx="3744416" cy="4949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600" dirty="0" smtClean="0">
                <a:solidFill>
                  <a:srgbClr val="0070C0"/>
                </a:solidFill>
              </a:rPr>
              <a:t>※</a:t>
            </a:r>
            <a:r>
              <a:rPr lang="ja-JP" altLang="en-US" sz="1600" dirty="0" smtClean="0">
                <a:solidFill>
                  <a:srgbClr val="0070C0"/>
                </a:solidFill>
              </a:rPr>
              <a:t>どこか</a:t>
            </a:r>
            <a:r>
              <a:rPr lang="ja-JP" altLang="en-US" sz="1600" dirty="0" smtClean="0">
                <a:solidFill>
                  <a:srgbClr val="0070C0"/>
                </a:solidFill>
              </a:rPr>
              <a:t>に</a:t>
            </a:r>
            <a:r>
              <a:rPr lang="ja-JP" altLang="en-US" sz="1600" dirty="0" smtClean="0">
                <a:solidFill>
                  <a:srgbClr val="0070C0"/>
                </a:solidFill>
              </a:rPr>
              <a:t>○○</a:t>
            </a:r>
            <a:r>
              <a:rPr lang="ja-JP" altLang="en-US" sz="1600" dirty="0" smtClean="0">
                <a:solidFill>
                  <a:srgbClr val="0070C0"/>
                </a:solidFill>
              </a:rPr>
              <a:t>写真</a:t>
            </a:r>
            <a:r>
              <a:rPr lang="ja-JP" altLang="en-US" sz="1600" dirty="0" smtClean="0">
                <a:solidFill>
                  <a:srgbClr val="0070C0"/>
                </a:solidFill>
              </a:rPr>
              <a:t>貼り付け</a:t>
            </a:r>
            <a:endParaRPr lang="ja-JP" altLang="en-US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558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48672"/>
          </a:xfrm>
        </p:spPr>
        <p:txBody>
          <a:bodyPr/>
          <a:lstStyle/>
          <a:p>
            <a:pPr marL="0" indent="0">
              <a:buNone/>
            </a:pPr>
            <a:r>
              <a:rPr lang="ja-JP" altLang="en-US" dirty="0" smtClean="0"/>
              <a:t>　</a:t>
            </a:r>
            <a:r>
              <a:rPr lang="ja-JP" altLang="en-US" sz="2800" dirty="0" smtClean="0"/>
              <a:t>本日</a:t>
            </a:r>
            <a:r>
              <a:rPr lang="ja-JP" altLang="en-US" sz="2800" dirty="0" smtClean="0"/>
              <a:t>の私の</a:t>
            </a:r>
            <a:r>
              <a:rPr lang="ja-JP" altLang="en-US" sz="2800" dirty="0" smtClean="0"/>
              <a:t>プレゼンから</a:t>
            </a:r>
            <a:endParaRPr lang="en-US" altLang="ja-JP" sz="2800" dirty="0" smtClean="0"/>
          </a:p>
          <a:p>
            <a:pPr marL="0" indent="0">
              <a:buNone/>
            </a:pPr>
            <a:r>
              <a:rPr lang="ja-JP" altLang="en-US" sz="2800" dirty="0"/>
              <a:t>　</a:t>
            </a:r>
            <a:r>
              <a:rPr lang="ja-JP" altLang="en-US" sz="2800" dirty="0" smtClean="0"/>
              <a:t>ほう　なかなかおもしろい</a:t>
            </a:r>
            <a:r>
              <a:rPr lang="ja-JP" altLang="en-US" sz="2800" dirty="0" err="1" smtClean="0"/>
              <a:t>、、、</a:t>
            </a:r>
            <a:endParaRPr lang="en-US" altLang="ja-JP" sz="2800" dirty="0" smtClean="0"/>
          </a:p>
          <a:p>
            <a:pPr marL="0" indent="0">
              <a:buNone/>
            </a:pPr>
            <a:r>
              <a:rPr lang="ja-JP" altLang="en-US" sz="2800" dirty="0"/>
              <a:t>　</a:t>
            </a:r>
            <a:r>
              <a:rPr lang="ja-JP" altLang="en-US" sz="2800" dirty="0" smtClean="0"/>
              <a:t>今度○○社を紹介してあげよう</a:t>
            </a:r>
            <a:endParaRPr lang="en-US" altLang="ja-JP" sz="2800" dirty="0"/>
          </a:p>
          <a:p>
            <a:pPr marL="0" indent="0">
              <a:buNone/>
            </a:pPr>
            <a:r>
              <a:rPr lang="ja-JP" altLang="en-US" sz="2800" dirty="0" smtClean="0"/>
              <a:t>　</a:t>
            </a:r>
            <a:r>
              <a:rPr lang="ja-JP" altLang="en-US" sz="2800" dirty="0" smtClean="0"/>
              <a:t>実は</a:t>
            </a:r>
            <a:r>
              <a:rPr lang="ja-JP" altLang="en-US" sz="2800" dirty="0" smtClean="0"/>
              <a:t>○</a:t>
            </a:r>
            <a:r>
              <a:rPr lang="ja-JP" altLang="en-US" sz="2800" dirty="0"/>
              <a:t>○</a:t>
            </a:r>
            <a:r>
              <a:rPr lang="ja-JP" altLang="en-US" sz="2800" dirty="0" smtClean="0"/>
              <a:t>人</a:t>
            </a:r>
            <a:r>
              <a:rPr lang="ja-JP" altLang="en-US" sz="2800" dirty="0" smtClean="0"/>
              <a:t>を採用したいと思っていた</a:t>
            </a:r>
            <a:endParaRPr lang="en-US" altLang="ja-JP" sz="2800" dirty="0" smtClean="0"/>
          </a:p>
          <a:p>
            <a:pPr marL="0" indent="0">
              <a:buNone/>
            </a:pPr>
            <a:r>
              <a:rPr lang="ja-JP" altLang="en-US" sz="2800" dirty="0"/>
              <a:t>　</a:t>
            </a:r>
            <a:r>
              <a:rPr lang="ja-JP" altLang="en-US" sz="2800" dirty="0" smtClean="0"/>
              <a:t>何か一緒にできそうだな</a:t>
            </a:r>
            <a:r>
              <a:rPr lang="ja-JP" altLang="en-US" sz="2800" dirty="0" err="1" smtClean="0"/>
              <a:t>、、、</a:t>
            </a:r>
            <a:endParaRPr lang="en-US" altLang="ja-JP" sz="2800" dirty="0"/>
          </a:p>
          <a:p>
            <a:pPr marL="0" indent="0">
              <a:buNone/>
            </a:pPr>
            <a:r>
              <a:rPr lang="ja-JP" altLang="en-US" sz="2800" dirty="0" smtClean="0"/>
              <a:t>　等々</a:t>
            </a:r>
            <a:r>
              <a:rPr lang="ja-JP" altLang="en-US" sz="2800" dirty="0" err="1"/>
              <a:t>、、、</a:t>
            </a:r>
            <a:endParaRPr lang="en-US" altLang="ja-JP" sz="2800" dirty="0" smtClean="0"/>
          </a:p>
          <a:p>
            <a:pPr marL="0" indent="0">
              <a:buNone/>
            </a:pPr>
            <a:endParaRPr lang="en-US" altLang="ja-JP" sz="2800" dirty="0" smtClean="0"/>
          </a:p>
          <a:p>
            <a:pPr marL="0" indent="0">
              <a:buNone/>
            </a:pPr>
            <a:r>
              <a:rPr lang="ja-JP" altLang="en-US" sz="2800" dirty="0"/>
              <a:t>　</a:t>
            </a:r>
            <a:r>
              <a:rPr lang="ja-JP" altLang="en-US" sz="2800" dirty="0" smtClean="0"/>
              <a:t>是非宜しくお願いいたします！！</a:t>
            </a:r>
            <a:endParaRPr lang="en-US" altLang="ja-JP" sz="28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0117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ありがとう</a:t>
            </a:r>
            <a:r>
              <a:rPr lang="ja-JP" altLang="en-US" dirty="0" smtClean="0"/>
              <a:t>ございました。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1894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26</Words>
  <Application>Microsoft Office PowerPoint</Application>
  <PresentationFormat>画面に合わせる (4:3)</PresentationFormat>
  <Paragraphs>22</Paragraphs>
  <Slides>3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4" baseType="lpstr">
      <vt:lpstr>Office テーマ</vt:lpstr>
      <vt:lpstr>タイ-2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12月21日プレゼン資料</dc:title>
  <dc:creator>ONO</dc:creator>
  <cp:lastModifiedBy>ONO</cp:lastModifiedBy>
  <cp:revision>21</cp:revision>
  <dcterms:created xsi:type="dcterms:W3CDTF">2022-12-05T01:19:29Z</dcterms:created>
  <dcterms:modified xsi:type="dcterms:W3CDTF">2022-12-10T05:12:04Z</dcterms:modified>
</cp:coreProperties>
</file>