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Lst>
  <p:sldSz cx="7561263" cy="10693400"/>
  <p:notesSz cx="2532063" cy="3902075"/>
  <p:defaultTextStyle>
    <a:defPPr>
      <a:defRPr lang="ja-JP"/>
    </a:defPPr>
    <a:lvl1pPr marL="0" algn="l" defTabSz="1043056" rtl="0" eaLnBrk="1" latinLnBrk="0" hangingPunct="1">
      <a:defRPr kumimoji="1" sz="2100" kern="1200">
        <a:solidFill>
          <a:schemeClr val="tx1"/>
        </a:solidFill>
        <a:latin typeface="+mn-lt"/>
        <a:ea typeface="+mn-ea"/>
        <a:cs typeface="+mn-cs"/>
      </a:defRPr>
    </a:lvl1pPr>
    <a:lvl2pPr marL="521528" algn="l" defTabSz="1043056" rtl="0" eaLnBrk="1" latinLnBrk="0" hangingPunct="1">
      <a:defRPr kumimoji="1" sz="2100" kern="1200">
        <a:solidFill>
          <a:schemeClr val="tx1"/>
        </a:solidFill>
        <a:latin typeface="+mn-lt"/>
        <a:ea typeface="+mn-ea"/>
        <a:cs typeface="+mn-cs"/>
      </a:defRPr>
    </a:lvl2pPr>
    <a:lvl3pPr marL="1043056" algn="l" defTabSz="1043056" rtl="0" eaLnBrk="1" latinLnBrk="0" hangingPunct="1">
      <a:defRPr kumimoji="1" sz="2100" kern="1200">
        <a:solidFill>
          <a:schemeClr val="tx1"/>
        </a:solidFill>
        <a:latin typeface="+mn-lt"/>
        <a:ea typeface="+mn-ea"/>
        <a:cs typeface="+mn-cs"/>
      </a:defRPr>
    </a:lvl3pPr>
    <a:lvl4pPr marL="1564584" algn="l" defTabSz="1043056" rtl="0" eaLnBrk="1" latinLnBrk="0" hangingPunct="1">
      <a:defRPr kumimoji="1" sz="2100" kern="1200">
        <a:solidFill>
          <a:schemeClr val="tx1"/>
        </a:solidFill>
        <a:latin typeface="+mn-lt"/>
        <a:ea typeface="+mn-ea"/>
        <a:cs typeface="+mn-cs"/>
      </a:defRPr>
    </a:lvl4pPr>
    <a:lvl5pPr marL="2086112" algn="l" defTabSz="1043056" rtl="0" eaLnBrk="1" latinLnBrk="0" hangingPunct="1">
      <a:defRPr kumimoji="1" sz="2100" kern="1200">
        <a:solidFill>
          <a:schemeClr val="tx1"/>
        </a:solidFill>
        <a:latin typeface="+mn-lt"/>
        <a:ea typeface="+mn-ea"/>
        <a:cs typeface="+mn-cs"/>
      </a:defRPr>
    </a:lvl5pPr>
    <a:lvl6pPr marL="2607640" algn="l" defTabSz="1043056" rtl="0" eaLnBrk="1" latinLnBrk="0" hangingPunct="1">
      <a:defRPr kumimoji="1" sz="2100" kern="1200">
        <a:solidFill>
          <a:schemeClr val="tx1"/>
        </a:solidFill>
        <a:latin typeface="+mn-lt"/>
        <a:ea typeface="+mn-ea"/>
        <a:cs typeface="+mn-cs"/>
      </a:defRPr>
    </a:lvl6pPr>
    <a:lvl7pPr marL="3129168" algn="l" defTabSz="1043056" rtl="0" eaLnBrk="1" latinLnBrk="0" hangingPunct="1">
      <a:defRPr kumimoji="1" sz="2100" kern="1200">
        <a:solidFill>
          <a:schemeClr val="tx1"/>
        </a:solidFill>
        <a:latin typeface="+mn-lt"/>
        <a:ea typeface="+mn-ea"/>
        <a:cs typeface="+mn-cs"/>
      </a:defRPr>
    </a:lvl7pPr>
    <a:lvl8pPr marL="3650696" algn="l" defTabSz="1043056" rtl="0" eaLnBrk="1" latinLnBrk="0" hangingPunct="1">
      <a:defRPr kumimoji="1" sz="2100" kern="1200">
        <a:solidFill>
          <a:schemeClr val="tx1"/>
        </a:solidFill>
        <a:latin typeface="+mn-lt"/>
        <a:ea typeface="+mn-ea"/>
        <a:cs typeface="+mn-cs"/>
      </a:defRPr>
    </a:lvl8pPr>
    <a:lvl9pPr marL="4172224" algn="l" defTabSz="1043056" rtl="0" eaLnBrk="1" latinLnBrk="0" hangingPunct="1">
      <a:defRPr kumimoji="1" sz="21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369">
          <p15:clr>
            <a:srgbClr val="A4A3A4"/>
          </p15:clr>
        </p15:guide>
        <p15:guide id="2" pos="2382">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0"/>
  </p:normalViewPr>
  <p:slideViewPr>
    <p:cSldViewPr>
      <p:cViewPr>
        <p:scale>
          <a:sx n="75" d="100"/>
          <a:sy n="75" d="100"/>
        </p:scale>
        <p:origin x="672" y="-2112"/>
      </p:cViewPr>
      <p:guideLst>
        <p:guide orient="horz" pos="3369"/>
        <p:guide pos="2382"/>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567095" y="3321887"/>
            <a:ext cx="6427074" cy="2292150"/>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134190" y="6059595"/>
            <a:ext cx="5292884" cy="2732758"/>
          </a:xfrm>
        </p:spPr>
        <p:txBody>
          <a:bodyPr/>
          <a:lstStyle>
            <a:lvl1pPr marL="0" indent="0" algn="ctr">
              <a:buNone/>
              <a:defRPr>
                <a:solidFill>
                  <a:schemeClr val="tx1">
                    <a:tint val="75000"/>
                  </a:schemeClr>
                </a:solidFill>
              </a:defRPr>
            </a:lvl1pPr>
            <a:lvl2pPr marL="521528" indent="0" algn="ctr">
              <a:buNone/>
              <a:defRPr>
                <a:solidFill>
                  <a:schemeClr val="tx1">
                    <a:tint val="75000"/>
                  </a:schemeClr>
                </a:solidFill>
              </a:defRPr>
            </a:lvl2pPr>
            <a:lvl3pPr marL="1043056" indent="0" algn="ctr">
              <a:buNone/>
              <a:defRPr>
                <a:solidFill>
                  <a:schemeClr val="tx1">
                    <a:tint val="75000"/>
                  </a:schemeClr>
                </a:solidFill>
              </a:defRPr>
            </a:lvl3pPr>
            <a:lvl4pPr marL="1564584" indent="0" algn="ctr">
              <a:buNone/>
              <a:defRPr>
                <a:solidFill>
                  <a:schemeClr val="tx1">
                    <a:tint val="75000"/>
                  </a:schemeClr>
                </a:solidFill>
              </a:defRPr>
            </a:lvl4pPr>
            <a:lvl5pPr marL="2086112" indent="0" algn="ctr">
              <a:buNone/>
              <a:defRPr>
                <a:solidFill>
                  <a:schemeClr val="tx1">
                    <a:tint val="75000"/>
                  </a:schemeClr>
                </a:solidFill>
              </a:defRPr>
            </a:lvl5pPr>
            <a:lvl6pPr marL="2607640" indent="0" algn="ctr">
              <a:buNone/>
              <a:defRPr>
                <a:solidFill>
                  <a:schemeClr val="tx1">
                    <a:tint val="75000"/>
                  </a:schemeClr>
                </a:solidFill>
              </a:defRPr>
            </a:lvl6pPr>
            <a:lvl7pPr marL="3129168" indent="0" algn="ctr">
              <a:buNone/>
              <a:defRPr>
                <a:solidFill>
                  <a:schemeClr val="tx1">
                    <a:tint val="75000"/>
                  </a:schemeClr>
                </a:solidFill>
              </a:defRPr>
            </a:lvl7pPr>
            <a:lvl8pPr marL="3650696" indent="0" algn="ctr">
              <a:buNone/>
              <a:defRPr>
                <a:solidFill>
                  <a:schemeClr val="tx1">
                    <a:tint val="75000"/>
                  </a:schemeClr>
                </a:solidFill>
              </a:defRPr>
            </a:lvl8pPr>
            <a:lvl9pPr marL="4172224"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20FC897F-CE3A-4736-92E6-65D5859D1260}" type="datetimeFigureOut">
              <a:rPr kumimoji="1" lang="ja-JP" altLang="en-US" smtClean="0"/>
              <a:t>2021/3/18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C4CAA1B1-98B1-4659-8B76-2AED9F01B7B8}" type="slidenum">
              <a:rPr kumimoji="1" lang="ja-JP" altLang="en-US" smtClean="0"/>
              <a:t>‹#›</a:t>
            </a:fld>
            <a:endParaRPr kumimoji="1" lang="ja-JP" altLang="en-US"/>
          </a:p>
        </p:txBody>
      </p:sp>
    </p:spTree>
    <p:extLst>
      <p:ext uri="{BB962C8B-B14F-4D97-AF65-F5344CB8AC3E}">
        <p14:creationId xmlns:p14="http://schemas.microsoft.com/office/powerpoint/2010/main" val="4353902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20FC897F-CE3A-4736-92E6-65D5859D1260}" type="datetimeFigureOut">
              <a:rPr kumimoji="1" lang="ja-JP" altLang="en-US" smtClean="0"/>
              <a:t>2021/3/18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C4CAA1B1-98B1-4659-8B76-2AED9F01B7B8}" type="slidenum">
              <a:rPr kumimoji="1" lang="ja-JP" altLang="en-US" smtClean="0"/>
              <a:t>‹#›</a:t>
            </a:fld>
            <a:endParaRPr kumimoji="1" lang="ja-JP" altLang="en-US"/>
          </a:p>
        </p:txBody>
      </p:sp>
    </p:spTree>
    <p:extLst>
      <p:ext uri="{BB962C8B-B14F-4D97-AF65-F5344CB8AC3E}">
        <p14:creationId xmlns:p14="http://schemas.microsoft.com/office/powerpoint/2010/main" val="659784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411321" y="472787"/>
            <a:ext cx="1988770" cy="10059717"/>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42387" y="472787"/>
            <a:ext cx="5842913" cy="10059717"/>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20FC897F-CE3A-4736-92E6-65D5859D1260}" type="datetimeFigureOut">
              <a:rPr kumimoji="1" lang="ja-JP" altLang="en-US" smtClean="0"/>
              <a:t>2021/3/18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C4CAA1B1-98B1-4659-8B76-2AED9F01B7B8}" type="slidenum">
              <a:rPr kumimoji="1" lang="ja-JP" altLang="en-US" smtClean="0"/>
              <a:t>‹#›</a:t>
            </a:fld>
            <a:endParaRPr kumimoji="1" lang="ja-JP" altLang="en-US"/>
          </a:p>
        </p:txBody>
      </p:sp>
    </p:spTree>
    <p:extLst>
      <p:ext uri="{BB962C8B-B14F-4D97-AF65-F5344CB8AC3E}">
        <p14:creationId xmlns:p14="http://schemas.microsoft.com/office/powerpoint/2010/main" val="30546277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20FC897F-CE3A-4736-92E6-65D5859D1260}" type="datetimeFigureOut">
              <a:rPr kumimoji="1" lang="ja-JP" altLang="en-US" smtClean="0"/>
              <a:t>2021/3/18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C4CAA1B1-98B1-4659-8B76-2AED9F01B7B8}" type="slidenum">
              <a:rPr kumimoji="1" lang="ja-JP" altLang="en-US" smtClean="0"/>
              <a:t>‹#›</a:t>
            </a:fld>
            <a:endParaRPr kumimoji="1" lang="ja-JP" altLang="en-US"/>
          </a:p>
        </p:txBody>
      </p:sp>
    </p:spTree>
    <p:extLst>
      <p:ext uri="{BB962C8B-B14F-4D97-AF65-F5344CB8AC3E}">
        <p14:creationId xmlns:p14="http://schemas.microsoft.com/office/powerpoint/2010/main" val="27225839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597288" y="6871501"/>
            <a:ext cx="6427074" cy="2123828"/>
          </a:xfrm>
        </p:spPr>
        <p:txBody>
          <a:bodyPr anchor="t"/>
          <a:lstStyle>
            <a:lvl1pPr algn="l">
              <a:defRPr sz="46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597288" y="4532319"/>
            <a:ext cx="6427074" cy="2339181"/>
          </a:xfrm>
        </p:spPr>
        <p:txBody>
          <a:bodyPr anchor="b"/>
          <a:lstStyle>
            <a:lvl1pPr marL="0" indent="0">
              <a:buNone/>
              <a:defRPr sz="2300">
                <a:solidFill>
                  <a:schemeClr val="tx1">
                    <a:tint val="75000"/>
                  </a:schemeClr>
                </a:solidFill>
              </a:defRPr>
            </a:lvl1pPr>
            <a:lvl2pPr marL="521528" indent="0">
              <a:buNone/>
              <a:defRPr sz="2100">
                <a:solidFill>
                  <a:schemeClr val="tx1">
                    <a:tint val="75000"/>
                  </a:schemeClr>
                </a:solidFill>
              </a:defRPr>
            </a:lvl2pPr>
            <a:lvl3pPr marL="1043056" indent="0">
              <a:buNone/>
              <a:defRPr sz="1800">
                <a:solidFill>
                  <a:schemeClr val="tx1">
                    <a:tint val="75000"/>
                  </a:schemeClr>
                </a:solidFill>
              </a:defRPr>
            </a:lvl3pPr>
            <a:lvl4pPr marL="1564584" indent="0">
              <a:buNone/>
              <a:defRPr sz="1600">
                <a:solidFill>
                  <a:schemeClr val="tx1">
                    <a:tint val="75000"/>
                  </a:schemeClr>
                </a:solidFill>
              </a:defRPr>
            </a:lvl4pPr>
            <a:lvl5pPr marL="2086112" indent="0">
              <a:buNone/>
              <a:defRPr sz="1600">
                <a:solidFill>
                  <a:schemeClr val="tx1">
                    <a:tint val="75000"/>
                  </a:schemeClr>
                </a:solidFill>
              </a:defRPr>
            </a:lvl5pPr>
            <a:lvl6pPr marL="2607640" indent="0">
              <a:buNone/>
              <a:defRPr sz="1600">
                <a:solidFill>
                  <a:schemeClr val="tx1">
                    <a:tint val="75000"/>
                  </a:schemeClr>
                </a:solidFill>
              </a:defRPr>
            </a:lvl6pPr>
            <a:lvl7pPr marL="3129168" indent="0">
              <a:buNone/>
              <a:defRPr sz="1600">
                <a:solidFill>
                  <a:schemeClr val="tx1">
                    <a:tint val="75000"/>
                  </a:schemeClr>
                </a:solidFill>
              </a:defRPr>
            </a:lvl7pPr>
            <a:lvl8pPr marL="3650696" indent="0">
              <a:buNone/>
              <a:defRPr sz="1600">
                <a:solidFill>
                  <a:schemeClr val="tx1">
                    <a:tint val="75000"/>
                  </a:schemeClr>
                </a:solidFill>
              </a:defRPr>
            </a:lvl8pPr>
            <a:lvl9pPr marL="4172224"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20FC897F-CE3A-4736-92E6-65D5859D1260}" type="datetimeFigureOut">
              <a:rPr kumimoji="1" lang="ja-JP" altLang="en-US" smtClean="0"/>
              <a:t>2021/3/18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C4CAA1B1-98B1-4659-8B76-2AED9F01B7B8}" type="slidenum">
              <a:rPr kumimoji="1" lang="ja-JP" altLang="en-US" smtClean="0"/>
              <a:t>‹#›</a:t>
            </a:fld>
            <a:endParaRPr kumimoji="1" lang="ja-JP" altLang="en-US"/>
          </a:p>
        </p:txBody>
      </p:sp>
    </p:spTree>
    <p:extLst>
      <p:ext uri="{BB962C8B-B14F-4D97-AF65-F5344CB8AC3E}">
        <p14:creationId xmlns:p14="http://schemas.microsoft.com/office/powerpoint/2010/main" val="36783412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42387" y="2750086"/>
            <a:ext cx="3915841" cy="7782419"/>
          </a:xfrm>
        </p:spPr>
        <p:txBody>
          <a:bodyPr/>
          <a:lstStyle>
            <a:lvl1pPr>
              <a:defRPr sz="3200"/>
            </a:lvl1pPr>
            <a:lvl2pPr>
              <a:defRPr sz="2700"/>
            </a:lvl2pPr>
            <a:lvl3pPr>
              <a:defRPr sz="2300"/>
            </a:lvl3pPr>
            <a:lvl4pPr>
              <a:defRPr sz="2100"/>
            </a:lvl4pPr>
            <a:lvl5pPr>
              <a:defRPr sz="2100"/>
            </a:lvl5pPr>
            <a:lvl6pPr>
              <a:defRPr sz="2100"/>
            </a:lvl6pPr>
            <a:lvl7pPr>
              <a:defRPr sz="2100"/>
            </a:lvl7pPr>
            <a:lvl8pPr>
              <a:defRPr sz="2100"/>
            </a:lvl8pPr>
            <a:lvl9pPr>
              <a:defRPr sz="21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484250" y="2750086"/>
            <a:ext cx="3915842" cy="7782419"/>
          </a:xfrm>
        </p:spPr>
        <p:txBody>
          <a:bodyPr/>
          <a:lstStyle>
            <a:lvl1pPr>
              <a:defRPr sz="3200"/>
            </a:lvl1pPr>
            <a:lvl2pPr>
              <a:defRPr sz="2700"/>
            </a:lvl2pPr>
            <a:lvl3pPr>
              <a:defRPr sz="2300"/>
            </a:lvl3pPr>
            <a:lvl4pPr>
              <a:defRPr sz="2100"/>
            </a:lvl4pPr>
            <a:lvl5pPr>
              <a:defRPr sz="2100"/>
            </a:lvl5pPr>
            <a:lvl6pPr>
              <a:defRPr sz="2100"/>
            </a:lvl6pPr>
            <a:lvl7pPr>
              <a:defRPr sz="2100"/>
            </a:lvl7pPr>
            <a:lvl8pPr>
              <a:defRPr sz="2100"/>
            </a:lvl8pPr>
            <a:lvl9pPr>
              <a:defRPr sz="21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20FC897F-CE3A-4736-92E6-65D5859D1260}" type="datetimeFigureOut">
              <a:rPr kumimoji="1" lang="ja-JP" altLang="en-US" smtClean="0"/>
              <a:t>2021/3/18</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C4CAA1B1-98B1-4659-8B76-2AED9F01B7B8}" type="slidenum">
              <a:rPr kumimoji="1" lang="ja-JP" altLang="en-US" smtClean="0"/>
              <a:t>‹#›</a:t>
            </a:fld>
            <a:endParaRPr kumimoji="1" lang="ja-JP" altLang="en-US"/>
          </a:p>
        </p:txBody>
      </p:sp>
    </p:spTree>
    <p:extLst>
      <p:ext uri="{BB962C8B-B14F-4D97-AF65-F5344CB8AC3E}">
        <p14:creationId xmlns:p14="http://schemas.microsoft.com/office/powerpoint/2010/main" val="34006805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378063" y="428232"/>
            <a:ext cx="6805137" cy="1782234"/>
          </a:xfrm>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378063" y="2393640"/>
            <a:ext cx="3340871" cy="997554"/>
          </a:xfrm>
        </p:spPr>
        <p:txBody>
          <a:bodyPr anchor="b"/>
          <a:lstStyle>
            <a:lvl1pPr marL="0" indent="0">
              <a:buNone/>
              <a:defRPr sz="2700" b="1"/>
            </a:lvl1pPr>
            <a:lvl2pPr marL="521528" indent="0">
              <a:buNone/>
              <a:defRPr sz="2300" b="1"/>
            </a:lvl2pPr>
            <a:lvl3pPr marL="1043056" indent="0">
              <a:buNone/>
              <a:defRPr sz="2100" b="1"/>
            </a:lvl3pPr>
            <a:lvl4pPr marL="1564584" indent="0">
              <a:buNone/>
              <a:defRPr sz="1800" b="1"/>
            </a:lvl4pPr>
            <a:lvl5pPr marL="2086112" indent="0">
              <a:buNone/>
              <a:defRPr sz="1800" b="1"/>
            </a:lvl5pPr>
            <a:lvl6pPr marL="2607640" indent="0">
              <a:buNone/>
              <a:defRPr sz="1800" b="1"/>
            </a:lvl6pPr>
            <a:lvl7pPr marL="3129168" indent="0">
              <a:buNone/>
              <a:defRPr sz="1800" b="1"/>
            </a:lvl7pPr>
            <a:lvl8pPr marL="3650696" indent="0">
              <a:buNone/>
              <a:defRPr sz="1800" b="1"/>
            </a:lvl8pPr>
            <a:lvl9pPr marL="4172224" indent="0">
              <a:buNone/>
              <a:defRPr sz="18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378063" y="3391195"/>
            <a:ext cx="3340871" cy="6161082"/>
          </a:xfrm>
        </p:spPr>
        <p:txBody>
          <a:bodyPr/>
          <a:lstStyle>
            <a:lvl1pPr>
              <a:defRPr sz="2700"/>
            </a:lvl1pPr>
            <a:lvl2pPr>
              <a:defRPr sz="2300"/>
            </a:lvl2pPr>
            <a:lvl3pPr>
              <a:defRPr sz="21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3841017" y="2393640"/>
            <a:ext cx="3342183" cy="997554"/>
          </a:xfrm>
        </p:spPr>
        <p:txBody>
          <a:bodyPr anchor="b"/>
          <a:lstStyle>
            <a:lvl1pPr marL="0" indent="0">
              <a:buNone/>
              <a:defRPr sz="2700" b="1"/>
            </a:lvl1pPr>
            <a:lvl2pPr marL="521528" indent="0">
              <a:buNone/>
              <a:defRPr sz="2300" b="1"/>
            </a:lvl2pPr>
            <a:lvl3pPr marL="1043056" indent="0">
              <a:buNone/>
              <a:defRPr sz="2100" b="1"/>
            </a:lvl3pPr>
            <a:lvl4pPr marL="1564584" indent="0">
              <a:buNone/>
              <a:defRPr sz="1800" b="1"/>
            </a:lvl4pPr>
            <a:lvl5pPr marL="2086112" indent="0">
              <a:buNone/>
              <a:defRPr sz="1800" b="1"/>
            </a:lvl5pPr>
            <a:lvl6pPr marL="2607640" indent="0">
              <a:buNone/>
              <a:defRPr sz="1800" b="1"/>
            </a:lvl6pPr>
            <a:lvl7pPr marL="3129168" indent="0">
              <a:buNone/>
              <a:defRPr sz="1800" b="1"/>
            </a:lvl7pPr>
            <a:lvl8pPr marL="3650696" indent="0">
              <a:buNone/>
              <a:defRPr sz="1800" b="1"/>
            </a:lvl8pPr>
            <a:lvl9pPr marL="4172224" indent="0">
              <a:buNone/>
              <a:defRPr sz="18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3841017" y="3391195"/>
            <a:ext cx="3342183" cy="6161082"/>
          </a:xfrm>
        </p:spPr>
        <p:txBody>
          <a:bodyPr/>
          <a:lstStyle>
            <a:lvl1pPr>
              <a:defRPr sz="2700"/>
            </a:lvl1pPr>
            <a:lvl2pPr>
              <a:defRPr sz="2300"/>
            </a:lvl2pPr>
            <a:lvl3pPr>
              <a:defRPr sz="21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20FC897F-CE3A-4736-92E6-65D5859D1260}" type="datetimeFigureOut">
              <a:rPr kumimoji="1" lang="ja-JP" altLang="en-US" smtClean="0"/>
              <a:t>2021/3/18</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C4CAA1B1-98B1-4659-8B76-2AED9F01B7B8}" type="slidenum">
              <a:rPr kumimoji="1" lang="ja-JP" altLang="en-US" smtClean="0"/>
              <a:t>‹#›</a:t>
            </a:fld>
            <a:endParaRPr kumimoji="1" lang="ja-JP" altLang="en-US"/>
          </a:p>
        </p:txBody>
      </p:sp>
    </p:spTree>
    <p:extLst>
      <p:ext uri="{BB962C8B-B14F-4D97-AF65-F5344CB8AC3E}">
        <p14:creationId xmlns:p14="http://schemas.microsoft.com/office/powerpoint/2010/main" val="2460218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20FC897F-CE3A-4736-92E6-65D5859D1260}" type="datetimeFigureOut">
              <a:rPr kumimoji="1" lang="ja-JP" altLang="en-US" smtClean="0"/>
              <a:t>2021/3/18</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C4CAA1B1-98B1-4659-8B76-2AED9F01B7B8}" type="slidenum">
              <a:rPr kumimoji="1" lang="ja-JP" altLang="en-US" smtClean="0"/>
              <a:t>‹#›</a:t>
            </a:fld>
            <a:endParaRPr kumimoji="1" lang="ja-JP" altLang="en-US"/>
          </a:p>
        </p:txBody>
      </p:sp>
    </p:spTree>
    <p:extLst>
      <p:ext uri="{BB962C8B-B14F-4D97-AF65-F5344CB8AC3E}">
        <p14:creationId xmlns:p14="http://schemas.microsoft.com/office/powerpoint/2010/main" val="2944244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20FC897F-CE3A-4736-92E6-65D5859D1260}" type="datetimeFigureOut">
              <a:rPr kumimoji="1" lang="ja-JP" altLang="en-US" smtClean="0"/>
              <a:t>2021/3/18</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C4CAA1B1-98B1-4659-8B76-2AED9F01B7B8}" type="slidenum">
              <a:rPr kumimoji="1" lang="ja-JP" altLang="en-US" smtClean="0"/>
              <a:t>‹#›</a:t>
            </a:fld>
            <a:endParaRPr kumimoji="1" lang="ja-JP" altLang="en-US"/>
          </a:p>
        </p:txBody>
      </p:sp>
    </p:spTree>
    <p:extLst>
      <p:ext uri="{BB962C8B-B14F-4D97-AF65-F5344CB8AC3E}">
        <p14:creationId xmlns:p14="http://schemas.microsoft.com/office/powerpoint/2010/main" val="19417148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78064" y="425755"/>
            <a:ext cx="2487603" cy="1811937"/>
          </a:xfrm>
        </p:spPr>
        <p:txBody>
          <a:bodyPr anchor="b"/>
          <a:lstStyle>
            <a:lvl1pPr algn="l">
              <a:defRPr sz="23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2956244" y="425757"/>
            <a:ext cx="4226956" cy="9126520"/>
          </a:xfrm>
        </p:spPr>
        <p:txBody>
          <a:bodyPr/>
          <a:lstStyle>
            <a:lvl1pPr>
              <a:defRPr sz="3700"/>
            </a:lvl1pPr>
            <a:lvl2pPr>
              <a:defRPr sz="3200"/>
            </a:lvl2pPr>
            <a:lvl3pPr>
              <a:defRPr sz="2700"/>
            </a:lvl3pPr>
            <a:lvl4pPr>
              <a:defRPr sz="2300"/>
            </a:lvl4pPr>
            <a:lvl5pPr>
              <a:defRPr sz="2300"/>
            </a:lvl5pPr>
            <a:lvl6pPr>
              <a:defRPr sz="2300"/>
            </a:lvl6pPr>
            <a:lvl7pPr>
              <a:defRPr sz="2300"/>
            </a:lvl7pPr>
            <a:lvl8pPr>
              <a:defRPr sz="2300"/>
            </a:lvl8pPr>
            <a:lvl9pPr>
              <a:defRPr sz="23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378064" y="2237694"/>
            <a:ext cx="2487603" cy="7314583"/>
          </a:xfrm>
        </p:spPr>
        <p:txBody>
          <a:bodyPr/>
          <a:lstStyle>
            <a:lvl1pPr marL="0" indent="0">
              <a:buNone/>
              <a:defRPr sz="1600"/>
            </a:lvl1pPr>
            <a:lvl2pPr marL="521528" indent="0">
              <a:buNone/>
              <a:defRPr sz="1400"/>
            </a:lvl2pPr>
            <a:lvl3pPr marL="1043056" indent="0">
              <a:buNone/>
              <a:defRPr sz="1100"/>
            </a:lvl3pPr>
            <a:lvl4pPr marL="1564584" indent="0">
              <a:buNone/>
              <a:defRPr sz="1000"/>
            </a:lvl4pPr>
            <a:lvl5pPr marL="2086112" indent="0">
              <a:buNone/>
              <a:defRPr sz="1000"/>
            </a:lvl5pPr>
            <a:lvl6pPr marL="2607640" indent="0">
              <a:buNone/>
              <a:defRPr sz="1000"/>
            </a:lvl6pPr>
            <a:lvl7pPr marL="3129168" indent="0">
              <a:buNone/>
              <a:defRPr sz="1000"/>
            </a:lvl7pPr>
            <a:lvl8pPr marL="3650696" indent="0">
              <a:buNone/>
              <a:defRPr sz="1000"/>
            </a:lvl8pPr>
            <a:lvl9pPr marL="4172224"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20FC897F-CE3A-4736-92E6-65D5859D1260}" type="datetimeFigureOut">
              <a:rPr kumimoji="1" lang="ja-JP" altLang="en-US" smtClean="0"/>
              <a:t>2021/3/18</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C4CAA1B1-98B1-4659-8B76-2AED9F01B7B8}" type="slidenum">
              <a:rPr kumimoji="1" lang="ja-JP" altLang="en-US" smtClean="0"/>
              <a:t>‹#›</a:t>
            </a:fld>
            <a:endParaRPr kumimoji="1" lang="ja-JP" altLang="en-US"/>
          </a:p>
        </p:txBody>
      </p:sp>
    </p:spTree>
    <p:extLst>
      <p:ext uri="{BB962C8B-B14F-4D97-AF65-F5344CB8AC3E}">
        <p14:creationId xmlns:p14="http://schemas.microsoft.com/office/powerpoint/2010/main" val="29284867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482060" y="7485380"/>
            <a:ext cx="4536758" cy="883692"/>
          </a:xfrm>
        </p:spPr>
        <p:txBody>
          <a:bodyPr anchor="b"/>
          <a:lstStyle>
            <a:lvl1pPr algn="l">
              <a:defRPr sz="2300" b="1"/>
            </a:lvl1pPr>
          </a:lstStyle>
          <a:p>
            <a:r>
              <a:rPr kumimoji="1" lang="ja-JP" altLang="en-US"/>
              <a:t>マスター タイトルの書式設定</a:t>
            </a:r>
          </a:p>
        </p:txBody>
      </p:sp>
      <p:sp>
        <p:nvSpPr>
          <p:cNvPr id="3" name="図プレースホルダー 2"/>
          <p:cNvSpPr>
            <a:spLocks noGrp="1"/>
          </p:cNvSpPr>
          <p:nvPr>
            <p:ph type="pic" idx="1"/>
          </p:nvPr>
        </p:nvSpPr>
        <p:spPr>
          <a:xfrm>
            <a:off x="1482060" y="955475"/>
            <a:ext cx="4536758" cy="6416040"/>
          </a:xfrm>
        </p:spPr>
        <p:txBody>
          <a:bodyPr/>
          <a:lstStyle>
            <a:lvl1pPr marL="0" indent="0">
              <a:buNone/>
              <a:defRPr sz="3700"/>
            </a:lvl1pPr>
            <a:lvl2pPr marL="521528" indent="0">
              <a:buNone/>
              <a:defRPr sz="3200"/>
            </a:lvl2pPr>
            <a:lvl3pPr marL="1043056" indent="0">
              <a:buNone/>
              <a:defRPr sz="2700"/>
            </a:lvl3pPr>
            <a:lvl4pPr marL="1564584" indent="0">
              <a:buNone/>
              <a:defRPr sz="2300"/>
            </a:lvl4pPr>
            <a:lvl5pPr marL="2086112" indent="0">
              <a:buNone/>
              <a:defRPr sz="2300"/>
            </a:lvl5pPr>
            <a:lvl6pPr marL="2607640" indent="0">
              <a:buNone/>
              <a:defRPr sz="2300"/>
            </a:lvl6pPr>
            <a:lvl7pPr marL="3129168" indent="0">
              <a:buNone/>
              <a:defRPr sz="2300"/>
            </a:lvl7pPr>
            <a:lvl8pPr marL="3650696" indent="0">
              <a:buNone/>
              <a:defRPr sz="2300"/>
            </a:lvl8pPr>
            <a:lvl9pPr marL="4172224" indent="0">
              <a:buNone/>
              <a:defRPr sz="2300"/>
            </a:lvl9pPr>
          </a:lstStyle>
          <a:p>
            <a:r>
              <a:rPr kumimoji="1" lang="ja-JP" altLang="en-US"/>
              <a:t>アイコンをクリックして図を追加</a:t>
            </a:r>
          </a:p>
        </p:txBody>
      </p:sp>
      <p:sp>
        <p:nvSpPr>
          <p:cNvPr id="4" name="テキスト プレースホルダー 3"/>
          <p:cNvSpPr>
            <a:spLocks noGrp="1"/>
          </p:cNvSpPr>
          <p:nvPr>
            <p:ph type="body" sz="half" idx="2"/>
          </p:nvPr>
        </p:nvSpPr>
        <p:spPr>
          <a:xfrm>
            <a:off x="1482060" y="8369071"/>
            <a:ext cx="4536758" cy="1254989"/>
          </a:xfrm>
        </p:spPr>
        <p:txBody>
          <a:bodyPr/>
          <a:lstStyle>
            <a:lvl1pPr marL="0" indent="0">
              <a:buNone/>
              <a:defRPr sz="1600"/>
            </a:lvl1pPr>
            <a:lvl2pPr marL="521528" indent="0">
              <a:buNone/>
              <a:defRPr sz="1400"/>
            </a:lvl2pPr>
            <a:lvl3pPr marL="1043056" indent="0">
              <a:buNone/>
              <a:defRPr sz="1100"/>
            </a:lvl3pPr>
            <a:lvl4pPr marL="1564584" indent="0">
              <a:buNone/>
              <a:defRPr sz="1000"/>
            </a:lvl4pPr>
            <a:lvl5pPr marL="2086112" indent="0">
              <a:buNone/>
              <a:defRPr sz="1000"/>
            </a:lvl5pPr>
            <a:lvl6pPr marL="2607640" indent="0">
              <a:buNone/>
              <a:defRPr sz="1000"/>
            </a:lvl6pPr>
            <a:lvl7pPr marL="3129168" indent="0">
              <a:buNone/>
              <a:defRPr sz="1000"/>
            </a:lvl7pPr>
            <a:lvl8pPr marL="3650696" indent="0">
              <a:buNone/>
              <a:defRPr sz="1000"/>
            </a:lvl8pPr>
            <a:lvl9pPr marL="4172224"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20FC897F-CE3A-4736-92E6-65D5859D1260}" type="datetimeFigureOut">
              <a:rPr kumimoji="1" lang="ja-JP" altLang="en-US" smtClean="0"/>
              <a:t>2021/3/18</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C4CAA1B1-98B1-4659-8B76-2AED9F01B7B8}" type="slidenum">
              <a:rPr kumimoji="1" lang="ja-JP" altLang="en-US" smtClean="0"/>
              <a:t>‹#›</a:t>
            </a:fld>
            <a:endParaRPr kumimoji="1" lang="ja-JP" altLang="en-US"/>
          </a:p>
        </p:txBody>
      </p:sp>
    </p:spTree>
    <p:extLst>
      <p:ext uri="{BB962C8B-B14F-4D97-AF65-F5344CB8AC3E}">
        <p14:creationId xmlns:p14="http://schemas.microsoft.com/office/powerpoint/2010/main" val="31594199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378063" y="428232"/>
            <a:ext cx="6805137" cy="1782234"/>
          </a:xfrm>
          <a:prstGeom prst="rect">
            <a:avLst/>
          </a:prstGeom>
        </p:spPr>
        <p:txBody>
          <a:bodyPr vert="horz" lIns="104306" tIns="52153" rIns="104306" bIns="52153"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378063" y="2495127"/>
            <a:ext cx="6805137" cy="7057150"/>
          </a:xfrm>
          <a:prstGeom prst="rect">
            <a:avLst/>
          </a:prstGeom>
        </p:spPr>
        <p:txBody>
          <a:bodyPr vert="horz" lIns="104306" tIns="52153" rIns="104306" bIns="52153"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378063" y="9911199"/>
            <a:ext cx="1764295" cy="569324"/>
          </a:xfrm>
          <a:prstGeom prst="rect">
            <a:avLst/>
          </a:prstGeom>
        </p:spPr>
        <p:txBody>
          <a:bodyPr vert="horz" lIns="104306" tIns="52153" rIns="104306" bIns="52153" rtlCol="0" anchor="ctr"/>
          <a:lstStyle>
            <a:lvl1pPr algn="l">
              <a:defRPr sz="1400">
                <a:solidFill>
                  <a:schemeClr val="tx1">
                    <a:tint val="75000"/>
                  </a:schemeClr>
                </a:solidFill>
              </a:defRPr>
            </a:lvl1pPr>
          </a:lstStyle>
          <a:p>
            <a:fld id="{20FC897F-CE3A-4736-92E6-65D5859D1260}" type="datetimeFigureOut">
              <a:rPr kumimoji="1" lang="ja-JP" altLang="en-US" smtClean="0"/>
              <a:t>2021/3/18</a:t>
            </a:fld>
            <a:endParaRPr kumimoji="1" lang="ja-JP" altLang="en-US"/>
          </a:p>
        </p:txBody>
      </p:sp>
      <p:sp>
        <p:nvSpPr>
          <p:cNvPr id="5" name="フッター プレースホルダー 4"/>
          <p:cNvSpPr>
            <a:spLocks noGrp="1"/>
          </p:cNvSpPr>
          <p:nvPr>
            <p:ph type="ftr" sz="quarter" idx="3"/>
          </p:nvPr>
        </p:nvSpPr>
        <p:spPr>
          <a:xfrm>
            <a:off x="2583432" y="9911199"/>
            <a:ext cx="2394400" cy="569324"/>
          </a:xfrm>
          <a:prstGeom prst="rect">
            <a:avLst/>
          </a:prstGeom>
        </p:spPr>
        <p:txBody>
          <a:bodyPr vert="horz" lIns="104306" tIns="52153" rIns="104306" bIns="52153" rtlCol="0" anchor="ctr"/>
          <a:lstStyle>
            <a:lvl1pPr algn="ctr">
              <a:defRPr sz="14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5418905" y="9911199"/>
            <a:ext cx="1764295" cy="569324"/>
          </a:xfrm>
          <a:prstGeom prst="rect">
            <a:avLst/>
          </a:prstGeom>
        </p:spPr>
        <p:txBody>
          <a:bodyPr vert="horz" lIns="104306" tIns="52153" rIns="104306" bIns="52153" rtlCol="0" anchor="ctr"/>
          <a:lstStyle>
            <a:lvl1pPr algn="r">
              <a:defRPr sz="1400">
                <a:solidFill>
                  <a:schemeClr val="tx1">
                    <a:tint val="75000"/>
                  </a:schemeClr>
                </a:solidFill>
              </a:defRPr>
            </a:lvl1pPr>
          </a:lstStyle>
          <a:p>
            <a:fld id="{C4CAA1B1-98B1-4659-8B76-2AED9F01B7B8}" type="slidenum">
              <a:rPr kumimoji="1" lang="ja-JP" altLang="en-US" smtClean="0"/>
              <a:t>‹#›</a:t>
            </a:fld>
            <a:endParaRPr kumimoji="1" lang="ja-JP" altLang="en-US"/>
          </a:p>
        </p:txBody>
      </p:sp>
    </p:spTree>
    <p:extLst>
      <p:ext uri="{BB962C8B-B14F-4D97-AF65-F5344CB8AC3E}">
        <p14:creationId xmlns:p14="http://schemas.microsoft.com/office/powerpoint/2010/main" val="12681195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1043056" rtl="0" eaLnBrk="1" latinLnBrk="0" hangingPunct="1">
        <a:spcBef>
          <a:spcPct val="0"/>
        </a:spcBef>
        <a:buNone/>
        <a:defRPr kumimoji="1" sz="5000" kern="1200">
          <a:solidFill>
            <a:schemeClr val="tx1"/>
          </a:solidFill>
          <a:latin typeface="+mj-lt"/>
          <a:ea typeface="+mj-ea"/>
          <a:cs typeface="+mj-cs"/>
        </a:defRPr>
      </a:lvl1pPr>
    </p:titleStyle>
    <p:bodyStyle>
      <a:lvl1pPr marL="391146" indent="-391146" algn="l" defTabSz="1043056" rtl="0" eaLnBrk="1" latinLnBrk="0" hangingPunct="1">
        <a:spcBef>
          <a:spcPct val="20000"/>
        </a:spcBef>
        <a:buFont typeface="Arial" pitchFamily="34" charset="0"/>
        <a:buChar char="•"/>
        <a:defRPr kumimoji="1" sz="3700" kern="1200">
          <a:solidFill>
            <a:schemeClr val="tx1"/>
          </a:solidFill>
          <a:latin typeface="+mn-lt"/>
          <a:ea typeface="+mn-ea"/>
          <a:cs typeface="+mn-cs"/>
        </a:defRPr>
      </a:lvl1pPr>
      <a:lvl2pPr marL="847483" indent="-325955" algn="l" defTabSz="1043056" rtl="0" eaLnBrk="1" latinLnBrk="0" hangingPunct="1">
        <a:spcBef>
          <a:spcPct val="20000"/>
        </a:spcBef>
        <a:buFont typeface="Arial" pitchFamily="34" charset="0"/>
        <a:buChar char="–"/>
        <a:defRPr kumimoji="1" sz="3200" kern="1200">
          <a:solidFill>
            <a:schemeClr val="tx1"/>
          </a:solidFill>
          <a:latin typeface="+mn-lt"/>
          <a:ea typeface="+mn-ea"/>
          <a:cs typeface="+mn-cs"/>
        </a:defRPr>
      </a:lvl2pPr>
      <a:lvl3pPr marL="1303820" indent="-260764" algn="l" defTabSz="1043056" rtl="0" eaLnBrk="1" latinLnBrk="0" hangingPunct="1">
        <a:spcBef>
          <a:spcPct val="20000"/>
        </a:spcBef>
        <a:buFont typeface="Arial" pitchFamily="34" charset="0"/>
        <a:buChar char="•"/>
        <a:defRPr kumimoji="1" sz="2700" kern="1200">
          <a:solidFill>
            <a:schemeClr val="tx1"/>
          </a:solidFill>
          <a:latin typeface="+mn-lt"/>
          <a:ea typeface="+mn-ea"/>
          <a:cs typeface="+mn-cs"/>
        </a:defRPr>
      </a:lvl3pPr>
      <a:lvl4pPr marL="1825348" indent="-260764" algn="l" defTabSz="1043056" rtl="0" eaLnBrk="1" latinLnBrk="0" hangingPunct="1">
        <a:spcBef>
          <a:spcPct val="20000"/>
        </a:spcBef>
        <a:buFont typeface="Arial" pitchFamily="34" charset="0"/>
        <a:buChar char="–"/>
        <a:defRPr kumimoji="1" sz="2300" kern="1200">
          <a:solidFill>
            <a:schemeClr val="tx1"/>
          </a:solidFill>
          <a:latin typeface="+mn-lt"/>
          <a:ea typeface="+mn-ea"/>
          <a:cs typeface="+mn-cs"/>
        </a:defRPr>
      </a:lvl4pPr>
      <a:lvl5pPr marL="2346876" indent="-260764" algn="l" defTabSz="1043056" rtl="0" eaLnBrk="1" latinLnBrk="0" hangingPunct="1">
        <a:spcBef>
          <a:spcPct val="20000"/>
        </a:spcBef>
        <a:buFont typeface="Arial" pitchFamily="34" charset="0"/>
        <a:buChar char="»"/>
        <a:defRPr kumimoji="1" sz="2300" kern="1200">
          <a:solidFill>
            <a:schemeClr val="tx1"/>
          </a:solidFill>
          <a:latin typeface="+mn-lt"/>
          <a:ea typeface="+mn-ea"/>
          <a:cs typeface="+mn-cs"/>
        </a:defRPr>
      </a:lvl5pPr>
      <a:lvl6pPr marL="2868404" indent="-260764" algn="l" defTabSz="1043056" rtl="0" eaLnBrk="1" latinLnBrk="0" hangingPunct="1">
        <a:spcBef>
          <a:spcPct val="20000"/>
        </a:spcBef>
        <a:buFont typeface="Arial" pitchFamily="34" charset="0"/>
        <a:buChar char="•"/>
        <a:defRPr kumimoji="1" sz="2300" kern="1200">
          <a:solidFill>
            <a:schemeClr val="tx1"/>
          </a:solidFill>
          <a:latin typeface="+mn-lt"/>
          <a:ea typeface="+mn-ea"/>
          <a:cs typeface="+mn-cs"/>
        </a:defRPr>
      </a:lvl6pPr>
      <a:lvl7pPr marL="3389932" indent="-260764" algn="l" defTabSz="1043056" rtl="0" eaLnBrk="1" latinLnBrk="0" hangingPunct="1">
        <a:spcBef>
          <a:spcPct val="20000"/>
        </a:spcBef>
        <a:buFont typeface="Arial" pitchFamily="34" charset="0"/>
        <a:buChar char="•"/>
        <a:defRPr kumimoji="1" sz="2300" kern="1200">
          <a:solidFill>
            <a:schemeClr val="tx1"/>
          </a:solidFill>
          <a:latin typeface="+mn-lt"/>
          <a:ea typeface="+mn-ea"/>
          <a:cs typeface="+mn-cs"/>
        </a:defRPr>
      </a:lvl7pPr>
      <a:lvl8pPr marL="3911460" indent="-260764" algn="l" defTabSz="1043056" rtl="0" eaLnBrk="1" latinLnBrk="0" hangingPunct="1">
        <a:spcBef>
          <a:spcPct val="20000"/>
        </a:spcBef>
        <a:buFont typeface="Arial" pitchFamily="34" charset="0"/>
        <a:buChar char="•"/>
        <a:defRPr kumimoji="1" sz="2300" kern="1200">
          <a:solidFill>
            <a:schemeClr val="tx1"/>
          </a:solidFill>
          <a:latin typeface="+mn-lt"/>
          <a:ea typeface="+mn-ea"/>
          <a:cs typeface="+mn-cs"/>
        </a:defRPr>
      </a:lvl8pPr>
      <a:lvl9pPr marL="4432988" indent="-260764" algn="l" defTabSz="1043056" rtl="0" eaLnBrk="1" latinLnBrk="0" hangingPunct="1">
        <a:spcBef>
          <a:spcPct val="20000"/>
        </a:spcBef>
        <a:buFont typeface="Arial" pitchFamily="34" charset="0"/>
        <a:buChar char="•"/>
        <a:defRPr kumimoji="1" sz="2300" kern="1200">
          <a:solidFill>
            <a:schemeClr val="tx1"/>
          </a:solidFill>
          <a:latin typeface="+mn-lt"/>
          <a:ea typeface="+mn-ea"/>
          <a:cs typeface="+mn-cs"/>
        </a:defRPr>
      </a:lvl9pPr>
    </p:bodyStyle>
    <p:otherStyle>
      <a:defPPr>
        <a:defRPr lang="ja-JP"/>
      </a:defPPr>
      <a:lvl1pPr marL="0" algn="l" defTabSz="1043056" rtl="0" eaLnBrk="1" latinLnBrk="0" hangingPunct="1">
        <a:defRPr kumimoji="1" sz="2100" kern="1200">
          <a:solidFill>
            <a:schemeClr val="tx1"/>
          </a:solidFill>
          <a:latin typeface="+mn-lt"/>
          <a:ea typeface="+mn-ea"/>
          <a:cs typeface="+mn-cs"/>
        </a:defRPr>
      </a:lvl1pPr>
      <a:lvl2pPr marL="521528" algn="l" defTabSz="1043056" rtl="0" eaLnBrk="1" latinLnBrk="0" hangingPunct="1">
        <a:defRPr kumimoji="1" sz="2100" kern="1200">
          <a:solidFill>
            <a:schemeClr val="tx1"/>
          </a:solidFill>
          <a:latin typeface="+mn-lt"/>
          <a:ea typeface="+mn-ea"/>
          <a:cs typeface="+mn-cs"/>
        </a:defRPr>
      </a:lvl2pPr>
      <a:lvl3pPr marL="1043056" algn="l" defTabSz="1043056" rtl="0" eaLnBrk="1" latinLnBrk="0" hangingPunct="1">
        <a:defRPr kumimoji="1" sz="2100" kern="1200">
          <a:solidFill>
            <a:schemeClr val="tx1"/>
          </a:solidFill>
          <a:latin typeface="+mn-lt"/>
          <a:ea typeface="+mn-ea"/>
          <a:cs typeface="+mn-cs"/>
        </a:defRPr>
      </a:lvl3pPr>
      <a:lvl4pPr marL="1564584" algn="l" defTabSz="1043056" rtl="0" eaLnBrk="1" latinLnBrk="0" hangingPunct="1">
        <a:defRPr kumimoji="1" sz="2100" kern="1200">
          <a:solidFill>
            <a:schemeClr val="tx1"/>
          </a:solidFill>
          <a:latin typeface="+mn-lt"/>
          <a:ea typeface="+mn-ea"/>
          <a:cs typeface="+mn-cs"/>
        </a:defRPr>
      </a:lvl4pPr>
      <a:lvl5pPr marL="2086112" algn="l" defTabSz="1043056" rtl="0" eaLnBrk="1" latinLnBrk="0" hangingPunct="1">
        <a:defRPr kumimoji="1" sz="2100" kern="1200">
          <a:solidFill>
            <a:schemeClr val="tx1"/>
          </a:solidFill>
          <a:latin typeface="+mn-lt"/>
          <a:ea typeface="+mn-ea"/>
          <a:cs typeface="+mn-cs"/>
        </a:defRPr>
      </a:lvl5pPr>
      <a:lvl6pPr marL="2607640" algn="l" defTabSz="1043056" rtl="0" eaLnBrk="1" latinLnBrk="0" hangingPunct="1">
        <a:defRPr kumimoji="1" sz="2100" kern="1200">
          <a:solidFill>
            <a:schemeClr val="tx1"/>
          </a:solidFill>
          <a:latin typeface="+mn-lt"/>
          <a:ea typeface="+mn-ea"/>
          <a:cs typeface="+mn-cs"/>
        </a:defRPr>
      </a:lvl6pPr>
      <a:lvl7pPr marL="3129168" algn="l" defTabSz="1043056" rtl="0" eaLnBrk="1" latinLnBrk="0" hangingPunct="1">
        <a:defRPr kumimoji="1" sz="2100" kern="1200">
          <a:solidFill>
            <a:schemeClr val="tx1"/>
          </a:solidFill>
          <a:latin typeface="+mn-lt"/>
          <a:ea typeface="+mn-ea"/>
          <a:cs typeface="+mn-cs"/>
        </a:defRPr>
      </a:lvl7pPr>
      <a:lvl8pPr marL="3650696" algn="l" defTabSz="1043056" rtl="0" eaLnBrk="1" latinLnBrk="0" hangingPunct="1">
        <a:defRPr kumimoji="1" sz="2100" kern="1200">
          <a:solidFill>
            <a:schemeClr val="tx1"/>
          </a:solidFill>
          <a:latin typeface="+mn-lt"/>
          <a:ea typeface="+mn-ea"/>
          <a:cs typeface="+mn-cs"/>
        </a:defRPr>
      </a:lvl8pPr>
      <a:lvl9pPr marL="4172224" algn="l" defTabSz="1043056" rtl="0" eaLnBrk="1" latinLnBrk="0" hangingPunct="1">
        <a:defRPr kumimoji="1" sz="21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8.png"/><Relationship Id="rId18" Type="http://schemas.openxmlformats.org/officeDocument/2006/relationships/image" Target="../media/image23.png"/><Relationship Id="rId3" Type="http://schemas.openxmlformats.org/officeDocument/2006/relationships/image" Target="../media/image8.jpg"/><Relationship Id="rId21" Type="http://schemas.openxmlformats.org/officeDocument/2006/relationships/image" Target="../media/image26.png"/><Relationship Id="rId7" Type="http://schemas.openxmlformats.org/officeDocument/2006/relationships/image" Target="../media/image12.png"/><Relationship Id="rId12" Type="http://schemas.openxmlformats.org/officeDocument/2006/relationships/image" Target="../media/image17.png"/><Relationship Id="rId17" Type="http://schemas.openxmlformats.org/officeDocument/2006/relationships/image" Target="../media/image22.png"/><Relationship Id="rId25" Type="http://schemas.openxmlformats.org/officeDocument/2006/relationships/image" Target="../media/image30.png"/><Relationship Id="rId2" Type="http://schemas.openxmlformats.org/officeDocument/2006/relationships/image" Target="../media/image7.png"/><Relationship Id="rId16" Type="http://schemas.openxmlformats.org/officeDocument/2006/relationships/image" Target="../media/image21.png"/><Relationship Id="rId20" Type="http://schemas.openxmlformats.org/officeDocument/2006/relationships/image" Target="../media/image25.png"/><Relationship Id="rId1" Type="http://schemas.openxmlformats.org/officeDocument/2006/relationships/slideLayout" Target="../slideLayouts/slideLayout7.xml"/><Relationship Id="rId6" Type="http://schemas.openxmlformats.org/officeDocument/2006/relationships/image" Target="../media/image11.jpg"/><Relationship Id="rId11" Type="http://schemas.openxmlformats.org/officeDocument/2006/relationships/image" Target="../media/image16.png"/><Relationship Id="rId24" Type="http://schemas.openxmlformats.org/officeDocument/2006/relationships/image" Target="../media/image29.png"/><Relationship Id="rId5" Type="http://schemas.openxmlformats.org/officeDocument/2006/relationships/image" Target="../media/image10.png"/><Relationship Id="rId15" Type="http://schemas.openxmlformats.org/officeDocument/2006/relationships/image" Target="../media/image20.png"/><Relationship Id="rId23" Type="http://schemas.openxmlformats.org/officeDocument/2006/relationships/image" Target="../media/image28.png"/><Relationship Id="rId10" Type="http://schemas.openxmlformats.org/officeDocument/2006/relationships/image" Target="../media/image15.png"/><Relationship Id="rId19" Type="http://schemas.openxmlformats.org/officeDocument/2006/relationships/image" Target="../media/image24.png"/><Relationship Id="rId4" Type="http://schemas.openxmlformats.org/officeDocument/2006/relationships/image" Target="../media/image9.png"/><Relationship Id="rId9" Type="http://schemas.openxmlformats.org/officeDocument/2006/relationships/image" Target="../media/image14.png"/><Relationship Id="rId14" Type="http://schemas.openxmlformats.org/officeDocument/2006/relationships/image" Target="../media/image19.png"/><Relationship Id="rId22" Type="http://schemas.openxmlformats.org/officeDocument/2006/relationships/image" Target="../media/image2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図 1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82631" y="0"/>
            <a:ext cx="2778632" cy="1845510"/>
          </a:xfrm>
          <a:prstGeom prst="rect">
            <a:avLst/>
          </a:prstGeom>
          <a:noFill/>
          <a:ln>
            <a:noFill/>
          </a:ln>
        </p:spPr>
      </p:pic>
      <p:pic>
        <p:nvPicPr>
          <p:cNvPr id="20" name="図 1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59815" y="3554542"/>
            <a:ext cx="2601448" cy="1951086"/>
          </a:xfrm>
          <a:prstGeom prst="rect">
            <a:avLst/>
          </a:prstGeom>
          <a:noFill/>
          <a:ln>
            <a:noFill/>
          </a:ln>
        </p:spPr>
      </p:pic>
      <p:pic>
        <p:nvPicPr>
          <p:cNvPr id="21" name="図 2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82631" y="1777271"/>
            <a:ext cx="2778632" cy="1845510"/>
          </a:xfrm>
          <a:prstGeom prst="rect">
            <a:avLst/>
          </a:prstGeom>
          <a:noFill/>
          <a:ln>
            <a:noFill/>
          </a:ln>
        </p:spPr>
      </p:pic>
      <p:pic>
        <p:nvPicPr>
          <p:cNvPr id="29" name="図 2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941606" y="5312580"/>
            <a:ext cx="2637781" cy="1978336"/>
          </a:xfrm>
          <a:prstGeom prst="rect">
            <a:avLst/>
          </a:prstGeom>
          <a:noFill/>
          <a:ln>
            <a:noFill/>
          </a:ln>
        </p:spPr>
      </p:pic>
      <p:pic>
        <p:nvPicPr>
          <p:cNvPr id="39" name="図 38"/>
          <p:cNvPicPr>
            <a:picLocks noChangeAspect="1"/>
          </p:cNvPicPr>
          <p:nvPr/>
        </p:nvPicPr>
        <p:blipFill rotWithShape="1">
          <a:blip r:embed="rId6" cstate="print">
            <a:extLst>
              <a:ext uri="{28A0092B-C50C-407E-A947-70E740481C1C}">
                <a14:useLocalDpi xmlns:a14="http://schemas.microsoft.com/office/drawing/2010/main" val="0"/>
              </a:ext>
            </a:extLst>
          </a:blip>
          <a:srcRect l="882" t="10851" r="2003" b="3996"/>
          <a:stretch/>
        </p:blipFill>
        <p:spPr>
          <a:xfrm>
            <a:off x="4799657" y="8863357"/>
            <a:ext cx="2777180" cy="1826277"/>
          </a:xfrm>
          <a:prstGeom prst="rect">
            <a:avLst/>
          </a:prstGeom>
          <a:noFill/>
          <a:ln>
            <a:noFill/>
          </a:ln>
        </p:spPr>
      </p:pic>
      <p:pic>
        <p:nvPicPr>
          <p:cNvPr id="40" name="図 3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782631" y="7089851"/>
            <a:ext cx="2778632" cy="1845509"/>
          </a:xfrm>
          <a:prstGeom prst="rect">
            <a:avLst/>
          </a:prstGeom>
          <a:noFill/>
          <a:ln>
            <a:noFill/>
          </a:ln>
        </p:spPr>
      </p:pic>
      <p:sp>
        <p:nvSpPr>
          <p:cNvPr id="8" name="正方形/長方形 7"/>
          <p:cNvSpPr/>
          <p:nvPr/>
        </p:nvSpPr>
        <p:spPr>
          <a:xfrm>
            <a:off x="0" y="0"/>
            <a:ext cx="5061765" cy="10693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テキスト ボックス 22"/>
          <p:cNvSpPr txBox="1"/>
          <p:nvPr/>
        </p:nvSpPr>
        <p:spPr>
          <a:xfrm>
            <a:off x="623191" y="5387729"/>
            <a:ext cx="3939067" cy="1737014"/>
          </a:xfrm>
          <a:prstGeom prst="rect">
            <a:avLst/>
          </a:prstGeom>
          <a:noFill/>
        </p:spPr>
        <p:txBody>
          <a:bodyPr wrap="square" rtlCol="0">
            <a:spAutoFit/>
          </a:bodyPr>
          <a:lstStyle/>
          <a:p>
            <a:pPr marL="615950" indent="-615950">
              <a:lnSpc>
                <a:spcPct val="150000"/>
              </a:lnSpc>
            </a:pPr>
            <a:r>
              <a:rPr lang="ja-JP" altLang="en-US" sz="900" dirty="0">
                <a:latin typeface="メイリオ" pitchFamily="50" charset="-128"/>
                <a:ea typeface="メイリオ" pitchFamily="50" charset="-128"/>
              </a:rPr>
              <a:t>会社名</a:t>
            </a:r>
            <a:r>
              <a:rPr lang="en-US" altLang="ja-JP" sz="900" dirty="0">
                <a:latin typeface="メイリオ" pitchFamily="50" charset="-128"/>
                <a:ea typeface="メイリオ" pitchFamily="50" charset="-128"/>
              </a:rPr>
              <a:t>	</a:t>
            </a:r>
            <a:r>
              <a:rPr lang="ja-JP" altLang="en-US" sz="900" dirty="0">
                <a:latin typeface="メイリオ" pitchFamily="50" charset="-128"/>
                <a:ea typeface="メイリオ" pitchFamily="50" charset="-128"/>
              </a:rPr>
              <a:t>合同会社エンブレス</a:t>
            </a:r>
            <a:endParaRPr lang="en-US" altLang="ja-JP" sz="900" dirty="0">
              <a:latin typeface="メイリオ" pitchFamily="50" charset="-128"/>
              <a:ea typeface="メイリオ" pitchFamily="50" charset="-128"/>
            </a:endParaRPr>
          </a:p>
          <a:p>
            <a:pPr marL="615950" indent="-615950">
              <a:lnSpc>
                <a:spcPct val="150000"/>
              </a:lnSpc>
            </a:pPr>
            <a:r>
              <a:rPr lang="ja-JP" altLang="en-US" sz="900" dirty="0">
                <a:latin typeface="メイリオ" pitchFamily="50" charset="-128"/>
                <a:ea typeface="メイリオ" pitchFamily="50" charset="-128"/>
              </a:rPr>
              <a:t>所在地</a:t>
            </a:r>
            <a:r>
              <a:rPr lang="en-US" altLang="ja-JP" sz="900" dirty="0">
                <a:latin typeface="メイリオ" pitchFamily="50" charset="-128"/>
                <a:ea typeface="メイリオ" pitchFamily="50" charset="-128"/>
              </a:rPr>
              <a:t>	663-8215</a:t>
            </a:r>
          </a:p>
          <a:p>
            <a:pPr marL="615950" indent="-615950">
              <a:lnSpc>
                <a:spcPct val="150000"/>
              </a:lnSpc>
            </a:pPr>
            <a:r>
              <a:rPr lang="en-US" altLang="ja-JP" sz="900" dirty="0">
                <a:latin typeface="メイリオ" pitchFamily="50" charset="-128"/>
                <a:ea typeface="メイリオ" pitchFamily="50" charset="-128"/>
              </a:rPr>
              <a:t>	</a:t>
            </a:r>
            <a:r>
              <a:rPr lang="ja-JP" altLang="en-US" sz="900" dirty="0">
                <a:latin typeface="メイリオ" pitchFamily="50" charset="-128"/>
                <a:ea typeface="メイリオ" pitchFamily="50" charset="-128"/>
              </a:rPr>
              <a:t>兵庫県西宮市今津水波町</a:t>
            </a:r>
            <a:r>
              <a:rPr lang="en-US" altLang="ja-JP" sz="900" dirty="0">
                <a:latin typeface="メイリオ" pitchFamily="50" charset="-128"/>
                <a:ea typeface="メイリオ" pitchFamily="50" charset="-128"/>
              </a:rPr>
              <a:t>3-10 407</a:t>
            </a:r>
          </a:p>
          <a:p>
            <a:pPr marL="615950" indent="-615950">
              <a:lnSpc>
                <a:spcPct val="150000"/>
              </a:lnSpc>
            </a:pPr>
            <a:r>
              <a:rPr lang="en-US" altLang="ja-JP" sz="900" dirty="0">
                <a:latin typeface="メイリオ" pitchFamily="50" charset="-128"/>
                <a:ea typeface="メイリオ" pitchFamily="50" charset="-128"/>
              </a:rPr>
              <a:t>TEL	0798-77-4100</a:t>
            </a:r>
          </a:p>
          <a:p>
            <a:pPr marL="615950" indent="-615950">
              <a:lnSpc>
                <a:spcPct val="150000"/>
              </a:lnSpc>
            </a:pPr>
            <a:r>
              <a:rPr lang="en-US" altLang="ja-JP" sz="900" dirty="0">
                <a:latin typeface="メイリオ" pitchFamily="50" charset="-128"/>
                <a:ea typeface="メイリオ" pitchFamily="50" charset="-128"/>
              </a:rPr>
              <a:t>FAX	0798-77-5151</a:t>
            </a:r>
          </a:p>
          <a:p>
            <a:pPr marL="615950" indent="-615950">
              <a:lnSpc>
                <a:spcPct val="150000"/>
              </a:lnSpc>
            </a:pPr>
            <a:r>
              <a:rPr lang="ja-JP" altLang="en-US" sz="900" dirty="0">
                <a:latin typeface="メイリオ" pitchFamily="50" charset="-128"/>
                <a:ea typeface="メイリオ" pitchFamily="50" charset="-128"/>
              </a:rPr>
              <a:t>設立</a:t>
            </a:r>
            <a:r>
              <a:rPr lang="en-US" altLang="ja-JP" sz="900" dirty="0">
                <a:latin typeface="メイリオ" pitchFamily="50" charset="-128"/>
                <a:ea typeface="メイリオ" pitchFamily="50" charset="-128"/>
              </a:rPr>
              <a:t>	2019</a:t>
            </a:r>
            <a:r>
              <a:rPr lang="ja-JP" altLang="en-US" sz="900" dirty="0">
                <a:latin typeface="メイリオ" pitchFamily="50" charset="-128"/>
                <a:ea typeface="メイリオ" pitchFamily="50" charset="-128"/>
              </a:rPr>
              <a:t>年</a:t>
            </a:r>
            <a:endParaRPr lang="en-US" altLang="ja-JP" sz="900" dirty="0">
              <a:latin typeface="メイリオ" pitchFamily="50" charset="-128"/>
              <a:ea typeface="メイリオ" pitchFamily="50" charset="-128"/>
            </a:endParaRPr>
          </a:p>
          <a:p>
            <a:pPr marL="615950" indent="-615950">
              <a:lnSpc>
                <a:spcPct val="150000"/>
              </a:lnSpc>
            </a:pPr>
            <a:r>
              <a:rPr lang="ja-JP" altLang="en-US" sz="900" dirty="0">
                <a:latin typeface="メイリオ" pitchFamily="50" charset="-128"/>
                <a:ea typeface="メイリオ" pitchFamily="50" charset="-128"/>
              </a:rPr>
              <a:t>代表者</a:t>
            </a:r>
            <a:r>
              <a:rPr lang="en-US" altLang="ja-JP" sz="900" dirty="0">
                <a:latin typeface="メイリオ" pitchFamily="50" charset="-128"/>
                <a:ea typeface="メイリオ" pitchFamily="50" charset="-128"/>
              </a:rPr>
              <a:t>	</a:t>
            </a:r>
            <a:r>
              <a:rPr lang="ja-JP" altLang="en-US" sz="900" dirty="0">
                <a:latin typeface="メイリオ" pitchFamily="50" charset="-128"/>
                <a:ea typeface="メイリオ" pitchFamily="50" charset="-128"/>
              </a:rPr>
              <a:t>山田美保代</a:t>
            </a:r>
            <a:endParaRPr lang="en-US" altLang="ja-JP" sz="900" dirty="0">
              <a:latin typeface="メイリオ" pitchFamily="50" charset="-128"/>
              <a:ea typeface="メイリオ" pitchFamily="50" charset="-128"/>
            </a:endParaRPr>
          </a:p>
          <a:p>
            <a:pPr marL="615950" indent="-615950">
              <a:lnSpc>
                <a:spcPct val="150000"/>
              </a:lnSpc>
            </a:pPr>
            <a:endParaRPr lang="en-US" altLang="ja-JP" sz="900" dirty="0">
              <a:latin typeface="メイリオ" pitchFamily="50" charset="-128"/>
              <a:ea typeface="メイリオ" pitchFamily="50" charset="-128"/>
            </a:endParaRPr>
          </a:p>
        </p:txBody>
      </p:sp>
      <p:sp>
        <p:nvSpPr>
          <p:cNvPr id="4" name="テキスト ボックス 3"/>
          <p:cNvSpPr txBox="1"/>
          <p:nvPr/>
        </p:nvSpPr>
        <p:spPr>
          <a:xfrm>
            <a:off x="1407969" y="440072"/>
            <a:ext cx="3939067" cy="707886"/>
          </a:xfrm>
          <a:prstGeom prst="rect">
            <a:avLst/>
          </a:prstGeom>
          <a:noFill/>
        </p:spPr>
        <p:txBody>
          <a:bodyPr wrap="square" rtlCol="0">
            <a:spAutoFit/>
          </a:bodyPr>
          <a:lstStyle/>
          <a:p>
            <a:r>
              <a:rPr lang="en-US" altLang="ja-JP" sz="4000" b="1" spc="300" dirty="0">
                <a:latin typeface="Mongolian Baiti" panose="03000500000000000000" pitchFamily="66" charset="0"/>
                <a:ea typeface="游明朝" panose="02020400000000000000" pitchFamily="18" charset="-128"/>
                <a:cs typeface="Mongolian Baiti" panose="03000500000000000000" pitchFamily="66" charset="0"/>
              </a:rPr>
              <a:t>EMBLESS</a:t>
            </a:r>
            <a:endParaRPr kumimoji="1" lang="ja-JP" altLang="en-US" sz="4000" b="1" spc="300" dirty="0">
              <a:latin typeface="Mongolian Baiti" panose="03000500000000000000" pitchFamily="66" charset="0"/>
              <a:ea typeface="游明朝" panose="02020400000000000000" pitchFamily="18" charset="-128"/>
              <a:cs typeface="Mongolian Baiti" panose="03000500000000000000" pitchFamily="66" charset="0"/>
            </a:endParaRPr>
          </a:p>
        </p:txBody>
      </p:sp>
      <p:sp>
        <p:nvSpPr>
          <p:cNvPr id="6" name="テキスト ボックス 5"/>
          <p:cNvSpPr txBox="1"/>
          <p:nvPr/>
        </p:nvSpPr>
        <p:spPr>
          <a:xfrm>
            <a:off x="634268" y="1812148"/>
            <a:ext cx="3939066" cy="2827697"/>
          </a:xfrm>
          <a:prstGeom prst="rect">
            <a:avLst/>
          </a:prstGeom>
          <a:noFill/>
        </p:spPr>
        <p:txBody>
          <a:bodyPr wrap="square" rtlCol="0">
            <a:spAutoFit/>
          </a:bodyPr>
          <a:lstStyle/>
          <a:p>
            <a:pPr algn="just">
              <a:lnSpc>
                <a:spcPct val="200000"/>
              </a:lnSpc>
            </a:pPr>
            <a:r>
              <a:rPr lang="ja-JP" altLang="en-US" sz="900" spc="300" dirty="0">
                <a:latin typeface="メイリオ" pitchFamily="50" charset="-128"/>
                <a:ea typeface="メイリオ" pitchFamily="50" charset="-128"/>
              </a:rPr>
              <a:t>当社は来るべき超高齢化社会において、人々が安心して暮らせるよう、生活全般におけるヘルスケアサービスを提供しております。</a:t>
            </a:r>
          </a:p>
          <a:p>
            <a:pPr algn="just">
              <a:lnSpc>
                <a:spcPct val="200000"/>
              </a:lnSpc>
            </a:pPr>
            <a:r>
              <a:rPr lang="ja-JP" altLang="en-US" sz="900" spc="300" dirty="0">
                <a:latin typeface="メイリオ" pitchFamily="50" charset="-128"/>
                <a:ea typeface="メイリオ" pitchFamily="50" charset="-128"/>
              </a:rPr>
              <a:t>　お客様一人ひとりのニーズに合った心のこもったサービスをお届けするため、社員全員が自分たちの仕事における社会的責任を自覚し、日々誇りを持って職務に従事することを徹底しております。</a:t>
            </a:r>
          </a:p>
          <a:p>
            <a:pPr algn="just">
              <a:lnSpc>
                <a:spcPct val="200000"/>
              </a:lnSpc>
            </a:pPr>
            <a:r>
              <a:rPr lang="ja-JP" altLang="en-US" sz="900" spc="300" dirty="0">
                <a:latin typeface="メイリオ" pitchFamily="50" charset="-128"/>
                <a:ea typeface="メイリオ" pitchFamily="50" charset="-128"/>
              </a:rPr>
              <a:t>　人生を楽しく、生きがいある生活を送っていただけるお手伝いができますようにこれからも様々な商品や情報を提供させていただければ幸いでございます。</a:t>
            </a:r>
            <a:endParaRPr lang="en-US" altLang="ja-JP" sz="900" spc="300" dirty="0">
              <a:latin typeface="メイリオ" pitchFamily="50" charset="-128"/>
              <a:ea typeface="メイリオ" pitchFamily="50" charset="-128"/>
            </a:endParaRPr>
          </a:p>
        </p:txBody>
      </p:sp>
      <p:sp>
        <p:nvSpPr>
          <p:cNvPr id="24" name="テキスト ボックス 23"/>
          <p:cNvSpPr txBox="1"/>
          <p:nvPr/>
        </p:nvSpPr>
        <p:spPr>
          <a:xfrm>
            <a:off x="624252" y="5004713"/>
            <a:ext cx="3939066" cy="296235"/>
          </a:xfrm>
          <a:prstGeom prst="rect">
            <a:avLst/>
          </a:prstGeom>
          <a:noFill/>
        </p:spPr>
        <p:txBody>
          <a:bodyPr wrap="square" tIns="0" bIns="0" rtlCol="0" anchor="ctr">
            <a:spAutoFit/>
          </a:bodyPr>
          <a:lstStyle/>
          <a:p>
            <a:pPr algn="just">
              <a:lnSpc>
                <a:spcPct val="150000"/>
              </a:lnSpc>
            </a:pPr>
            <a:r>
              <a:rPr kumimoji="1" lang="ja-JP" altLang="en-US" sz="1400" spc="300" dirty="0">
                <a:solidFill>
                  <a:sysClr val="windowText" lastClr="000000"/>
                </a:solidFill>
                <a:latin typeface="メイリオ" pitchFamily="50" charset="-128"/>
                <a:ea typeface="メイリオ" pitchFamily="50" charset="-128"/>
              </a:rPr>
              <a:t>企業概要</a:t>
            </a:r>
          </a:p>
        </p:txBody>
      </p:sp>
      <p:sp>
        <p:nvSpPr>
          <p:cNvPr id="25" name="テキスト ボックス 24"/>
          <p:cNvSpPr txBox="1"/>
          <p:nvPr/>
        </p:nvSpPr>
        <p:spPr>
          <a:xfrm>
            <a:off x="623191" y="7780551"/>
            <a:ext cx="3939066" cy="1529265"/>
          </a:xfrm>
          <a:prstGeom prst="rect">
            <a:avLst/>
          </a:prstGeom>
          <a:noFill/>
        </p:spPr>
        <p:txBody>
          <a:bodyPr wrap="square" rtlCol="0">
            <a:spAutoFit/>
          </a:bodyPr>
          <a:lstStyle/>
          <a:p>
            <a:pPr marL="623888" indent="-623888">
              <a:lnSpc>
                <a:spcPct val="150000"/>
              </a:lnSpc>
            </a:pPr>
            <a:r>
              <a:rPr lang="ja-JP" altLang="en-US" sz="900" dirty="0">
                <a:latin typeface="メイリオ" panose="020B0604030504040204" pitchFamily="50" charset="-128"/>
                <a:ea typeface="メイリオ" panose="020B0604030504040204" pitchFamily="50" charset="-128"/>
              </a:rPr>
              <a:t>介護保険法に基づく居宅介護支援事業</a:t>
            </a:r>
            <a:endParaRPr lang="en-US" altLang="ja-JP" sz="900" dirty="0">
              <a:latin typeface="メイリオ" panose="020B0604030504040204" pitchFamily="50" charset="-128"/>
              <a:ea typeface="メイリオ" panose="020B0604030504040204" pitchFamily="50" charset="-128"/>
            </a:endParaRPr>
          </a:p>
          <a:p>
            <a:pPr marL="623888" indent="-623888">
              <a:lnSpc>
                <a:spcPct val="150000"/>
              </a:lnSpc>
            </a:pPr>
            <a:r>
              <a:rPr lang="ja-JP" altLang="en-US" sz="900" dirty="0">
                <a:latin typeface="メイリオ" panose="020B0604030504040204" pitchFamily="50" charset="-128"/>
                <a:ea typeface="メイリオ" panose="020B0604030504040204" pitchFamily="50" charset="-128"/>
              </a:rPr>
              <a:t>介護保険法適用外（インフォーマル）事業やそれに関連する業務</a:t>
            </a:r>
            <a:endParaRPr lang="en-US" altLang="ja-JP" sz="900" dirty="0">
              <a:latin typeface="メイリオ" panose="020B0604030504040204" pitchFamily="50" charset="-128"/>
              <a:ea typeface="メイリオ" panose="020B0604030504040204" pitchFamily="50" charset="-128"/>
            </a:endParaRPr>
          </a:p>
          <a:p>
            <a:pPr marL="623888" indent="-623888">
              <a:lnSpc>
                <a:spcPct val="150000"/>
              </a:lnSpc>
            </a:pPr>
            <a:r>
              <a:rPr lang="ja-JP" altLang="en-US" sz="900" dirty="0">
                <a:latin typeface="メイリオ" panose="020B0604030504040204" pitchFamily="50" charset="-128"/>
                <a:ea typeface="メイリオ" panose="020B0604030504040204" pitchFamily="50" charset="-128"/>
              </a:rPr>
              <a:t>認知症予防　脳ドック</a:t>
            </a:r>
            <a:r>
              <a:rPr lang="en-US" altLang="ja-JP" sz="900" dirty="0">
                <a:latin typeface="メイリオ" panose="020B0604030504040204" pitchFamily="50" charset="-128"/>
                <a:ea typeface="メイリオ" panose="020B0604030504040204" pitchFamily="50" charset="-128"/>
              </a:rPr>
              <a:t>AI</a:t>
            </a:r>
            <a:r>
              <a:rPr lang="ja-JP" altLang="en-US" sz="900" dirty="0">
                <a:latin typeface="メイリオ" panose="020B0604030504040204" pitchFamily="50" charset="-128"/>
                <a:ea typeface="メイリオ" panose="020B0604030504040204" pitchFamily="50" charset="-128"/>
              </a:rPr>
              <a:t>画像解析ソフト</a:t>
            </a:r>
            <a:endParaRPr lang="en-US" altLang="ja-JP" sz="900" dirty="0">
              <a:latin typeface="メイリオ" panose="020B0604030504040204" pitchFamily="50" charset="-128"/>
              <a:ea typeface="メイリオ" panose="020B0604030504040204" pitchFamily="50" charset="-128"/>
            </a:endParaRPr>
          </a:p>
          <a:p>
            <a:pPr marL="623888" indent="-623888">
              <a:lnSpc>
                <a:spcPct val="150000"/>
              </a:lnSpc>
            </a:pPr>
            <a:r>
              <a:rPr lang="ja-JP" altLang="en-US" sz="900" dirty="0">
                <a:latin typeface="メイリオ" panose="020B0604030504040204" pitchFamily="50" charset="-128"/>
                <a:ea typeface="メイリオ" panose="020B0604030504040204" pitchFamily="50" charset="-128"/>
              </a:rPr>
              <a:t>光触媒コーティング</a:t>
            </a:r>
            <a:endParaRPr lang="en-US" altLang="ja-JP" sz="900" dirty="0">
              <a:latin typeface="メイリオ" panose="020B0604030504040204" pitchFamily="50" charset="-128"/>
              <a:ea typeface="メイリオ" panose="020B0604030504040204" pitchFamily="50" charset="-128"/>
            </a:endParaRPr>
          </a:p>
          <a:p>
            <a:pPr marL="623888" indent="-623888">
              <a:lnSpc>
                <a:spcPct val="150000"/>
              </a:lnSpc>
            </a:pPr>
            <a:r>
              <a:rPr lang="ja-JP" altLang="en-US" sz="900" dirty="0">
                <a:latin typeface="メイリオ" panose="020B0604030504040204" pitchFamily="50" charset="-128"/>
                <a:ea typeface="メイリオ" panose="020B0604030504040204" pitchFamily="50" charset="-128"/>
              </a:rPr>
              <a:t>健康機器　健康食品　美容関連用品　衛生用品の販売　</a:t>
            </a:r>
            <a:endParaRPr lang="en-US" altLang="ja-JP" sz="900" dirty="0">
              <a:latin typeface="メイリオ" panose="020B0604030504040204" pitchFamily="50" charset="-128"/>
              <a:ea typeface="メイリオ" panose="020B0604030504040204" pitchFamily="50" charset="-128"/>
            </a:endParaRPr>
          </a:p>
          <a:p>
            <a:pPr marL="623888" indent="-623888">
              <a:lnSpc>
                <a:spcPct val="150000"/>
              </a:lnSpc>
            </a:pPr>
            <a:r>
              <a:rPr lang="ja-JP" altLang="en-US" sz="900" dirty="0">
                <a:latin typeface="メイリオ" panose="020B0604030504040204" pitchFamily="50" charset="-128"/>
                <a:ea typeface="メイリオ" panose="020B0604030504040204" pitchFamily="50" charset="-128"/>
              </a:rPr>
              <a:t>各種マーケティング業務並びに経営に関する情報の調査収集及び提供</a:t>
            </a:r>
            <a:endParaRPr lang="en-US" altLang="ja-JP" sz="900" dirty="0">
              <a:latin typeface="メイリオ" panose="020B0604030504040204" pitchFamily="50" charset="-128"/>
              <a:ea typeface="メイリオ" panose="020B0604030504040204" pitchFamily="50" charset="-128"/>
            </a:endParaRPr>
          </a:p>
          <a:p>
            <a:pPr marL="623888" indent="-623888">
              <a:lnSpc>
                <a:spcPct val="150000"/>
              </a:lnSpc>
            </a:pPr>
            <a:endParaRPr lang="en-US" altLang="ja-JP" sz="900" dirty="0">
              <a:latin typeface="メイリオ" panose="020B0604030504040204" pitchFamily="50" charset="-128"/>
              <a:ea typeface="メイリオ" panose="020B0604030504040204" pitchFamily="50" charset="-128"/>
            </a:endParaRPr>
          </a:p>
        </p:txBody>
      </p:sp>
      <p:sp>
        <p:nvSpPr>
          <p:cNvPr id="28" name="テキスト ボックス 27"/>
          <p:cNvSpPr txBox="1"/>
          <p:nvPr/>
        </p:nvSpPr>
        <p:spPr>
          <a:xfrm>
            <a:off x="646885" y="7556283"/>
            <a:ext cx="3939066" cy="296235"/>
          </a:xfrm>
          <a:prstGeom prst="rect">
            <a:avLst/>
          </a:prstGeom>
          <a:noFill/>
        </p:spPr>
        <p:txBody>
          <a:bodyPr wrap="square" tIns="0" bIns="0" rtlCol="0" anchor="ctr">
            <a:spAutoFit/>
          </a:bodyPr>
          <a:lstStyle/>
          <a:p>
            <a:pPr algn="just">
              <a:lnSpc>
                <a:spcPct val="150000"/>
              </a:lnSpc>
            </a:pPr>
            <a:r>
              <a:rPr lang="ja-JP" altLang="en-US" sz="1400" spc="300" dirty="0">
                <a:solidFill>
                  <a:sysClr val="windowText" lastClr="000000"/>
                </a:solidFill>
                <a:latin typeface="メイリオ" pitchFamily="50" charset="-128"/>
                <a:ea typeface="メイリオ" pitchFamily="50" charset="-128"/>
              </a:rPr>
              <a:t>業務</a:t>
            </a:r>
            <a:r>
              <a:rPr kumimoji="1" lang="ja-JP" altLang="en-US" sz="1400" spc="300" dirty="0">
                <a:solidFill>
                  <a:sysClr val="windowText" lastClr="000000"/>
                </a:solidFill>
                <a:latin typeface="メイリオ" pitchFamily="50" charset="-128"/>
                <a:ea typeface="メイリオ" pitchFamily="50" charset="-128"/>
              </a:rPr>
              <a:t>内容</a:t>
            </a:r>
          </a:p>
        </p:txBody>
      </p:sp>
      <p:sp>
        <p:nvSpPr>
          <p:cNvPr id="7" name="正方形/長方形 6"/>
          <p:cNvSpPr/>
          <p:nvPr/>
        </p:nvSpPr>
        <p:spPr>
          <a:xfrm>
            <a:off x="0" y="0"/>
            <a:ext cx="273021" cy="10692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2" name="直線​​コネクタ 41"/>
          <p:cNvCxnSpPr/>
          <p:nvPr/>
        </p:nvCxnSpPr>
        <p:spPr>
          <a:xfrm>
            <a:off x="657907" y="7434932"/>
            <a:ext cx="3795050" cy="0"/>
          </a:xfrm>
          <a:prstGeom prst="line">
            <a:avLst/>
          </a:prstGeom>
          <a:ln w="31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43" name="直線​​コネクタ 42"/>
          <p:cNvCxnSpPr/>
          <p:nvPr/>
        </p:nvCxnSpPr>
        <p:spPr>
          <a:xfrm>
            <a:off x="633357" y="4770636"/>
            <a:ext cx="3795050" cy="0"/>
          </a:xfrm>
          <a:prstGeom prst="line">
            <a:avLst/>
          </a:prstGeom>
          <a:ln w="31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9" name="直線​​コネクタ 41">
            <a:extLst>
              <a:ext uri="{FF2B5EF4-FFF2-40B4-BE49-F238E27FC236}">
                <a16:creationId xmlns:a16="http://schemas.microsoft.com/office/drawing/2014/main" id="{57F55CFA-328D-4CCD-A8B1-8246B1D23191}"/>
              </a:ext>
            </a:extLst>
          </p:cNvPr>
          <p:cNvCxnSpPr/>
          <p:nvPr/>
        </p:nvCxnSpPr>
        <p:spPr>
          <a:xfrm>
            <a:off x="702814" y="9161459"/>
            <a:ext cx="3795050" cy="0"/>
          </a:xfrm>
          <a:prstGeom prst="line">
            <a:avLst/>
          </a:prstGeom>
          <a:ln w="31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22" name="テキスト ボックス 21">
            <a:extLst>
              <a:ext uri="{FF2B5EF4-FFF2-40B4-BE49-F238E27FC236}">
                <a16:creationId xmlns:a16="http://schemas.microsoft.com/office/drawing/2014/main" id="{3D53FCD4-9C76-4BCC-ADBA-B1BACF30FA27}"/>
              </a:ext>
            </a:extLst>
          </p:cNvPr>
          <p:cNvSpPr txBox="1"/>
          <p:nvPr/>
        </p:nvSpPr>
        <p:spPr>
          <a:xfrm>
            <a:off x="635930" y="9319406"/>
            <a:ext cx="3939066" cy="296235"/>
          </a:xfrm>
          <a:prstGeom prst="rect">
            <a:avLst/>
          </a:prstGeom>
          <a:noFill/>
        </p:spPr>
        <p:txBody>
          <a:bodyPr wrap="square" tIns="0" bIns="0" rtlCol="0" anchor="ctr">
            <a:spAutoFit/>
          </a:bodyPr>
          <a:lstStyle/>
          <a:p>
            <a:pPr algn="just">
              <a:lnSpc>
                <a:spcPct val="150000"/>
              </a:lnSpc>
            </a:pPr>
            <a:r>
              <a:rPr lang="ja-JP" altLang="en-US" sz="1400" spc="300" dirty="0">
                <a:solidFill>
                  <a:sysClr val="windowText" lastClr="000000"/>
                </a:solidFill>
                <a:latin typeface="メイリオ" pitchFamily="50" charset="-128"/>
                <a:ea typeface="メイリオ" pitchFamily="50" charset="-128"/>
              </a:rPr>
              <a:t>主要取引銀行</a:t>
            </a:r>
            <a:endParaRPr kumimoji="1" lang="ja-JP" altLang="en-US" sz="1400" spc="300" dirty="0">
              <a:solidFill>
                <a:sysClr val="windowText" lastClr="000000"/>
              </a:solidFill>
              <a:latin typeface="メイリオ" pitchFamily="50" charset="-128"/>
              <a:ea typeface="メイリオ" pitchFamily="50" charset="-128"/>
            </a:endParaRPr>
          </a:p>
        </p:txBody>
      </p:sp>
      <p:sp>
        <p:nvSpPr>
          <p:cNvPr id="26" name="テキスト ボックス 25">
            <a:extLst>
              <a:ext uri="{FF2B5EF4-FFF2-40B4-BE49-F238E27FC236}">
                <a16:creationId xmlns:a16="http://schemas.microsoft.com/office/drawing/2014/main" id="{F3915132-9C02-45C8-A89C-489650EA95AC}"/>
              </a:ext>
            </a:extLst>
          </p:cNvPr>
          <p:cNvSpPr txBox="1"/>
          <p:nvPr/>
        </p:nvSpPr>
        <p:spPr>
          <a:xfrm>
            <a:off x="654500" y="9648066"/>
            <a:ext cx="3939066" cy="1098634"/>
          </a:xfrm>
          <a:prstGeom prst="rect">
            <a:avLst/>
          </a:prstGeom>
          <a:noFill/>
        </p:spPr>
        <p:txBody>
          <a:bodyPr wrap="square" rtlCol="0">
            <a:spAutoFit/>
          </a:bodyPr>
          <a:lstStyle/>
          <a:p>
            <a:pPr marL="623888" indent="-623888">
              <a:lnSpc>
                <a:spcPct val="150000"/>
              </a:lnSpc>
            </a:pPr>
            <a:r>
              <a:rPr lang="ja-JP" altLang="en-US" sz="900" dirty="0">
                <a:latin typeface="メイリオ" panose="020B0604030504040204" pitchFamily="50" charset="-128"/>
                <a:ea typeface="メイリオ" panose="020B0604030504040204" pitchFamily="50" charset="-128"/>
              </a:rPr>
              <a:t>三井住友銀行　　　西宮北口支店</a:t>
            </a:r>
            <a:endParaRPr lang="en-US" altLang="ja-JP" sz="900" dirty="0">
              <a:latin typeface="メイリオ" panose="020B0604030504040204" pitchFamily="50" charset="-128"/>
              <a:ea typeface="メイリオ" panose="020B0604030504040204" pitchFamily="50" charset="-128"/>
            </a:endParaRPr>
          </a:p>
          <a:p>
            <a:pPr marL="623888" indent="-623888">
              <a:lnSpc>
                <a:spcPct val="150000"/>
              </a:lnSpc>
            </a:pPr>
            <a:r>
              <a:rPr lang="ja-JP" altLang="en-US" sz="900" dirty="0">
                <a:latin typeface="メイリオ" panose="020B0604030504040204" pitchFamily="50" charset="-128"/>
                <a:ea typeface="メイリオ" panose="020B0604030504040204" pitchFamily="50" charset="-128"/>
              </a:rPr>
              <a:t>神戸信用金庫　　　北野法人営業部</a:t>
            </a:r>
            <a:endParaRPr lang="en-US" altLang="ja-JP" sz="900" dirty="0">
              <a:latin typeface="メイリオ" panose="020B0604030504040204" pitchFamily="50" charset="-128"/>
              <a:ea typeface="メイリオ" panose="020B0604030504040204" pitchFamily="50" charset="-128"/>
            </a:endParaRPr>
          </a:p>
          <a:p>
            <a:pPr marL="623888" indent="-623888">
              <a:lnSpc>
                <a:spcPct val="150000"/>
              </a:lnSpc>
            </a:pPr>
            <a:r>
              <a:rPr lang="ja-JP" altLang="en-US" sz="900" dirty="0">
                <a:latin typeface="メイリオ" panose="020B0604030504040204" pitchFamily="50" charset="-128"/>
                <a:ea typeface="メイリオ" panose="020B0604030504040204" pitchFamily="50" charset="-128"/>
              </a:rPr>
              <a:t>播州信用金庫　　　今津支店</a:t>
            </a:r>
            <a:endParaRPr lang="en-US" altLang="ja-JP" sz="900" dirty="0">
              <a:latin typeface="メイリオ" panose="020B0604030504040204" pitchFamily="50" charset="-128"/>
              <a:ea typeface="メイリオ" panose="020B0604030504040204" pitchFamily="50" charset="-128"/>
            </a:endParaRPr>
          </a:p>
          <a:p>
            <a:pPr marL="623888" indent="-623888">
              <a:lnSpc>
                <a:spcPct val="150000"/>
              </a:lnSpc>
            </a:pPr>
            <a:r>
              <a:rPr lang="ja-JP" altLang="en-US" sz="900" dirty="0">
                <a:latin typeface="メイリオ" panose="020B0604030504040204" pitchFamily="50" charset="-128"/>
                <a:ea typeface="メイリオ" panose="020B0604030504040204" pitchFamily="50" charset="-128"/>
              </a:rPr>
              <a:t>尼崎信用金庫　　　門戸支店</a:t>
            </a:r>
            <a:endParaRPr lang="en-US" altLang="ja-JP" sz="900" dirty="0">
              <a:latin typeface="メイリオ" panose="020B0604030504040204" pitchFamily="50" charset="-128"/>
              <a:ea typeface="メイリオ" panose="020B0604030504040204" pitchFamily="50" charset="-128"/>
            </a:endParaRPr>
          </a:p>
          <a:p>
            <a:pPr marL="623888" indent="-623888">
              <a:lnSpc>
                <a:spcPct val="150000"/>
              </a:lnSpc>
            </a:pPr>
            <a:endParaRPr lang="en-US" altLang="ja-JP" sz="900" dirty="0">
              <a:latin typeface="ＭＳ Ｐ明朝" pitchFamily="18" charset="-128"/>
              <a:ea typeface="ＭＳ Ｐ明朝" pitchFamily="18" charset="-128"/>
            </a:endParaRPr>
          </a:p>
        </p:txBody>
      </p:sp>
      <p:sp>
        <p:nvSpPr>
          <p:cNvPr id="27" name="テキスト ボックス 26">
            <a:extLst>
              <a:ext uri="{FF2B5EF4-FFF2-40B4-BE49-F238E27FC236}">
                <a16:creationId xmlns:a16="http://schemas.microsoft.com/office/drawing/2014/main" id="{D8945575-5760-45B7-A823-01A7628DD120}"/>
              </a:ext>
            </a:extLst>
          </p:cNvPr>
          <p:cNvSpPr txBox="1"/>
          <p:nvPr/>
        </p:nvSpPr>
        <p:spPr>
          <a:xfrm>
            <a:off x="657907" y="1466698"/>
            <a:ext cx="3939066" cy="296235"/>
          </a:xfrm>
          <a:prstGeom prst="rect">
            <a:avLst/>
          </a:prstGeom>
          <a:noFill/>
        </p:spPr>
        <p:txBody>
          <a:bodyPr wrap="square" tIns="0" bIns="0" rtlCol="0" anchor="ctr">
            <a:spAutoFit/>
          </a:bodyPr>
          <a:lstStyle/>
          <a:p>
            <a:pPr algn="just">
              <a:lnSpc>
                <a:spcPct val="150000"/>
              </a:lnSpc>
            </a:pPr>
            <a:r>
              <a:rPr lang="ja-JP" altLang="en-US" sz="1400" spc="300" dirty="0">
                <a:solidFill>
                  <a:sysClr val="windowText" lastClr="000000"/>
                </a:solidFill>
                <a:latin typeface="メイリオ" pitchFamily="50" charset="-128"/>
                <a:ea typeface="メイリオ" pitchFamily="50" charset="-128"/>
              </a:rPr>
              <a:t>ご挨拶</a:t>
            </a:r>
            <a:endParaRPr kumimoji="1" lang="ja-JP" altLang="en-US" sz="1400" spc="300" dirty="0">
              <a:solidFill>
                <a:sysClr val="windowText" lastClr="000000"/>
              </a:solidFill>
              <a:latin typeface="メイリオ" pitchFamily="50" charset="-128"/>
              <a:ea typeface="メイリオ" pitchFamily="50" charset="-128"/>
            </a:endParaRPr>
          </a:p>
        </p:txBody>
      </p:sp>
    </p:spTree>
    <p:extLst>
      <p:ext uri="{BB962C8B-B14F-4D97-AF65-F5344CB8AC3E}">
        <p14:creationId xmlns:p14="http://schemas.microsoft.com/office/powerpoint/2010/main" val="39135365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株式会社CogSmart">
            <a:extLst>
              <a:ext uri="{FF2B5EF4-FFF2-40B4-BE49-F238E27FC236}">
                <a16:creationId xmlns:a16="http://schemas.microsoft.com/office/drawing/2014/main" id="{3D00B80B-26BD-48BC-B9AF-33F813AE299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4247" y="543840"/>
            <a:ext cx="1291590" cy="480060"/>
          </a:xfrm>
          <a:prstGeom prst="rect">
            <a:avLst/>
          </a:prstGeom>
          <a:noFill/>
          <a:extLst>
            <a:ext uri="{909E8E84-426E-40DD-AFC4-6F175D3DCCD1}">
              <a14:hiddenFill xmlns:a14="http://schemas.microsoft.com/office/drawing/2010/main">
                <a:solidFill>
                  <a:srgbClr val="FFFFFF"/>
                </a:solidFill>
              </a14:hiddenFill>
            </a:ext>
          </a:extLst>
        </p:spPr>
      </p:pic>
      <p:sp>
        <p:nvSpPr>
          <p:cNvPr id="6" name="テキスト ボックス 5">
            <a:extLst>
              <a:ext uri="{FF2B5EF4-FFF2-40B4-BE49-F238E27FC236}">
                <a16:creationId xmlns:a16="http://schemas.microsoft.com/office/drawing/2014/main" id="{C42F2DD2-EFE5-4B58-830D-129C2FB85B7E}"/>
              </a:ext>
            </a:extLst>
          </p:cNvPr>
          <p:cNvSpPr txBox="1"/>
          <p:nvPr/>
        </p:nvSpPr>
        <p:spPr>
          <a:xfrm>
            <a:off x="1703733" y="661448"/>
            <a:ext cx="5728322" cy="261610"/>
          </a:xfrm>
          <a:prstGeom prst="rect">
            <a:avLst/>
          </a:prstGeom>
          <a:noFill/>
        </p:spPr>
        <p:txBody>
          <a:bodyPr wrap="square">
            <a:spAutoFit/>
          </a:bodyPr>
          <a:lstStyle/>
          <a:p>
            <a:r>
              <a:rPr lang="ja-JP" altLang="en-US" sz="1100" dirty="0">
                <a:latin typeface="メイリオ" panose="020B0604030504040204" pitchFamily="50" charset="-128"/>
                <a:ea typeface="メイリオ" panose="020B0604030504040204" pitchFamily="50" charset="-128"/>
              </a:rPr>
              <a:t>株式会社</a:t>
            </a:r>
            <a:r>
              <a:rPr lang="en-US" altLang="ja-JP" sz="1100" dirty="0" err="1">
                <a:latin typeface="メイリオ" panose="020B0604030504040204" pitchFamily="50" charset="-128"/>
                <a:ea typeface="メイリオ" panose="020B0604030504040204" pitchFamily="50" charset="-128"/>
              </a:rPr>
              <a:t>CogSmart</a:t>
            </a:r>
            <a:r>
              <a:rPr lang="en-US" altLang="ja-JP" sz="1100" dirty="0">
                <a:latin typeface="メイリオ" panose="020B0604030504040204" pitchFamily="50" charset="-128"/>
                <a:ea typeface="メイリオ" panose="020B0604030504040204" pitchFamily="50" charset="-128"/>
              </a:rPr>
              <a:t> </a:t>
            </a:r>
            <a:r>
              <a:rPr lang="ja-JP" altLang="en-US" sz="1100" dirty="0">
                <a:latin typeface="メイリオ" panose="020B0604030504040204" pitchFamily="50" charset="-128"/>
                <a:ea typeface="メイリオ" panose="020B0604030504040204" pitchFamily="50" charset="-128"/>
              </a:rPr>
              <a:t>は東北大学加齢医学研究所発の医療・ヘルスケアサービス企業。</a:t>
            </a:r>
            <a:endParaRPr lang="en-US" altLang="ja-JP" sz="1100" dirty="0">
              <a:latin typeface="メイリオ" panose="020B0604030504040204" pitchFamily="50" charset="-128"/>
              <a:ea typeface="メイリオ" panose="020B0604030504040204" pitchFamily="50" charset="-128"/>
            </a:endParaRPr>
          </a:p>
        </p:txBody>
      </p:sp>
      <p:sp>
        <p:nvSpPr>
          <p:cNvPr id="8" name="テキスト ボックス 7">
            <a:extLst>
              <a:ext uri="{FF2B5EF4-FFF2-40B4-BE49-F238E27FC236}">
                <a16:creationId xmlns:a16="http://schemas.microsoft.com/office/drawing/2014/main" id="{68A08B46-4255-4EF5-92A8-078AE725E112}"/>
              </a:ext>
            </a:extLst>
          </p:cNvPr>
          <p:cNvSpPr txBox="1"/>
          <p:nvPr/>
        </p:nvSpPr>
        <p:spPr>
          <a:xfrm>
            <a:off x="812508" y="916110"/>
            <a:ext cx="6192688" cy="430887"/>
          </a:xfrm>
          <a:prstGeom prst="rect">
            <a:avLst/>
          </a:prstGeom>
          <a:noFill/>
        </p:spPr>
        <p:txBody>
          <a:bodyPr wrap="square">
            <a:spAutoFit/>
          </a:bodyPr>
          <a:lstStyle/>
          <a:p>
            <a:r>
              <a:rPr lang="ja-JP" altLang="en-US" sz="1100" b="0" i="0" dirty="0">
                <a:effectLst/>
                <a:latin typeface="メイリオ" panose="020B0604030504040204" pitchFamily="50" charset="-128"/>
                <a:ea typeface="メイリオ" panose="020B0604030504040204" pitchFamily="50" charset="-128"/>
              </a:rPr>
              <a:t>最新の医学的知見及び研究成果をもとに、「認知症にならない健康脳づくり」 「生涯健康脳」</a:t>
            </a:r>
            <a:endParaRPr lang="en-US" altLang="ja-JP" sz="1100" b="0" i="0" dirty="0">
              <a:effectLst/>
              <a:latin typeface="メイリオ" panose="020B0604030504040204" pitchFamily="50" charset="-128"/>
              <a:ea typeface="メイリオ" panose="020B0604030504040204" pitchFamily="50" charset="-128"/>
            </a:endParaRPr>
          </a:p>
          <a:p>
            <a:r>
              <a:rPr lang="ja-JP" altLang="en-US" sz="1100" b="0" i="0" dirty="0">
                <a:effectLst/>
                <a:latin typeface="メイリオ" panose="020B0604030504040204" pitchFamily="50" charset="-128"/>
                <a:ea typeface="メイリオ" panose="020B0604030504040204" pitchFamily="50" charset="-128"/>
              </a:rPr>
              <a:t>の社会的な普及を目指すことを企業理念とした脳ドックサービスを提供します。</a:t>
            </a:r>
            <a:endParaRPr lang="ja-JP" altLang="en-US" sz="1100" dirty="0">
              <a:latin typeface="メイリオ" panose="020B0604030504040204" pitchFamily="50" charset="-128"/>
              <a:ea typeface="メイリオ" panose="020B0604030504040204" pitchFamily="50" charset="-128"/>
            </a:endParaRPr>
          </a:p>
        </p:txBody>
      </p:sp>
      <p:sp>
        <p:nvSpPr>
          <p:cNvPr id="10" name="テキスト ボックス 9">
            <a:extLst>
              <a:ext uri="{FF2B5EF4-FFF2-40B4-BE49-F238E27FC236}">
                <a16:creationId xmlns:a16="http://schemas.microsoft.com/office/drawing/2014/main" id="{8EBB1CE8-0B80-45A6-BD60-6CAFF24F686B}"/>
              </a:ext>
            </a:extLst>
          </p:cNvPr>
          <p:cNvSpPr txBox="1"/>
          <p:nvPr/>
        </p:nvSpPr>
        <p:spPr>
          <a:xfrm>
            <a:off x="98867" y="174135"/>
            <a:ext cx="5387208" cy="369332"/>
          </a:xfrm>
          <a:prstGeom prst="rect">
            <a:avLst/>
          </a:prstGeom>
          <a:noFill/>
        </p:spPr>
        <p:txBody>
          <a:bodyPr wrap="square">
            <a:spAutoFit/>
          </a:bodyPr>
          <a:lstStyle/>
          <a:p>
            <a:r>
              <a:rPr lang="en-US" altLang="ja-JP" sz="1800" b="1" dirty="0">
                <a:latin typeface="メイリオ" panose="020B0604030504040204" pitchFamily="50" charset="-128"/>
                <a:ea typeface="メイリオ" panose="020B0604030504040204" pitchFamily="50" charset="-128"/>
              </a:rPr>
              <a:t>【</a:t>
            </a:r>
            <a:r>
              <a:rPr lang="ja-JP" altLang="en-US" sz="1800" b="1" dirty="0">
                <a:latin typeface="メイリオ" panose="020B0604030504040204" pitchFamily="50" charset="-128"/>
                <a:ea typeface="メイリオ" panose="020B0604030504040204" pitchFamily="50" charset="-128"/>
              </a:rPr>
              <a:t>認知症予防 脳ドック</a:t>
            </a:r>
            <a:r>
              <a:rPr lang="en-US" altLang="ja-JP" sz="1800" b="1" dirty="0">
                <a:latin typeface="メイリオ" panose="020B0604030504040204" pitchFamily="50" charset="-128"/>
                <a:ea typeface="メイリオ" panose="020B0604030504040204" pitchFamily="50" charset="-128"/>
              </a:rPr>
              <a:t>AI</a:t>
            </a:r>
            <a:r>
              <a:rPr lang="ja-JP" altLang="en-US" sz="1800" b="1" dirty="0">
                <a:latin typeface="メイリオ" panose="020B0604030504040204" pitchFamily="50" charset="-128"/>
                <a:ea typeface="メイリオ" panose="020B0604030504040204" pitchFamily="50" charset="-128"/>
              </a:rPr>
              <a:t>画像解析ソフト</a:t>
            </a:r>
            <a:r>
              <a:rPr lang="en-US" altLang="ja-JP" sz="1800" b="1" dirty="0">
                <a:latin typeface="メイリオ" panose="020B0604030504040204" pitchFamily="50" charset="-128"/>
                <a:ea typeface="メイリオ" panose="020B0604030504040204" pitchFamily="50" charset="-128"/>
              </a:rPr>
              <a:t>】</a:t>
            </a:r>
            <a:endParaRPr lang="ja-JP" altLang="en-US" sz="1800" b="1" dirty="0"/>
          </a:p>
        </p:txBody>
      </p:sp>
      <p:pic>
        <p:nvPicPr>
          <p:cNvPr id="11" name="object 6">
            <a:extLst>
              <a:ext uri="{FF2B5EF4-FFF2-40B4-BE49-F238E27FC236}">
                <a16:creationId xmlns:a16="http://schemas.microsoft.com/office/drawing/2014/main" id="{B54E3877-144C-45AB-A978-390F87EE0130}"/>
              </a:ext>
            </a:extLst>
          </p:cNvPr>
          <p:cNvPicPr>
            <a:picLocks noChangeAspect="1"/>
          </p:cNvPicPr>
          <p:nvPr/>
        </p:nvPicPr>
        <p:blipFill>
          <a:blip r:embed="rId3" cstate="print"/>
          <a:stretch>
            <a:fillRect/>
          </a:stretch>
        </p:blipFill>
        <p:spPr>
          <a:xfrm>
            <a:off x="98867" y="1273169"/>
            <a:ext cx="914400" cy="582930"/>
          </a:xfrm>
          <a:prstGeom prst="rect">
            <a:avLst/>
          </a:prstGeom>
        </p:spPr>
      </p:pic>
      <p:sp>
        <p:nvSpPr>
          <p:cNvPr id="20" name="テキスト ボックス 19">
            <a:extLst>
              <a:ext uri="{FF2B5EF4-FFF2-40B4-BE49-F238E27FC236}">
                <a16:creationId xmlns:a16="http://schemas.microsoft.com/office/drawing/2014/main" id="{BE0B4AE9-966F-4274-B137-FF8C1DCA5E16}"/>
              </a:ext>
            </a:extLst>
          </p:cNvPr>
          <p:cNvSpPr txBox="1"/>
          <p:nvPr/>
        </p:nvSpPr>
        <p:spPr>
          <a:xfrm>
            <a:off x="732942" y="1411615"/>
            <a:ext cx="6462012" cy="261610"/>
          </a:xfrm>
          <a:prstGeom prst="rect">
            <a:avLst/>
          </a:prstGeom>
          <a:noFill/>
        </p:spPr>
        <p:txBody>
          <a:bodyPr wrap="square">
            <a:spAutoFit/>
          </a:bodyPr>
          <a:lstStyle/>
          <a:p>
            <a:r>
              <a:rPr lang="ja-JP" altLang="en-US" sz="1100" dirty="0">
                <a:latin typeface="メイリオ" panose="020B0604030504040204" pitchFamily="50" charset="-128"/>
                <a:ea typeface="メイリオ" panose="020B0604030504040204" pitchFamily="50" charset="-128"/>
              </a:rPr>
              <a:t>高精度・高速度</a:t>
            </a:r>
            <a:r>
              <a:rPr lang="en-US" altLang="ja-JP" sz="1100" dirty="0">
                <a:latin typeface="メイリオ" panose="020B0604030504040204" pitchFamily="50" charset="-128"/>
                <a:ea typeface="メイリオ" panose="020B0604030504040204" pitchFamily="50" charset="-128"/>
              </a:rPr>
              <a:t>AI</a:t>
            </a:r>
            <a:r>
              <a:rPr lang="ja-JP" altLang="en-US" sz="1100" dirty="0">
                <a:latin typeface="メイリオ" panose="020B0604030504040204" pitchFamily="50" charset="-128"/>
                <a:ea typeface="メイリオ" panose="020B0604030504040204" pitchFamily="50" charset="-128"/>
              </a:rPr>
              <a:t>画像解析ソフト</a:t>
            </a:r>
            <a:endParaRPr lang="en-US" altLang="ja-JP" sz="1100" dirty="0">
              <a:latin typeface="メイリオ" panose="020B0604030504040204" pitchFamily="50" charset="-128"/>
              <a:ea typeface="メイリオ" panose="020B0604030504040204" pitchFamily="50" charset="-128"/>
            </a:endParaRPr>
          </a:p>
        </p:txBody>
      </p:sp>
      <p:sp>
        <p:nvSpPr>
          <p:cNvPr id="24" name="テキスト ボックス 23">
            <a:extLst>
              <a:ext uri="{FF2B5EF4-FFF2-40B4-BE49-F238E27FC236}">
                <a16:creationId xmlns:a16="http://schemas.microsoft.com/office/drawing/2014/main" id="{CAC2684F-6F3E-4FB4-9A1B-FE58BE9A4FA4}"/>
              </a:ext>
            </a:extLst>
          </p:cNvPr>
          <p:cNvSpPr txBox="1"/>
          <p:nvPr/>
        </p:nvSpPr>
        <p:spPr>
          <a:xfrm>
            <a:off x="1448562" y="1667139"/>
            <a:ext cx="5151287" cy="430887"/>
          </a:xfrm>
          <a:prstGeom prst="rect">
            <a:avLst/>
          </a:prstGeom>
          <a:noFill/>
        </p:spPr>
        <p:txBody>
          <a:bodyPr wrap="square">
            <a:spAutoFit/>
          </a:bodyPr>
          <a:lstStyle/>
          <a:p>
            <a:r>
              <a:rPr lang="ja-JP" altLang="en-US" sz="1100" dirty="0">
                <a:latin typeface="メイリオ" panose="020B0604030504040204" pitchFamily="50" charset="-128"/>
                <a:ea typeface="メイリオ" panose="020B0604030504040204" pitchFamily="50" charset="-128"/>
              </a:rPr>
              <a:t>脳ドック受診者のカスタマーインサイトでも、</a:t>
            </a:r>
            <a:r>
              <a:rPr lang="en-US" altLang="ja-JP" sz="1100" dirty="0">
                <a:latin typeface="メイリオ" panose="020B0604030504040204" pitchFamily="50" charset="-128"/>
                <a:ea typeface="メイリオ" panose="020B0604030504040204" pitchFamily="50" charset="-128"/>
              </a:rPr>
              <a:t>8</a:t>
            </a:r>
            <a:r>
              <a:rPr lang="ja-JP" altLang="en-US" sz="1100" dirty="0">
                <a:latin typeface="メイリオ" panose="020B0604030504040204" pitchFamily="50" charset="-128"/>
                <a:ea typeface="メイリオ" panose="020B0604030504040204" pitchFamily="50" charset="-128"/>
              </a:rPr>
              <a:t>～</a:t>
            </a:r>
            <a:r>
              <a:rPr lang="en-US" altLang="ja-JP" sz="1100" dirty="0">
                <a:latin typeface="メイリオ" panose="020B0604030504040204" pitchFamily="50" charset="-128"/>
                <a:ea typeface="メイリオ" panose="020B0604030504040204" pitchFamily="50" charset="-128"/>
              </a:rPr>
              <a:t>9</a:t>
            </a:r>
            <a:r>
              <a:rPr lang="ja-JP" altLang="en-US" sz="1100" dirty="0">
                <a:latin typeface="メイリオ" panose="020B0604030504040204" pitchFamily="50" charset="-128"/>
                <a:ea typeface="メイリオ" panose="020B0604030504040204" pitchFamily="50" charset="-128"/>
              </a:rPr>
              <a:t>割の方が将来の認知症リスクを知りたがっている。</a:t>
            </a:r>
          </a:p>
        </p:txBody>
      </p:sp>
      <p:sp>
        <p:nvSpPr>
          <p:cNvPr id="26" name="テキスト ボックス 25">
            <a:extLst>
              <a:ext uri="{FF2B5EF4-FFF2-40B4-BE49-F238E27FC236}">
                <a16:creationId xmlns:a16="http://schemas.microsoft.com/office/drawing/2014/main" id="{B724A746-F50D-4016-A87B-DD03336F93DD}"/>
              </a:ext>
            </a:extLst>
          </p:cNvPr>
          <p:cNvSpPr txBox="1"/>
          <p:nvPr/>
        </p:nvSpPr>
        <p:spPr>
          <a:xfrm>
            <a:off x="1432352" y="1986940"/>
            <a:ext cx="4626487" cy="261610"/>
          </a:xfrm>
          <a:prstGeom prst="rect">
            <a:avLst/>
          </a:prstGeom>
          <a:noFill/>
        </p:spPr>
        <p:txBody>
          <a:bodyPr wrap="square">
            <a:spAutoFit/>
          </a:bodyPr>
          <a:lstStyle/>
          <a:p>
            <a:r>
              <a:rPr lang="ja-JP" altLang="en-US" sz="1100" dirty="0">
                <a:latin typeface="メイリオ" panose="020B0604030504040204" pitchFamily="50" charset="-128"/>
                <a:ea typeface="メイリオ" panose="020B0604030504040204" pitchFamily="50" charset="-128"/>
              </a:rPr>
              <a:t>しかし、</a:t>
            </a:r>
            <a:r>
              <a:rPr lang="ja-JP" altLang="en-US" sz="1100" b="1" dirty="0">
                <a:solidFill>
                  <a:srgbClr val="FF0000"/>
                </a:solidFill>
                <a:latin typeface="メイリオ" panose="020B0604030504040204" pitchFamily="50" charset="-128"/>
                <a:ea typeface="メイリオ" panose="020B0604030504040204" pitchFamily="50" charset="-128"/>
              </a:rPr>
              <a:t>現在の脳ドックにはそのためのサービスがない。</a:t>
            </a:r>
          </a:p>
        </p:txBody>
      </p:sp>
      <p:sp>
        <p:nvSpPr>
          <p:cNvPr id="36" name="テキスト ボックス 35">
            <a:extLst>
              <a:ext uri="{FF2B5EF4-FFF2-40B4-BE49-F238E27FC236}">
                <a16:creationId xmlns:a16="http://schemas.microsoft.com/office/drawing/2014/main" id="{40EC98C4-2DE5-4C05-A7C4-9FD6ADA4A95D}"/>
              </a:ext>
            </a:extLst>
          </p:cNvPr>
          <p:cNvSpPr txBox="1"/>
          <p:nvPr/>
        </p:nvSpPr>
        <p:spPr>
          <a:xfrm>
            <a:off x="1248105" y="1552788"/>
            <a:ext cx="285534" cy="477371"/>
          </a:xfrm>
          <a:prstGeom prst="rect">
            <a:avLst/>
          </a:prstGeom>
          <a:noFill/>
        </p:spPr>
        <p:txBody>
          <a:bodyPr wrap="square">
            <a:spAutoFit/>
          </a:bodyPr>
          <a:lstStyle/>
          <a:p>
            <a:r>
              <a:rPr lang="ja-JP" altLang="en-US" sz="2400" spc="720" dirty="0">
                <a:latin typeface="MS UI Gothic"/>
                <a:cs typeface="MS UI Gothic"/>
              </a:rPr>
              <a:t>▹</a:t>
            </a:r>
            <a:endParaRPr lang="ja-JP" altLang="en-US" dirty="0"/>
          </a:p>
        </p:txBody>
      </p:sp>
      <p:sp>
        <p:nvSpPr>
          <p:cNvPr id="40" name="テキスト ボックス 39">
            <a:extLst>
              <a:ext uri="{FF2B5EF4-FFF2-40B4-BE49-F238E27FC236}">
                <a16:creationId xmlns:a16="http://schemas.microsoft.com/office/drawing/2014/main" id="{97D64C20-7A9E-40E1-BBA0-6176F5BFA537}"/>
              </a:ext>
            </a:extLst>
          </p:cNvPr>
          <p:cNvSpPr txBox="1"/>
          <p:nvPr/>
        </p:nvSpPr>
        <p:spPr>
          <a:xfrm>
            <a:off x="1241639" y="1863487"/>
            <a:ext cx="292000" cy="477371"/>
          </a:xfrm>
          <a:prstGeom prst="rect">
            <a:avLst/>
          </a:prstGeom>
          <a:noFill/>
        </p:spPr>
        <p:txBody>
          <a:bodyPr wrap="square">
            <a:spAutoFit/>
          </a:bodyPr>
          <a:lstStyle/>
          <a:p>
            <a:r>
              <a:rPr lang="ja-JP" altLang="en-US" sz="2400" spc="720" dirty="0">
                <a:latin typeface="MS UI Gothic"/>
                <a:cs typeface="MS UI Gothic"/>
              </a:rPr>
              <a:t>▹</a:t>
            </a:r>
            <a:endParaRPr lang="ja-JP" altLang="en-US" dirty="0"/>
          </a:p>
        </p:txBody>
      </p:sp>
      <p:pic>
        <p:nvPicPr>
          <p:cNvPr id="50" name="object 33">
            <a:extLst>
              <a:ext uri="{FF2B5EF4-FFF2-40B4-BE49-F238E27FC236}">
                <a16:creationId xmlns:a16="http://schemas.microsoft.com/office/drawing/2014/main" id="{21F7BCFF-EA9D-4EA0-BA86-2F3DC1DC86B3}"/>
              </a:ext>
            </a:extLst>
          </p:cNvPr>
          <p:cNvPicPr/>
          <p:nvPr/>
        </p:nvPicPr>
        <p:blipFill>
          <a:blip r:embed="rId4" cstate="print"/>
          <a:stretch>
            <a:fillRect/>
          </a:stretch>
        </p:blipFill>
        <p:spPr>
          <a:xfrm>
            <a:off x="1629164" y="2922633"/>
            <a:ext cx="832090" cy="744477"/>
          </a:xfrm>
          <a:prstGeom prst="rect">
            <a:avLst/>
          </a:prstGeom>
        </p:spPr>
      </p:pic>
      <p:sp>
        <p:nvSpPr>
          <p:cNvPr id="51" name="object 10">
            <a:extLst>
              <a:ext uri="{FF2B5EF4-FFF2-40B4-BE49-F238E27FC236}">
                <a16:creationId xmlns:a16="http://schemas.microsoft.com/office/drawing/2014/main" id="{D3D83BEE-82C3-40BB-8F76-8F683C5AD072}"/>
              </a:ext>
            </a:extLst>
          </p:cNvPr>
          <p:cNvSpPr txBox="1"/>
          <p:nvPr/>
        </p:nvSpPr>
        <p:spPr>
          <a:xfrm>
            <a:off x="920002" y="3016034"/>
            <a:ext cx="1057275" cy="182101"/>
          </a:xfrm>
          <a:prstGeom prst="rect">
            <a:avLst/>
          </a:prstGeom>
        </p:spPr>
        <p:txBody>
          <a:bodyPr vert="horz" wrap="square" lIns="0" tIns="12700" rIns="0" bIns="0" rtlCol="0">
            <a:spAutoFit/>
          </a:bodyPr>
          <a:lstStyle/>
          <a:p>
            <a:pPr marL="12700">
              <a:lnSpc>
                <a:spcPct val="100000"/>
              </a:lnSpc>
              <a:spcBef>
                <a:spcPts val="100"/>
              </a:spcBef>
            </a:pPr>
            <a:r>
              <a:rPr sz="1100" dirty="0">
                <a:latin typeface="メイリオ" panose="020B0604030504040204" pitchFamily="50" charset="-128"/>
                <a:ea typeface="メイリオ" panose="020B0604030504040204" pitchFamily="50" charset="-128"/>
                <a:cs typeface="MS UI Gothic"/>
              </a:rPr>
              <a:t>脳</a:t>
            </a:r>
            <a:r>
              <a:rPr sz="1100" spc="135" dirty="0">
                <a:latin typeface="メイリオ" panose="020B0604030504040204" pitchFamily="50" charset="-128"/>
                <a:ea typeface="メイリオ" panose="020B0604030504040204" pitchFamily="50" charset="-128"/>
                <a:cs typeface="MS UI Gothic"/>
              </a:rPr>
              <a:t>M</a:t>
            </a:r>
            <a:r>
              <a:rPr sz="1100" spc="120" dirty="0">
                <a:latin typeface="メイリオ" panose="020B0604030504040204" pitchFamily="50" charset="-128"/>
                <a:ea typeface="メイリオ" panose="020B0604030504040204" pitchFamily="50" charset="-128"/>
                <a:cs typeface="MS UI Gothic"/>
              </a:rPr>
              <a:t>R</a:t>
            </a:r>
            <a:r>
              <a:rPr sz="1100" dirty="0">
                <a:latin typeface="メイリオ" panose="020B0604030504040204" pitchFamily="50" charset="-128"/>
                <a:ea typeface="メイリオ" panose="020B0604030504040204" pitchFamily="50" charset="-128"/>
                <a:cs typeface="MS UI Gothic"/>
              </a:rPr>
              <a:t>画像</a:t>
            </a:r>
          </a:p>
        </p:txBody>
      </p:sp>
      <p:pic>
        <p:nvPicPr>
          <p:cNvPr id="52" name="object 20">
            <a:extLst>
              <a:ext uri="{FF2B5EF4-FFF2-40B4-BE49-F238E27FC236}">
                <a16:creationId xmlns:a16="http://schemas.microsoft.com/office/drawing/2014/main" id="{F362E21E-75FA-4E68-B01F-20D033CBDF97}"/>
              </a:ext>
            </a:extLst>
          </p:cNvPr>
          <p:cNvPicPr>
            <a:picLocks noChangeAspect="1"/>
          </p:cNvPicPr>
          <p:nvPr/>
        </p:nvPicPr>
        <p:blipFill>
          <a:blip r:embed="rId5" cstate="print"/>
          <a:stretch>
            <a:fillRect/>
          </a:stretch>
        </p:blipFill>
        <p:spPr>
          <a:xfrm>
            <a:off x="1074378" y="3382652"/>
            <a:ext cx="657143" cy="858667"/>
          </a:xfrm>
          <a:prstGeom prst="rect">
            <a:avLst/>
          </a:prstGeom>
        </p:spPr>
      </p:pic>
      <p:sp>
        <p:nvSpPr>
          <p:cNvPr id="53" name="object 27">
            <a:extLst>
              <a:ext uri="{FF2B5EF4-FFF2-40B4-BE49-F238E27FC236}">
                <a16:creationId xmlns:a16="http://schemas.microsoft.com/office/drawing/2014/main" id="{755F74DD-B68E-4AA4-B1AB-FBED66E6A2F0}"/>
              </a:ext>
            </a:extLst>
          </p:cNvPr>
          <p:cNvSpPr txBox="1">
            <a:spLocks noChangeAspect="1"/>
          </p:cNvSpPr>
          <p:nvPr/>
        </p:nvSpPr>
        <p:spPr>
          <a:xfrm>
            <a:off x="2449227" y="3322494"/>
            <a:ext cx="2226380" cy="182101"/>
          </a:xfrm>
          <a:prstGeom prst="rect">
            <a:avLst/>
          </a:prstGeom>
        </p:spPr>
        <p:txBody>
          <a:bodyPr vert="horz" wrap="square" lIns="0" tIns="12700" rIns="0" bIns="0" rtlCol="0">
            <a:spAutoFit/>
          </a:bodyPr>
          <a:lstStyle/>
          <a:p>
            <a:pPr marL="12700">
              <a:lnSpc>
                <a:spcPct val="100000"/>
              </a:lnSpc>
              <a:spcBef>
                <a:spcPts val="100"/>
              </a:spcBef>
            </a:pPr>
            <a:r>
              <a:rPr sz="1100" dirty="0" err="1">
                <a:solidFill>
                  <a:srgbClr val="FF0000"/>
                </a:solidFill>
                <a:latin typeface="メイリオ" panose="020B0604030504040204" pitchFamily="50" charset="-128"/>
                <a:ea typeface="メイリオ" panose="020B0604030504040204" pitchFamily="50" charset="-128"/>
                <a:cs typeface="MS UI Gothic"/>
              </a:rPr>
              <a:t>脳</a:t>
            </a:r>
            <a:r>
              <a:rPr sz="1100" spc="135" dirty="0" err="1">
                <a:solidFill>
                  <a:srgbClr val="FF0000"/>
                </a:solidFill>
                <a:latin typeface="メイリオ" panose="020B0604030504040204" pitchFamily="50" charset="-128"/>
                <a:ea typeface="メイリオ" panose="020B0604030504040204" pitchFamily="50" charset="-128"/>
                <a:cs typeface="MS UI Gothic"/>
              </a:rPr>
              <a:t>M</a:t>
            </a:r>
            <a:r>
              <a:rPr sz="1100" spc="120" dirty="0" err="1">
                <a:solidFill>
                  <a:srgbClr val="FF0000"/>
                </a:solidFill>
                <a:latin typeface="メイリオ" panose="020B0604030504040204" pitchFamily="50" charset="-128"/>
                <a:ea typeface="メイリオ" panose="020B0604030504040204" pitchFamily="50" charset="-128"/>
                <a:cs typeface="MS UI Gothic"/>
              </a:rPr>
              <a:t>R</a:t>
            </a:r>
            <a:r>
              <a:rPr sz="1100" dirty="0" err="1">
                <a:solidFill>
                  <a:srgbClr val="FF0000"/>
                </a:solidFill>
                <a:latin typeface="メイリオ" panose="020B0604030504040204" pitchFamily="50" charset="-128"/>
                <a:ea typeface="メイリオ" panose="020B0604030504040204" pitchFamily="50" charset="-128"/>
                <a:cs typeface="MS UI Gothic"/>
              </a:rPr>
              <a:t>画像解析</a:t>
            </a:r>
            <a:r>
              <a:rPr sz="1100" spc="175" dirty="0" err="1">
                <a:solidFill>
                  <a:srgbClr val="FF0000"/>
                </a:solidFill>
                <a:latin typeface="メイリオ" panose="020B0604030504040204" pitchFamily="50" charset="-128"/>
                <a:ea typeface="メイリオ" panose="020B0604030504040204" pitchFamily="50" charset="-128"/>
                <a:cs typeface="MS UI Gothic"/>
              </a:rPr>
              <a:t>AI</a:t>
            </a:r>
            <a:r>
              <a:rPr sz="1100" spc="300" dirty="0" err="1">
                <a:solidFill>
                  <a:srgbClr val="FF0000"/>
                </a:solidFill>
                <a:latin typeface="メイリオ" panose="020B0604030504040204" pitchFamily="50" charset="-128"/>
                <a:ea typeface="メイリオ" panose="020B0604030504040204" pitchFamily="50" charset="-128"/>
                <a:cs typeface="MS UI Gothic"/>
              </a:rPr>
              <a:t>（人工知能</a:t>
            </a:r>
            <a:r>
              <a:rPr sz="1100" spc="300" dirty="0">
                <a:solidFill>
                  <a:srgbClr val="FF0000"/>
                </a:solidFill>
                <a:latin typeface="メイリオ" panose="020B0604030504040204" pitchFamily="50" charset="-128"/>
                <a:ea typeface="メイリオ" panose="020B0604030504040204" pitchFamily="50" charset="-128"/>
                <a:cs typeface="MS UI Gothic"/>
              </a:rPr>
              <a:t>）</a:t>
            </a:r>
            <a:endParaRPr lang="en-US" sz="1100" spc="300" dirty="0">
              <a:solidFill>
                <a:srgbClr val="FF0000"/>
              </a:solidFill>
              <a:latin typeface="メイリオ" panose="020B0604030504040204" pitchFamily="50" charset="-128"/>
              <a:ea typeface="メイリオ" panose="020B0604030504040204" pitchFamily="50" charset="-128"/>
              <a:cs typeface="MS UI Gothic"/>
            </a:endParaRPr>
          </a:p>
        </p:txBody>
      </p:sp>
      <p:sp>
        <p:nvSpPr>
          <p:cNvPr id="54" name="object 6">
            <a:extLst>
              <a:ext uri="{FF2B5EF4-FFF2-40B4-BE49-F238E27FC236}">
                <a16:creationId xmlns:a16="http://schemas.microsoft.com/office/drawing/2014/main" id="{0501C2D4-CA85-45DF-BCE6-8D4624AA28BD}"/>
              </a:ext>
            </a:extLst>
          </p:cNvPr>
          <p:cNvSpPr>
            <a:spLocks noChangeAspect="1"/>
          </p:cNvSpPr>
          <p:nvPr/>
        </p:nvSpPr>
        <p:spPr>
          <a:xfrm>
            <a:off x="2707709" y="3692254"/>
            <a:ext cx="940083" cy="675348"/>
          </a:xfrm>
          <a:custGeom>
            <a:avLst/>
            <a:gdLst/>
            <a:ahLst/>
            <a:cxnLst/>
            <a:rect l="l" t="t" r="r" b="b"/>
            <a:pathLst>
              <a:path w="1501775" h="1078864">
                <a:moveTo>
                  <a:pt x="826481" y="0"/>
                </a:moveTo>
                <a:lnTo>
                  <a:pt x="783774" y="3228"/>
                </a:lnTo>
                <a:lnTo>
                  <a:pt x="742460" y="12669"/>
                </a:lnTo>
                <a:lnTo>
                  <a:pt x="702882" y="27958"/>
                </a:lnTo>
                <a:lnTo>
                  <a:pt x="665386" y="48730"/>
                </a:lnTo>
                <a:lnTo>
                  <a:pt x="630315" y="74620"/>
                </a:lnTo>
                <a:lnTo>
                  <a:pt x="598014" y="105264"/>
                </a:lnTo>
                <a:lnTo>
                  <a:pt x="568826" y="140297"/>
                </a:lnTo>
                <a:lnTo>
                  <a:pt x="543096" y="179353"/>
                </a:lnTo>
                <a:lnTo>
                  <a:pt x="521168" y="222069"/>
                </a:lnTo>
                <a:lnTo>
                  <a:pt x="503387" y="268078"/>
                </a:lnTo>
                <a:lnTo>
                  <a:pt x="490096" y="317017"/>
                </a:lnTo>
                <a:lnTo>
                  <a:pt x="467891" y="310199"/>
                </a:lnTo>
                <a:lnTo>
                  <a:pt x="423477" y="302408"/>
                </a:lnTo>
                <a:lnTo>
                  <a:pt x="351537" y="303671"/>
                </a:lnTo>
                <a:lnTo>
                  <a:pt x="304007" y="310541"/>
                </a:lnTo>
                <a:lnTo>
                  <a:pt x="258906" y="322280"/>
                </a:lnTo>
                <a:lnTo>
                  <a:pt x="216455" y="339125"/>
                </a:lnTo>
                <a:lnTo>
                  <a:pt x="176876" y="361315"/>
                </a:lnTo>
                <a:lnTo>
                  <a:pt x="136156" y="391874"/>
                </a:lnTo>
                <a:lnTo>
                  <a:pt x="99758" y="428510"/>
                </a:lnTo>
                <a:lnTo>
                  <a:pt x="68080" y="470528"/>
                </a:lnTo>
                <a:lnTo>
                  <a:pt x="41519" y="517232"/>
                </a:lnTo>
                <a:lnTo>
                  <a:pt x="23471" y="561217"/>
                </a:lnTo>
                <a:lnTo>
                  <a:pt x="10552" y="607000"/>
                </a:lnTo>
                <a:lnTo>
                  <a:pt x="2737" y="653944"/>
                </a:lnTo>
                <a:lnTo>
                  <a:pt x="0" y="701411"/>
                </a:lnTo>
                <a:lnTo>
                  <a:pt x="2314" y="748762"/>
                </a:lnTo>
                <a:lnTo>
                  <a:pt x="9654" y="795360"/>
                </a:lnTo>
                <a:lnTo>
                  <a:pt x="21995" y="840566"/>
                </a:lnTo>
                <a:lnTo>
                  <a:pt x="39309" y="883742"/>
                </a:lnTo>
                <a:lnTo>
                  <a:pt x="63283" y="927931"/>
                </a:lnTo>
                <a:lnTo>
                  <a:pt x="92089" y="966831"/>
                </a:lnTo>
                <a:lnTo>
                  <a:pt x="125404" y="1000255"/>
                </a:lnTo>
                <a:lnTo>
                  <a:pt x="162904" y="1028018"/>
                </a:lnTo>
                <a:lnTo>
                  <a:pt x="204266" y="1049935"/>
                </a:lnTo>
                <a:lnTo>
                  <a:pt x="249166" y="1065820"/>
                </a:lnTo>
                <a:lnTo>
                  <a:pt x="297281" y="1075487"/>
                </a:lnTo>
                <a:lnTo>
                  <a:pt x="348287" y="1078750"/>
                </a:lnTo>
                <a:lnTo>
                  <a:pt x="1033745" y="1078750"/>
                </a:lnTo>
                <a:lnTo>
                  <a:pt x="1086623" y="1076324"/>
                </a:lnTo>
                <a:lnTo>
                  <a:pt x="1137152" y="1069087"/>
                </a:lnTo>
                <a:lnTo>
                  <a:pt x="1185188" y="1057100"/>
                </a:lnTo>
                <a:lnTo>
                  <a:pt x="1230590" y="1040423"/>
                </a:lnTo>
                <a:lnTo>
                  <a:pt x="1273216" y="1019118"/>
                </a:lnTo>
                <a:lnTo>
                  <a:pt x="1312924" y="993245"/>
                </a:lnTo>
                <a:lnTo>
                  <a:pt x="1349573" y="962865"/>
                </a:lnTo>
                <a:lnTo>
                  <a:pt x="1383020" y="928039"/>
                </a:lnTo>
                <a:lnTo>
                  <a:pt x="1413554" y="888320"/>
                </a:lnTo>
                <a:lnTo>
                  <a:pt x="1439797" y="845172"/>
                </a:lnTo>
                <a:lnTo>
                  <a:pt x="1461600" y="799017"/>
                </a:lnTo>
                <a:lnTo>
                  <a:pt x="1478817" y="750273"/>
                </a:lnTo>
                <a:lnTo>
                  <a:pt x="1491298" y="699361"/>
                </a:lnTo>
                <a:lnTo>
                  <a:pt x="1498895" y="646699"/>
                </a:lnTo>
                <a:lnTo>
                  <a:pt x="1501460" y="592709"/>
                </a:lnTo>
                <a:lnTo>
                  <a:pt x="1499516" y="536264"/>
                </a:lnTo>
                <a:lnTo>
                  <a:pt x="1491833" y="481609"/>
                </a:lnTo>
                <a:lnTo>
                  <a:pt x="1478645" y="429250"/>
                </a:lnTo>
                <a:lnTo>
                  <a:pt x="1460186" y="379696"/>
                </a:lnTo>
                <a:lnTo>
                  <a:pt x="1436691" y="333454"/>
                </a:lnTo>
                <a:lnTo>
                  <a:pt x="1408395" y="291033"/>
                </a:lnTo>
                <a:lnTo>
                  <a:pt x="1372385" y="250167"/>
                </a:lnTo>
                <a:lnTo>
                  <a:pt x="1332353" y="216098"/>
                </a:lnTo>
                <a:lnTo>
                  <a:pt x="1288472" y="189109"/>
                </a:lnTo>
                <a:lnTo>
                  <a:pt x="1240914" y="169481"/>
                </a:lnTo>
                <a:lnTo>
                  <a:pt x="1189852" y="157498"/>
                </a:lnTo>
                <a:lnTo>
                  <a:pt x="1135459" y="153441"/>
                </a:lnTo>
                <a:lnTo>
                  <a:pt x="1116074" y="153750"/>
                </a:lnTo>
                <a:lnTo>
                  <a:pt x="1105946" y="154486"/>
                </a:lnTo>
                <a:lnTo>
                  <a:pt x="1095174" y="155917"/>
                </a:lnTo>
                <a:lnTo>
                  <a:pt x="1065166" y="116190"/>
                </a:lnTo>
                <a:lnTo>
                  <a:pt x="1031689" y="81825"/>
                </a:lnTo>
                <a:lnTo>
                  <a:pt x="995149" y="53096"/>
                </a:lnTo>
                <a:lnTo>
                  <a:pt x="955953" y="30276"/>
                </a:lnTo>
                <a:lnTo>
                  <a:pt x="914506" y="13638"/>
                </a:lnTo>
                <a:lnTo>
                  <a:pt x="871213" y="3455"/>
                </a:lnTo>
                <a:lnTo>
                  <a:pt x="826481" y="0"/>
                </a:lnTo>
                <a:close/>
              </a:path>
            </a:pathLst>
          </a:custGeom>
          <a:solidFill>
            <a:srgbClr val="9FF7FA"/>
          </a:solidFill>
        </p:spPr>
        <p:txBody>
          <a:bodyPr wrap="square" lIns="0" tIns="0" rIns="0" bIns="0" rtlCol="0"/>
          <a:lstStyle/>
          <a:p>
            <a:endParaRPr/>
          </a:p>
        </p:txBody>
      </p:sp>
      <p:sp>
        <p:nvSpPr>
          <p:cNvPr id="55" name="object 7">
            <a:extLst>
              <a:ext uri="{FF2B5EF4-FFF2-40B4-BE49-F238E27FC236}">
                <a16:creationId xmlns:a16="http://schemas.microsoft.com/office/drawing/2014/main" id="{2BF86E7C-BD0D-48FB-A98B-E4631C505AE7}"/>
              </a:ext>
            </a:extLst>
          </p:cNvPr>
          <p:cNvSpPr>
            <a:spLocks noChangeAspect="1"/>
          </p:cNvSpPr>
          <p:nvPr/>
        </p:nvSpPr>
        <p:spPr>
          <a:xfrm>
            <a:off x="2986319" y="4434153"/>
            <a:ext cx="426660" cy="413352"/>
          </a:xfrm>
          <a:custGeom>
            <a:avLst/>
            <a:gdLst/>
            <a:ahLst/>
            <a:cxnLst/>
            <a:rect l="l" t="t" r="r" b="b"/>
            <a:pathLst>
              <a:path w="712470" h="690245">
                <a:moveTo>
                  <a:pt x="676084" y="387400"/>
                </a:moveTo>
                <a:lnTo>
                  <a:pt x="671817" y="376047"/>
                </a:lnTo>
                <a:lnTo>
                  <a:pt x="664095" y="367118"/>
                </a:lnTo>
                <a:lnTo>
                  <a:pt x="653999" y="361848"/>
                </a:lnTo>
                <a:lnTo>
                  <a:pt x="643255" y="361569"/>
                </a:lnTo>
                <a:lnTo>
                  <a:pt x="633552" y="366560"/>
                </a:lnTo>
                <a:lnTo>
                  <a:pt x="625919" y="375589"/>
                </a:lnTo>
                <a:lnTo>
                  <a:pt x="621411" y="387400"/>
                </a:lnTo>
                <a:lnTo>
                  <a:pt x="605777" y="437769"/>
                </a:lnTo>
                <a:lnTo>
                  <a:pt x="583971" y="483235"/>
                </a:lnTo>
                <a:lnTo>
                  <a:pt x="556628" y="523240"/>
                </a:lnTo>
                <a:lnTo>
                  <a:pt x="524383" y="557237"/>
                </a:lnTo>
                <a:lnTo>
                  <a:pt x="487870" y="584657"/>
                </a:lnTo>
                <a:lnTo>
                  <a:pt x="447713" y="604926"/>
                </a:lnTo>
                <a:lnTo>
                  <a:pt x="404533" y="617512"/>
                </a:lnTo>
                <a:lnTo>
                  <a:pt x="358978" y="621830"/>
                </a:lnTo>
                <a:lnTo>
                  <a:pt x="314579" y="617728"/>
                </a:lnTo>
                <a:lnTo>
                  <a:pt x="272211" y="605726"/>
                </a:lnTo>
                <a:lnTo>
                  <a:pt x="232562" y="586257"/>
                </a:lnTo>
                <a:lnTo>
                  <a:pt x="196342" y="559777"/>
                </a:lnTo>
                <a:lnTo>
                  <a:pt x="164249" y="526694"/>
                </a:lnTo>
                <a:lnTo>
                  <a:pt x="136982" y="487476"/>
                </a:lnTo>
                <a:lnTo>
                  <a:pt x="115265" y="442556"/>
                </a:lnTo>
                <a:lnTo>
                  <a:pt x="191528" y="472579"/>
                </a:lnTo>
                <a:lnTo>
                  <a:pt x="195338" y="472579"/>
                </a:lnTo>
                <a:lnTo>
                  <a:pt x="227926" y="451485"/>
                </a:lnTo>
                <a:lnTo>
                  <a:pt x="228777" y="438899"/>
                </a:lnTo>
                <a:lnTo>
                  <a:pt x="225806" y="427507"/>
                </a:lnTo>
                <a:lnTo>
                  <a:pt x="219405" y="418452"/>
                </a:lnTo>
                <a:lnTo>
                  <a:pt x="209905" y="412953"/>
                </a:lnTo>
                <a:lnTo>
                  <a:pt x="78854" y="361848"/>
                </a:lnTo>
                <a:lnTo>
                  <a:pt x="60490" y="361848"/>
                </a:lnTo>
                <a:lnTo>
                  <a:pt x="2247" y="536663"/>
                </a:lnTo>
                <a:lnTo>
                  <a:pt x="0" y="549871"/>
                </a:lnTo>
                <a:lnTo>
                  <a:pt x="3238" y="562622"/>
                </a:lnTo>
                <a:lnTo>
                  <a:pt x="10579" y="572935"/>
                </a:lnTo>
                <a:lnTo>
                  <a:pt x="20612" y="578840"/>
                </a:lnTo>
                <a:lnTo>
                  <a:pt x="27546" y="578840"/>
                </a:lnTo>
                <a:lnTo>
                  <a:pt x="71234" y="489610"/>
                </a:lnTo>
                <a:lnTo>
                  <a:pt x="89115" y="523240"/>
                </a:lnTo>
                <a:lnTo>
                  <a:pt x="131394" y="580758"/>
                </a:lnTo>
                <a:lnTo>
                  <a:pt x="191376" y="634834"/>
                </a:lnTo>
                <a:lnTo>
                  <a:pt x="230073" y="658609"/>
                </a:lnTo>
                <a:lnTo>
                  <a:pt x="271043" y="675881"/>
                </a:lnTo>
                <a:lnTo>
                  <a:pt x="314083" y="686409"/>
                </a:lnTo>
                <a:lnTo>
                  <a:pt x="358978" y="689978"/>
                </a:lnTo>
                <a:lnTo>
                  <a:pt x="403085" y="686460"/>
                </a:lnTo>
                <a:lnTo>
                  <a:pt x="445477" y="676211"/>
                </a:lnTo>
                <a:lnTo>
                  <a:pt x="485775" y="659612"/>
                </a:lnTo>
                <a:lnTo>
                  <a:pt x="523582" y="637070"/>
                </a:lnTo>
                <a:lnTo>
                  <a:pt x="558495" y="609003"/>
                </a:lnTo>
                <a:lnTo>
                  <a:pt x="590118" y="575818"/>
                </a:lnTo>
                <a:lnTo>
                  <a:pt x="618058" y="537908"/>
                </a:lnTo>
                <a:lnTo>
                  <a:pt x="641921" y="495706"/>
                </a:lnTo>
                <a:lnTo>
                  <a:pt x="661314" y="449580"/>
                </a:lnTo>
                <a:lnTo>
                  <a:pt x="675843" y="399973"/>
                </a:lnTo>
                <a:lnTo>
                  <a:pt x="676084" y="387400"/>
                </a:lnTo>
                <a:close/>
              </a:path>
              <a:path w="712470" h="690245">
                <a:moveTo>
                  <a:pt x="712304" y="144538"/>
                </a:moveTo>
                <a:lnTo>
                  <a:pt x="710552" y="132321"/>
                </a:lnTo>
                <a:lnTo>
                  <a:pt x="705383" y="121678"/>
                </a:lnTo>
                <a:lnTo>
                  <a:pt x="696506" y="113360"/>
                </a:lnTo>
                <a:lnTo>
                  <a:pt x="685317" y="112598"/>
                </a:lnTo>
                <a:lnTo>
                  <a:pt x="674484" y="116281"/>
                </a:lnTo>
                <a:lnTo>
                  <a:pt x="665645" y="124028"/>
                </a:lnTo>
                <a:lnTo>
                  <a:pt x="660450" y="135445"/>
                </a:lnTo>
                <a:lnTo>
                  <a:pt x="631596" y="210045"/>
                </a:lnTo>
                <a:lnTo>
                  <a:pt x="608914" y="164528"/>
                </a:lnTo>
                <a:lnTo>
                  <a:pt x="581609" y="123609"/>
                </a:lnTo>
                <a:lnTo>
                  <a:pt x="550138" y="87731"/>
                </a:lnTo>
                <a:lnTo>
                  <a:pt x="514972" y="57365"/>
                </a:lnTo>
                <a:lnTo>
                  <a:pt x="476567" y="32943"/>
                </a:lnTo>
                <a:lnTo>
                  <a:pt x="435394" y="14947"/>
                </a:lnTo>
                <a:lnTo>
                  <a:pt x="391909" y="3822"/>
                </a:lnTo>
                <a:lnTo>
                  <a:pt x="346570" y="0"/>
                </a:lnTo>
                <a:lnTo>
                  <a:pt x="302882" y="3479"/>
                </a:lnTo>
                <a:lnTo>
                  <a:pt x="260718" y="13677"/>
                </a:lnTo>
                <a:lnTo>
                  <a:pt x="220535" y="30213"/>
                </a:lnTo>
                <a:lnTo>
                  <a:pt x="182778" y="52730"/>
                </a:lnTo>
                <a:lnTo>
                  <a:pt x="147904" y="80860"/>
                </a:lnTo>
                <a:lnTo>
                  <a:pt x="116370" y="114249"/>
                </a:lnTo>
                <a:lnTo>
                  <a:pt x="88633" y="152514"/>
                </a:lnTo>
                <a:lnTo>
                  <a:pt x="65138" y="195313"/>
                </a:lnTo>
                <a:lnTo>
                  <a:pt x="46342" y="242252"/>
                </a:lnTo>
                <a:lnTo>
                  <a:pt x="32689" y="292989"/>
                </a:lnTo>
                <a:lnTo>
                  <a:pt x="32118" y="305917"/>
                </a:lnTo>
                <a:lnTo>
                  <a:pt x="35560" y="317627"/>
                </a:lnTo>
                <a:lnTo>
                  <a:pt x="43065" y="326923"/>
                </a:lnTo>
                <a:lnTo>
                  <a:pt x="54660" y="332574"/>
                </a:lnTo>
                <a:lnTo>
                  <a:pt x="58102" y="332574"/>
                </a:lnTo>
                <a:lnTo>
                  <a:pt x="86944" y="306324"/>
                </a:lnTo>
                <a:lnTo>
                  <a:pt x="101358" y="255651"/>
                </a:lnTo>
                <a:lnTo>
                  <a:pt x="122440" y="209435"/>
                </a:lnTo>
                <a:lnTo>
                  <a:pt x="149440" y="168389"/>
                </a:lnTo>
                <a:lnTo>
                  <a:pt x="181597" y="133210"/>
                </a:lnTo>
                <a:lnTo>
                  <a:pt x="218147" y="104622"/>
                </a:lnTo>
                <a:lnTo>
                  <a:pt x="258343" y="83324"/>
                </a:lnTo>
                <a:lnTo>
                  <a:pt x="301396" y="70027"/>
                </a:lnTo>
                <a:lnTo>
                  <a:pt x="346570" y="65430"/>
                </a:lnTo>
                <a:lnTo>
                  <a:pt x="389102" y="69621"/>
                </a:lnTo>
                <a:lnTo>
                  <a:pt x="429742" y="81762"/>
                </a:lnTo>
                <a:lnTo>
                  <a:pt x="467944" y="101257"/>
                </a:lnTo>
                <a:lnTo>
                  <a:pt x="503135" y="127495"/>
                </a:lnTo>
                <a:lnTo>
                  <a:pt x="534733" y="159842"/>
                </a:lnTo>
                <a:lnTo>
                  <a:pt x="562178" y="197713"/>
                </a:lnTo>
                <a:lnTo>
                  <a:pt x="584898" y="240474"/>
                </a:lnTo>
                <a:lnTo>
                  <a:pt x="516216" y="205460"/>
                </a:lnTo>
                <a:lnTo>
                  <a:pt x="505510" y="202044"/>
                </a:lnTo>
                <a:lnTo>
                  <a:pt x="495477" y="204368"/>
                </a:lnTo>
                <a:lnTo>
                  <a:pt x="486803" y="211620"/>
                </a:lnTo>
                <a:lnTo>
                  <a:pt x="480148" y="222973"/>
                </a:lnTo>
                <a:lnTo>
                  <a:pt x="477342" y="235966"/>
                </a:lnTo>
                <a:lnTo>
                  <a:pt x="479259" y="248132"/>
                </a:lnTo>
                <a:lnTo>
                  <a:pt x="485228" y="258660"/>
                </a:lnTo>
                <a:lnTo>
                  <a:pt x="494576" y="266725"/>
                </a:lnTo>
                <a:lnTo>
                  <a:pt x="620953" y="332574"/>
                </a:lnTo>
                <a:lnTo>
                  <a:pt x="631596" y="332574"/>
                </a:lnTo>
                <a:lnTo>
                  <a:pt x="710933" y="157530"/>
                </a:lnTo>
                <a:lnTo>
                  <a:pt x="712304" y="144538"/>
                </a:lnTo>
                <a:close/>
              </a:path>
            </a:pathLst>
          </a:custGeom>
          <a:solidFill>
            <a:srgbClr val="FFFFFF"/>
          </a:solidFill>
        </p:spPr>
        <p:txBody>
          <a:bodyPr wrap="square" lIns="0" tIns="0" rIns="0" bIns="0" rtlCol="0"/>
          <a:lstStyle/>
          <a:p>
            <a:endParaRPr/>
          </a:p>
        </p:txBody>
      </p:sp>
      <p:sp>
        <p:nvSpPr>
          <p:cNvPr id="56" name="object 28">
            <a:extLst>
              <a:ext uri="{FF2B5EF4-FFF2-40B4-BE49-F238E27FC236}">
                <a16:creationId xmlns:a16="http://schemas.microsoft.com/office/drawing/2014/main" id="{0C6573CD-B2E8-4FCE-8CF9-13C3ADF97FAE}"/>
              </a:ext>
            </a:extLst>
          </p:cNvPr>
          <p:cNvSpPr txBox="1"/>
          <p:nvPr/>
        </p:nvSpPr>
        <p:spPr>
          <a:xfrm>
            <a:off x="2546494" y="4508839"/>
            <a:ext cx="1968500" cy="182101"/>
          </a:xfrm>
          <a:prstGeom prst="rect">
            <a:avLst/>
          </a:prstGeom>
        </p:spPr>
        <p:txBody>
          <a:bodyPr vert="horz" wrap="square" lIns="0" tIns="12700" rIns="0" bIns="0" rtlCol="0">
            <a:spAutoFit/>
          </a:bodyPr>
          <a:lstStyle/>
          <a:p>
            <a:pPr marL="12700">
              <a:lnSpc>
                <a:spcPct val="100000"/>
              </a:lnSpc>
              <a:spcBef>
                <a:spcPts val="100"/>
              </a:spcBef>
            </a:pPr>
            <a:r>
              <a:rPr sz="1100" dirty="0">
                <a:solidFill>
                  <a:srgbClr val="FF0000"/>
                </a:solidFill>
                <a:latin typeface="メイリオ" panose="020B0604030504040204" pitchFamily="50" charset="-128"/>
                <a:ea typeface="メイリオ" panose="020B0604030504040204" pitchFamily="50" charset="-128"/>
                <a:cs typeface="MS UI Gothic"/>
              </a:rPr>
              <a:t>自動突合・自動解析</a:t>
            </a:r>
          </a:p>
        </p:txBody>
      </p:sp>
      <p:sp>
        <p:nvSpPr>
          <p:cNvPr id="57" name="object 5">
            <a:extLst>
              <a:ext uri="{FF2B5EF4-FFF2-40B4-BE49-F238E27FC236}">
                <a16:creationId xmlns:a16="http://schemas.microsoft.com/office/drawing/2014/main" id="{71AAD108-A183-4954-9D41-C081B81E707D}"/>
              </a:ext>
            </a:extLst>
          </p:cNvPr>
          <p:cNvSpPr>
            <a:spLocks noChangeAspect="1"/>
          </p:cNvSpPr>
          <p:nvPr/>
        </p:nvSpPr>
        <p:spPr>
          <a:xfrm>
            <a:off x="2077924" y="3765486"/>
            <a:ext cx="330835" cy="231883"/>
          </a:xfrm>
          <a:custGeom>
            <a:avLst/>
            <a:gdLst/>
            <a:ahLst/>
            <a:cxnLst/>
            <a:rect l="l" t="t" r="r" b="b"/>
            <a:pathLst>
              <a:path w="562610" h="394335">
                <a:moveTo>
                  <a:pt x="67017" y="0"/>
                </a:moveTo>
                <a:lnTo>
                  <a:pt x="0" y="153022"/>
                </a:lnTo>
                <a:lnTo>
                  <a:pt x="376085" y="317728"/>
                </a:lnTo>
                <a:lnTo>
                  <a:pt x="342569" y="394246"/>
                </a:lnTo>
                <a:lnTo>
                  <a:pt x="562609" y="308229"/>
                </a:lnTo>
                <a:lnTo>
                  <a:pt x="476605" y="88201"/>
                </a:lnTo>
                <a:lnTo>
                  <a:pt x="443102" y="164706"/>
                </a:lnTo>
                <a:lnTo>
                  <a:pt x="67017" y="0"/>
                </a:lnTo>
                <a:close/>
              </a:path>
            </a:pathLst>
          </a:custGeom>
          <a:solidFill>
            <a:srgbClr val="08C0C8"/>
          </a:solidFill>
        </p:spPr>
        <p:txBody>
          <a:bodyPr wrap="square" lIns="0" tIns="0" rIns="0" bIns="0" rtlCol="0"/>
          <a:lstStyle/>
          <a:p>
            <a:endParaRPr/>
          </a:p>
        </p:txBody>
      </p:sp>
      <p:sp>
        <p:nvSpPr>
          <p:cNvPr id="58" name="object 17">
            <a:extLst>
              <a:ext uri="{FF2B5EF4-FFF2-40B4-BE49-F238E27FC236}">
                <a16:creationId xmlns:a16="http://schemas.microsoft.com/office/drawing/2014/main" id="{10CF6F95-C6FC-4654-9C0F-DA46C8BEBF11}"/>
              </a:ext>
            </a:extLst>
          </p:cNvPr>
          <p:cNvSpPr>
            <a:spLocks noChangeAspect="1"/>
          </p:cNvSpPr>
          <p:nvPr/>
        </p:nvSpPr>
        <p:spPr>
          <a:xfrm>
            <a:off x="2061841" y="4242892"/>
            <a:ext cx="315548" cy="230802"/>
          </a:xfrm>
          <a:custGeom>
            <a:avLst/>
            <a:gdLst/>
            <a:ahLst/>
            <a:cxnLst/>
            <a:rect l="l" t="t" r="r" b="b"/>
            <a:pathLst>
              <a:path w="555625" h="406400">
                <a:moveTo>
                  <a:pt x="331584" y="0"/>
                </a:moveTo>
                <a:lnTo>
                  <a:pt x="368439" y="74955"/>
                </a:lnTo>
                <a:lnTo>
                  <a:pt x="0" y="256108"/>
                </a:lnTo>
                <a:lnTo>
                  <a:pt x="73710" y="406018"/>
                </a:lnTo>
                <a:lnTo>
                  <a:pt x="442150" y="224878"/>
                </a:lnTo>
                <a:lnTo>
                  <a:pt x="479005" y="299834"/>
                </a:lnTo>
                <a:lnTo>
                  <a:pt x="555205" y="76212"/>
                </a:lnTo>
                <a:lnTo>
                  <a:pt x="331584" y="0"/>
                </a:lnTo>
                <a:close/>
              </a:path>
            </a:pathLst>
          </a:custGeom>
          <a:solidFill>
            <a:srgbClr val="08C0C8"/>
          </a:solidFill>
        </p:spPr>
        <p:txBody>
          <a:bodyPr wrap="square" lIns="0" tIns="0" rIns="0" bIns="0" rtlCol="0"/>
          <a:lstStyle/>
          <a:p>
            <a:endParaRPr/>
          </a:p>
        </p:txBody>
      </p:sp>
      <p:sp>
        <p:nvSpPr>
          <p:cNvPr id="59" name="object 3">
            <a:extLst>
              <a:ext uri="{FF2B5EF4-FFF2-40B4-BE49-F238E27FC236}">
                <a16:creationId xmlns:a16="http://schemas.microsoft.com/office/drawing/2014/main" id="{E82AA7F1-3DE2-447F-A599-F4C1B6A2BC6E}"/>
              </a:ext>
            </a:extLst>
          </p:cNvPr>
          <p:cNvSpPr txBox="1"/>
          <p:nvPr/>
        </p:nvSpPr>
        <p:spPr>
          <a:xfrm>
            <a:off x="970804" y="4928865"/>
            <a:ext cx="1323340" cy="182101"/>
          </a:xfrm>
          <a:prstGeom prst="rect">
            <a:avLst/>
          </a:prstGeom>
        </p:spPr>
        <p:txBody>
          <a:bodyPr vert="horz" wrap="square" lIns="0" tIns="12700" rIns="0" bIns="0" rtlCol="0">
            <a:spAutoFit/>
          </a:bodyPr>
          <a:lstStyle/>
          <a:p>
            <a:pPr marL="12700">
              <a:lnSpc>
                <a:spcPct val="100000"/>
              </a:lnSpc>
              <a:spcBef>
                <a:spcPts val="100"/>
              </a:spcBef>
            </a:pPr>
            <a:r>
              <a:rPr sz="1100" dirty="0">
                <a:solidFill>
                  <a:srgbClr val="FF0000"/>
                </a:solidFill>
                <a:latin typeface="メイリオ" panose="020B0604030504040204" pitchFamily="50" charset="-128"/>
                <a:ea typeface="メイリオ" panose="020B0604030504040204" pitchFamily="50" charset="-128"/>
                <a:cs typeface="MS UI Gothic"/>
              </a:rPr>
              <a:t>オン</a:t>
            </a:r>
            <a:r>
              <a:rPr sz="1100" spc="-5" dirty="0">
                <a:solidFill>
                  <a:srgbClr val="FF0000"/>
                </a:solidFill>
                <a:latin typeface="メイリオ" panose="020B0604030504040204" pitchFamily="50" charset="-128"/>
                <a:ea typeface="メイリオ" panose="020B0604030504040204" pitchFamily="50" charset="-128"/>
                <a:cs typeface="MS UI Gothic"/>
              </a:rPr>
              <a:t>ラ</a:t>
            </a:r>
            <a:r>
              <a:rPr sz="1100" dirty="0">
                <a:solidFill>
                  <a:srgbClr val="FF0000"/>
                </a:solidFill>
                <a:latin typeface="メイリオ" panose="020B0604030504040204" pitchFamily="50" charset="-128"/>
                <a:ea typeface="メイリオ" panose="020B0604030504040204" pitchFamily="50" charset="-128"/>
                <a:cs typeface="MS UI Gothic"/>
              </a:rPr>
              <a:t>イン</a:t>
            </a:r>
            <a:r>
              <a:rPr sz="1100" spc="-5" dirty="0">
                <a:solidFill>
                  <a:srgbClr val="FF0000"/>
                </a:solidFill>
                <a:latin typeface="メイリオ" panose="020B0604030504040204" pitchFamily="50" charset="-128"/>
                <a:ea typeface="メイリオ" panose="020B0604030504040204" pitchFamily="50" charset="-128"/>
                <a:cs typeface="MS UI Gothic"/>
              </a:rPr>
              <a:t>問</a:t>
            </a:r>
            <a:r>
              <a:rPr sz="1100" dirty="0">
                <a:solidFill>
                  <a:srgbClr val="FF0000"/>
                </a:solidFill>
                <a:latin typeface="メイリオ" panose="020B0604030504040204" pitchFamily="50" charset="-128"/>
                <a:ea typeface="メイリオ" panose="020B0604030504040204" pitchFamily="50" charset="-128"/>
                <a:cs typeface="MS UI Gothic"/>
              </a:rPr>
              <a:t>診</a:t>
            </a:r>
          </a:p>
        </p:txBody>
      </p:sp>
      <p:sp>
        <p:nvSpPr>
          <p:cNvPr id="60" name="object 8">
            <a:extLst>
              <a:ext uri="{FF2B5EF4-FFF2-40B4-BE49-F238E27FC236}">
                <a16:creationId xmlns:a16="http://schemas.microsoft.com/office/drawing/2014/main" id="{FF9CF1ED-2C38-492D-AB9E-F0B1DDD31040}"/>
              </a:ext>
            </a:extLst>
          </p:cNvPr>
          <p:cNvSpPr>
            <a:spLocks noChangeAspect="1"/>
          </p:cNvSpPr>
          <p:nvPr/>
        </p:nvSpPr>
        <p:spPr>
          <a:xfrm>
            <a:off x="1128446" y="4308271"/>
            <a:ext cx="487391" cy="525617"/>
          </a:xfrm>
          <a:custGeom>
            <a:avLst/>
            <a:gdLst/>
            <a:ahLst/>
            <a:cxnLst/>
            <a:rect l="l" t="t" r="r" b="b"/>
            <a:pathLst>
              <a:path w="1003935" h="1082675">
                <a:moveTo>
                  <a:pt x="654951" y="745274"/>
                </a:moveTo>
                <a:lnTo>
                  <a:pt x="653059" y="730923"/>
                </a:lnTo>
                <a:lnTo>
                  <a:pt x="647382" y="720674"/>
                </a:lnTo>
                <a:lnTo>
                  <a:pt x="637908" y="714527"/>
                </a:lnTo>
                <a:lnTo>
                  <a:pt x="624662" y="712482"/>
                </a:lnTo>
                <a:lnTo>
                  <a:pt x="371094" y="712482"/>
                </a:lnTo>
                <a:lnTo>
                  <a:pt x="356260" y="714527"/>
                </a:lnTo>
                <a:lnTo>
                  <a:pt x="343331" y="720674"/>
                </a:lnTo>
                <a:lnTo>
                  <a:pt x="334175" y="730923"/>
                </a:lnTo>
                <a:lnTo>
                  <a:pt x="330708" y="745274"/>
                </a:lnTo>
                <a:lnTo>
                  <a:pt x="334175" y="761326"/>
                </a:lnTo>
                <a:lnTo>
                  <a:pt x="343331" y="775322"/>
                </a:lnTo>
                <a:lnTo>
                  <a:pt x="356260" y="785228"/>
                </a:lnTo>
                <a:lnTo>
                  <a:pt x="371094" y="788987"/>
                </a:lnTo>
                <a:lnTo>
                  <a:pt x="624662" y="788987"/>
                </a:lnTo>
                <a:lnTo>
                  <a:pt x="637908" y="785228"/>
                </a:lnTo>
                <a:lnTo>
                  <a:pt x="647382" y="775322"/>
                </a:lnTo>
                <a:lnTo>
                  <a:pt x="653059" y="761326"/>
                </a:lnTo>
                <a:lnTo>
                  <a:pt x="654951" y="745274"/>
                </a:lnTo>
                <a:close/>
              </a:path>
              <a:path w="1003935" h="1082675">
                <a:moveTo>
                  <a:pt x="654951" y="609879"/>
                </a:moveTo>
                <a:lnTo>
                  <a:pt x="653059" y="596265"/>
                </a:lnTo>
                <a:lnTo>
                  <a:pt x="647382" y="586117"/>
                </a:lnTo>
                <a:lnTo>
                  <a:pt x="637908" y="579793"/>
                </a:lnTo>
                <a:lnTo>
                  <a:pt x="624662" y="577596"/>
                </a:lnTo>
                <a:lnTo>
                  <a:pt x="371094" y="577596"/>
                </a:lnTo>
                <a:lnTo>
                  <a:pt x="356260" y="579793"/>
                </a:lnTo>
                <a:lnTo>
                  <a:pt x="343331" y="586117"/>
                </a:lnTo>
                <a:lnTo>
                  <a:pt x="334175" y="596265"/>
                </a:lnTo>
                <a:lnTo>
                  <a:pt x="330708" y="609879"/>
                </a:lnTo>
                <a:lnTo>
                  <a:pt x="334175" y="626389"/>
                </a:lnTo>
                <a:lnTo>
                  <a:pt x="343331" y="640524"/>
                </a:lnTo>
                <a:lnTo>
                  <a:pt x="356260" y="650417"/>
                </a:lnTo>
                <a:lnTo>
                  <a:pt x="371094" y="654126"/>
                </a:lnTo>
                <a:lnTo>
                  <a:pt x="624662" y="654126"/>
                </a:lnTo>
                <a:lnTo>
                  <a:pt x="637908" y="650417"/>
                </a:lnTo>
                <a:lnTo>
                  <a:pt x="647382" y="640524"/>
                </a:lnTo>
                <a:lnTo>
                  <a:pt x="653059" y="626389"/>
                </a:lnTo>
                <a:lnTo>
                  <a:pt x="654951" y="609879"/>
                </a:lnTo>
                <a:close/>
              </a:path>
              <a:path w="1003935" h="1082675">
                <a:moveTo>
                  <a:pt x="654951" y="476542"/>
                </a:moveTo>
                <a:lnTo>
                  <a:pt x="653059" y="460489"/>
                </a:lnTo>
                <a:lnTo>
                  <a:pt x="647382" y="446481"/>
                </a:lnTo>
                <a:lnTo>
                  <a:pt x="637908" y="436587"/>
                </a:lnTo>
                <a:lnTo>
                  <a:pt x="624662" y="432828"/>
                </a:lnTo>
                <a:lnTo>
                  <a:pt x="371094" y="432828"/>
                </a:lnTo>
                <a:lnTo>
                  <a:pt x="356260" y="436587"/>
                </a:lnTo>
                <a:lnTo>
                  <a:pt x="343331" y="446481"/>
                </a:lnTo>
                <a:lnTo>
                  <a:pt x="334175" y="460489"/>
                </a:lnTo>
                <a:lnTo>
                  <a:pt x="330708" y="476542"/>
                </a:lnTo>
                <a:lnTo>
                  <a:pt x="334175" y="486270"/>
                </a:lnTo>
                <a:lnTo>
                  <a:pt x="343331" y="497039"/>
                </a:lnTo>
                <a:lnTo>
                  <a:pt x="356260" y="505739"/>
                </a:lnTo>
                <a:lnTo>
                  <a:pt x="371094" y="509333"/>
                </a:lnTo>
                <a:lnTo>
                  <a:pt x="624662" y="509333"/>
                </a:lnTo>
                <a:lnTo>
                  <a:pt x="637908" y="505739"/>
                </a:lnTo>
                <a:lnTo>
                  <a:pt x="647382" y="497039"/>
                </a:lnTo>
                <a:lnTo>
                  <a:pt x="653059" y="486270"/>
                </a:lnTo>
                <a:lnTo>
                  <a:pt x="654951" y="476542"/>
                </a:lnTo>
                <a:close/>
              </a:path>
              <a:path w="1003935" h="1082675">
                <a:moveTo>
                  <a:pt x="1003795" y="173050"/>
                </a:moveTo>
                <a:lnTo>
                  <a:pt x="999667" y="147866"/>
                </a:lnTo>
                <a:lnTo>
                  <a:pt x="987983" y="127774"/>
                </a:lnTo>
                <a:lnTo>
                  <a:pt x="969848" y="114477"/>
                </a:lnTo>
                <a:lnTo>
                  <a:pt x="946327" y="109664"/>
                </a:lnTo>
                <a:lnTo>
                  <a:pt x="923340" y="109664"/>
                </a:lnTo>
                <a:lnTo>
                  <a:pt x="923340" y="173050"/>
                </a:lnTo>
                <a:lnTo>
                  <a:pt x="923340" y="1019175"/>
                </a:lnTo>
                <a:lnTo>
                  <a:pt x="80454" y="1019175"/>
                </a:lnTo>
                <a:lnTo>
                  <a:pt x="80454" y="173050"/>
                </a:lnTo>
                <a:lnTo>
                  <a:pt x="126428" y="173050"/>
                </a:lnTo>
                <a:lnTo>
                  <a:pt x="126428" y="945730"/>
                </a:lnTo>
                <a:lnTo>
                  <a:pt x="128574" y="953808"/>
                </a:lnTo>
                <a:lnTo>
                  <a:pt x="135051" y="962710"/>
                </a:lnTo>
                <a:lnTo>
                  <a:pt x="145821" y="969937"/>
                </a:lnTo>
                <a:lnTo>
                  <a:pt x="160909" y="972896"/>
                </a:lnTo>
                <a:lnTo>
                  <a:pt x="831392" y="972896"/>
                </a:lnTo>
                <a:lnTo>
                  <a:pt x="848271" y="969937"/>
                </a:lnTo>
                <a:lnTo>
                  <a:pt x="863003" y="962710"/>
                </a:lnTo>
                <a:lnTo>
                  <a:pt x="873417" y="953808"/>
                </a:lnTo>
                <a:lnTo>
                  <a:pt x="877366" y="945730"/>
                </a:lnTo>
                <a:lnTo>
                  <a:pt x="877366" y="909510"/>
                </a:lnTo>
                <a:lnTo>
                  <a:pt x="877366" y="173050"/>
                </a:lnTo>
                <a:lnTo>
                  <a:pt x="923340" y="173050"/>
                </a:lnTo>
                <a:lnTo>
                  <a:pt x="923340" y="109664"/>
                </a:lnTo>
                <a:lnTo>
                  <a:pt x="796912" y="109664"/>
                </a:lnTo>
                <a:lnTo>
                  <a:pt x="796912" y="173050"/>
                </a:lnTo>
                <a:lnTo>
                  <a:pt x="796912" y="909510"/>
                </a:lnTo>
                <a:lnTo>
                  <a:pt x="206883" y="909510"/>
                </a:lnTo>
                <a:lnTo>
                  <a:pt x="206883" y="173050"/>
                </a:lnTo>
                <a:lnTo>
                  <a:pt x="242646" y="173050"/>
                </a:lnTo>
                <a:lnTo>
                  <a:pt x="242646" y="236435"/>
                </a:lnTo>
                <a:lnTo>
                  <a:pt x="246595" y="249745"/>
                </a:lnTo>
                <a:lnTo>
                  <a:pt x="257009" y="261340"/>
                </a:lnTo>
                <a:lnTo>
                  <a:pt x="271741" y="269544"/>
                </a:lnTo>
                <a:lnTo>
                  <a:pt x="288620" y="272656"/>
                </a:lnTo>
                <a:lnTo>
                  <a:pt x="703681" y="272656"/>
                </a:lnTo>
                <a:lnTo>
                  <a:pt x="720559" y="269544"/>
                </a:lnTo>
                <a:lnTo>
                  <a:pt x="735291" y="261340"/>
                </a:lnTo>
                <a:lnTo>
                  <a:pt x="745705" y="249745"/>
                </a:lnTo>
                <a:lnTo>
                  <a:pt x="749655" y="236435"/>
                </a:lnTo>
                <a:lnTo>
                  <a:pt x="749655" y="209270"/>
                </a:lnTo>
                <a:lnTo>
                  <a:pt x="749655" y="173050"/>
                </a:lnTo>
                <a:lnTo>
                  <a:pt x="796912" y="173050"/>
                </a:lnTo>
                <a:lnTo>
                  <a:pt x="796912" y="109664"/>
                </a:lnTo>
                <a:lnTo>
                  <a:pt x="738162" y="109664"/>
                </a:lnTo>
                <a:lnTo>
                  <a:pt x="720737" y="89001"/>
                </a:lnTo>
                <a:lnTo>
                  <a:pt x="702246" y="69557"/>
                </a:lnTo>
                <a:lnTo>
                  <a:pt x="695071" y="63385"/>
                </a:lnTo>
                <a:lnTo>
                  <a:pt x="681596" y="51803"/>
                </a:lnTo>
                <a:lnTo>
                  <a:pt x="669201" y="43726"/>
                </a:lnTo>
                <a:lnTo>
                  <a:pt x="669201" y="154940"/>
                </a:lnTo>
                <a:lnTo>
                  <a:pt x="669201" y="209270"/>
                </a:lnTo>
                <a:lnTo>
                  <a:pt x="323100" y="209270"/>
                </a:lnTo>
                <a:lnTo>
                  <a:pt x="323100" y="173050"/>
                </a:lnTo>
                <a:lnTo>
                  <a:pt x="323100" y="154940"/>
                </a:lnTo>
                <a:lnTo>
                  <a:pt x="348957" y="119862"/>
                </a:lnTo>
                <a:lnTo>
                  <a:pt x="392061" y="91554"/>
                </a:lnTo>
                <a:lnTo>
                  <a:pt x="444258" y="70307"/>
                </a:lnTo>
                <a:lnTo>
                  <a:pt x="495515" y="63385"/>
                </a:lnTo>
                <a:lnTo>
                  <a:pt x="528751" y="65100"/>
                </a:lnTo>
                <a:lnTo>
                  <a:pt x="585660" y="79095"/>
                </a:lnTo>
                <a:lnTo>
                  <a:pt x="628789" y="105283"/>
                </a:lnTo>
                <a:lnTo>
                  <a:pt x="658609" y="136131"/>
                </a:lnTo>
                <a:lnTo>
                  <a:pt x="669201" y="154940"/>
                </a:lnTo>
                <a:lnTo>
                  <a:pt x="669201" y="43726"/>
                </a:lnTo>
                <a:lnTo>
                  <a:pt x="621233" y="22923"/>
                </a:lnTo>
                <a:lnTo>
                  <a:pt x="581393" y="11328"/>
                </a:lnTo>
                <a:lnTo>
                  <a:pt x="539165" y="3124"/>
                </a:lnTo>
                <a:lnTo>
                  <a:pt x="495515" y="0"/>
                </a:lnTo>
                <a:lnTo>
                  <a:pt x="459232" y="3124"/>
                </a:lnTo>
                <a:lnTo>
                  <a:pt x="420801" y="11328"/>
                </a:lnTo>
                <a:lnTo>
                  <a:pt x="382358" y="22923"/>
                </a:lnTo>
                <a:lnTo>
                  <a:pt x="346087" y="36220"/>
                </a:lnTo>
                <a:lnTo>
                  <a:pt x="297243" y="69557"/>
                </a:lnTo>
                <a:lnTo>
                  <a:pt x="265633" y="109664"/>
                </a:lnTo>
                <a:lnTo>
                  <a:pt x="57467" y="109664"/>
                </a:lnTo>
                <a:lnTo>
                  <a:pt x="33934" y="114477"/>
                </a:lnTo>
                <a:lnTo>
                  <a:pt x="15798" y="127774"/>
                </a:lnTo>
                <a:lnTo>
                  <a:pt x="4127" y="147866"/>
                </a:lnTo>
                <a:lnTo>
                  <a:pt x="0" y="173050"/>
                </a:lnTo>
                <a:lnTo>
                  <a:pt x="0" y="1046340"/>
                </a:lnTo>
                <a:lnTo>
                  <a:pt x="2146" y="1059649"/>
                </a:lnTo>
                <a:lnTo>
                  <a:pt x="8623" y="1071245"/>
                </a:lnTo>
                <a:lnTo>
                  <a:pt x="19392" y="1079449"/>
                </a:lnTo>
                <a:lnTo>
                  <a:pt x="34480" y="1082560"/>
                </a:lnTo>
                <a:lnTo>
                  <a:pt x="957821" y="1082560"/>
                </a:lnTo>
                <a:lnTo>
                  <a:pt x="974699" y="1079449"/>
                </a:lnTo>
                <a:lnTo>
                  <a:pt x="989431" y="1071245"/>
                </a:lnTo>
                <a:lnTo>
                  <a:pt x="999845" y="1059649"/>
                </a:lnTo>
                <a:lnTo>
                  <a:pt x="1003795" y="1046340"/>
                </a:lnTo>
                <a:lnTo>
                  <a:pt x="1003795" y="1019175"/>
                </a:lnTo>
                <a:lnTo>
                  <a:pt x="1003795" y="173050"/>
                </a:lnTo>
                <a:close/>
              </a:path>
            </a:pathLst>
          </a:custGeom>
          <a:solidFill>
            <a:srgbClr val="A4A4A4"/>
          </a:solidFill>
        </p:spPr>
        <p:txBody>
          <a:bodyPr wrap="square" lIns="0" tIns="0" rIns="0" bIns="0" rtlCol="0"/>
          <a:lstStyle/>
          <a:p>
            <a:endParaRPr/>
          </a:p>
        </p:txBody>
      </p:sp>
      <p:grpSp>
        <p:nvGrpSpPr>
          <p:cNvPr id="65" name="object 11">
            <a:extLst>
              <a:ext uri="{FF2B5EF4-FFF2-40B4-BE49-F238E27FC236}">
                <a16:creationId xmlns:a16="http://schemas.microsoft.com/office/drawing/2014/main" id="{8E112647-149D-4600-AC27-CB9F58D9509B}"/>
              </a:ext>
            </a:extLst>
          </p:cNvPr>
          <p:cNvGrpSpPr>
            <a:grpSpLocks noChangeAspect="1"/>
          </p:cNvGrpSpPr>
          <p:nvPr/>
        </p:nvGrpSpPr>
        <p:grpSpPr>
          <a:xfrm>
            <a:off x="398317" y="2392083"/>
            <a:ext cx="4163317" cy="2739091"/>
            <a:chOff x="1329689" y="1047630"/>
            <a:chExt cx="5335905" cy="5325744"/>
          </a:xfrm>
        </p:grpSpPr>
        <p:sp>
          <p:nvSpPr>
            <p:cNvPr id="66" name="object 12">
              <a:extLst>
                <a:ext uri="{FF2B5EF4-FFF2-40B4-BE49-F238E27FC236}">
                  <a16:creationId xmlns:a16="http://schemas.microsoft.com/office/drawing/2014/main" id="{0550DD3B-03BC-41AC-B980-0EE9B0508F28}"/>
                </a:ext>
              </a:extLst>
            </p:cNvPr>
            <p:cNvSpPr/>
            <p:nvPr/>
          </p:nvSpPr>
          <p:spPr>
            <a:xfrm>
              <a:off x="1329689" y="1443234"/>
              <a:ext cx="5335905" cy="4930140"/>
            </a:xfrm>
            <a:custGeom>
              <a:avLst/>
              <a:gdLst/>
              <a:ahLst/>
              <a:cxnLst/>
              <a:rect l="l" t="t" r="r" b="b"/>
              <a:pathLst>
                <a:path w="5335905" h="4930140">
                  <a:moveTo>
                    <a:pt x="0" y="821702"/>
                  </a:moveTo>
                  <a:lnTo>
                    <a:pt x="1394" y="773420"/>
                  </a:lnTo>
                  <a:lnTo>
                    <a:pt x="5528" y="725873"/>
                  </a:lnTo>
                  <a:lnTo>
                    <a:pt x="12322" y="679137"/>
                  </a:lnTo>
                  <a:lnTo>
                    <a:pt x="21702" y="633291"/>
                  </a:lnTo>
                  <a:lnTo>
                    <a:pt x="33588" y="588410"/>
                  </a:lnTo>
                  <a:lnTo>
                    <a:pt x="47904" y="544573"/>
                  </a:lnTo>
                  <a:lnTo>
                    <a:pt x="64574" y="501855"/>
                  </a:lnTo>
                  <a:lnTo>
                    <a:pt x="83519" y="460335"/>
                  </a:lnTo>
                  <a:lnTo>
                    <a:pt x="104664" y="420089"/>
                  </a:lnTo>
                  <a:lnTo>
                    <a:pt x="127930" y="381194"/>
                  </a:lnTo>
                  <a:lnTo>
                    <a:pt x="153241" y="343727"/>
                  </a:lnTo>
                  <a:lnTo>
                    <a:pt x="180520" y="307766"/>
                  </a:lnTo>
                  <a:lnTo>
                    <a:pt x="209689" y="273387"/>
                  </a:lnTo>
                  <a:lnTo>
                    <a:pt x="240672" y="240668"/>
                  </a:lnTo>
                  <a:lnTo>
                    <a:pt x="273392" y="209685"/>
                  </a:lnTo>
                  <a:lnTo>
                    <a:pt x="307771" y="180516"/>
                  </a:lnTo>
                  <a:lnTo>
                    <a:pt x="343732" y="153237"/>
                  </a:lnTo>
                  <a:lnTo>
                    <a:pt x="381199" y="127927"/>
                  </a:lnTo>
                  <a:lnTo>
                    <a:pt x="420094" y="104661"/>
                  </a:lnTo>
                  <a:lnTo>
                    <a:pt x="460340" y="83517"/>
                  </a:lnTo>
                  <a:lnTo>
                    <a:pt x="501860" y="64572"/>
                  </a:lnTo>
                  <a:lnTo>
                    <a:pt x="544578" y="47903"/>
                  </a:lnTo>
                  <a:lnTo>
                    <a:pt x="588415" y="33587"/>
                  </a:lnTo>
                  <a:lnTo>
                    <a:pt x="633295" y="21701"/>
                  </a:lnTo>
                  <a:lnTo>
                    <a:pt x="679141" y="12322"/>
                  </a:lnTo>
                  <a:lnTo>
                    <a:pt x="725875" y="5528"/>
                  </a:lnTo>
                  <a:lnTo>
                    <a:pt x="773421" y="1394"/>
                  </a:lnTo>
                  <a:lnTo>
                    <a:pt x="821702" y="0"/>
                  </a:lnTo>
                  <a:lnTo>
                    <a:pt x="4513821" y="0"/>
                  </a:lnTo>
                  <a:lnTo>
                    <a:pt x="4562102" y="1394"/>
                  </a:lnTo>
                  <a:lnTo>
                    <a:pt x="4609648" y="5528"/>
                  </a:lnTo>
                  <a:lnTo>
                    <a:pt x="4656382" y="12322"/>
                  </a:lnTo>
                  <a:lnTo>
                    <a:pt x="4702228" y="21701"/>
                  </a:lnTo>
                  <a:lnTo>
                    <a:pt x="4747108" y="33587"/>
                  </a:lnTo>
                  <a:lnTo>
                    <a:pt x="4790945" y="47903"/>
                  </a:lnTo>
                  <a:lnTo>
                    <a:pt x="4833663" y="64572"/>
                  </a:lnTo>
                  <a:lnTo>
                    <a:pt x="4875183" y="83517"/>
                  </a:lnTo>
                  <a:lnTo>
                    <a:pt x="4915429" y="104661"/>
                  </a:lnTo>
                  <a:lnTo>
                    <a:pt x="4954324" y="127927"/>
                  </a:lnTo>
                  <a:lnTo>
                    <a:pt x="4991791" y="153237"/>
                  </a:lnTo>
                  <a:lnTo>
                    <a:pt x="5027752" y="180516"/>
                  </a:lnTo>
                  <a:lnTo>
                    <a:pt x="5062131" y="209685"/>
                  </a:lnTo>
                  <a:lnTo>
                    <a:pt x="5094851" y="240668"/>
                  </a:lnTo>
                  <a:lnTo>
                    <a:pt x="5125834" y="273387"/>
                  </a:lnTo>
                  <a:lnTo>
                    <a:pt x="5155003" y="307766"/>
                  </a:lnTo>
                  <a:lnTo>
                    <a:pt x="5182282" y="343727"/>
                  </a:lnTo>
                  <a:lnTo>
                    <a:pt x="5207593" y="381194"/>
                  </a:lnTo>
                  <a:lnTo>
                    <a:pt x="5230859" y="420089"/>
                  </a:lnTo>
                  <a:lnTo>
                    <a:pt x="5252004" y="460335"/>
                  </a:lnTo>
                  <a:lnTo>
                    <a:pt x="5270949" y="501855"/>
                  </a:lnTo>
                  <a:lnTo>
                    <a:pt x="5287619" y="544573"/>
                  </a:lnTo>
                  <a:lnTo>
                    <a:pt x="5301935" y="588410"/>
                  </a:lnTo>
                  <a:lnTo>
                    <a:pt x="5313821" y="633291"/>
                  </a:lnTo>
                  <a:lnTo>
                    <a:pt x="5323201" y="679137"/>
                  </a:lnTo>
                  <a:lnTo>
                    <a:pt x="5329995" y="725873"/>
                  </a:lnTo>
                  <a:lnTo>
                    <a:pt x="5334129" y="773420"/>
                  </a:lnTo>
                  <a:lnTo>
                    <a:pt x="5335524" y="821702"/>
                  </a:lnTo>
                  <a:lnTo>
                    <a:pt x="5335524" y="4108424"/>
                  </a:lnTo>
                  <a:lnTo>
                    <a:pt x="5334129" y="4156706"/>
                  </a:lnTo>
                  <a:lnTo>
                    <a:pt x="5329995" y="4204254"/>
                  </a:lnTo>
                  <a:lnTo>
                    <a:pt x="5323201" y="4250989"/>
                  </a:lnTo>
                  <a:lnTo>
                    <a:pt x="5313821" y="4296836"/>
                  </a:lnTo>
                  <a:lnTo>
                    <a:pt x="5301935" y="4341717"/>
                  </a:lnTo>
                  <a:lnTo>
                    <a:pt x="5287619" y="4385555"/>
                  </a:lnTo>
                  <a:lnTo>
                    <a:pt x="5270949" y="4428273"/>
                  </a:lnTo>
                  <a:lnTo>
                    <a:pt x="5252004" y="4469794"/>
                  </a:lnTo>
                  <a:lnTo>
                    <a:pt x="5230859" y="4510041"/>
                  </a:lnTo>
                  <a:lnTo>
                    <a:pt x="5207593" y="4548936"/>
                  </a:lnTo>
                  <a:lnTo>
                    <a:pt x="5182282" y="4586404"/>
                  </a:lnTo>
                  <a:lnTo>
                    <a:pt x="5155003" y="4622366"/>
                  </a:lnTo>
                  <a:lnTo>
                    <a:pt x="5125834" y="4656745"/>
                  </a:lnTo>
                  <a:lnTo>
                    <a:pt x="5094851" y="4689465"/>
                  </a:lnTo>
                  <a:lnTo>
                    <a:pt x="5062131" y="4720448"/>
                  </a:lnTo>
                  <a:lnTo>
                    <a:pt x="5027752" y="4749618"/>
                  </a:lnTo>
                  <a:lnTo>
                    <a:pt x="4991791" y="4776897"/>
                  </a:lnTo>
                  <a:lnTo>
                    <a:pt x="4954324" y="4802209"/>
                  </a:lnTo>
                  <a:lnTo>
                    <a:pt x="4915429" y="4825475"/>
                  </a:lnTo>
                  <a:lnTo>
                    <a:pt x="4875183" y="4846620"/>
                  </a:lnTo>
                  <a:lnTo>
                    <a:pt x="4833663" y="4865565"/>
                  </a:lnTo>
                  <a:lnTo>
                    <a:pt x="4790945" y="4882235"/>
                  </a:lnTo>
                  <a:lnTo>
                    <a:pt x="4747108" y="4896551"/>
                  </a:lnTo>
                  <a:lnTo>
                    <a:pt x="4702228" y="4908437"/>
                  </a:lnTo>
                  <a:lnTo>
                    <a:pt x="4656382" y="4917817"/>
                  </a:lnTo>
                  <a:lnTo>
                    <a:pt x="4609648" y="4924611"/>
                  </a:lnTo>
                  <a:lnTo>
                    <a:pt x="4562102" y="4928745"/>
                  </a:lnTo>
                  <a:lnTo>
                    <a:pt x="4513821" y="4930140"/>
                  </a:lnTo>
                  <a:lnTo>
                    <a:pt x="821702" y="4930140"/>
                  </a:lnTo>
                  <a:lnTo>
                    <a:pt x="773421" y="4928745"/>
                  </a:lnTo>
                  <a:lnTo>
                    <a:pt x="725875" y="4924611"/>
                  </a:lnTo>
                  <a:lnTo>
                    <a:pt x="679141" y="4917817"/>
                  </a:lnTo>
                  <a:lnTo>
                    <a:pt x="633295" y="4908437"/>
                  </a:lnTo>
                  <a:lnTo>
                    <a:pt x="588415" y="4896551"/>
                  </a:lnTo>
                  <a:lnTo>
                    <a:pt x="544578" y="4882235"/>
                  </a:lnTo>
                  <a:lnTo>
                    <a:pt x="501860" y="4865565"/>
                  </a:lnTo>
                  <a:lnTo>
                    <a:pt x="460340" y="4846620"/>
                  </a:lnTo>
                  <a:lnTo>
                    <a:pt x="420094" y="4825475"/>
                  </a:lnTo>
                  <a:lnTo>
                    <a:pt x="381199" y="4802209"/>
                  </a:lnTo>
                  <a:lnTo>
                    <a:pt x="343732" y="4776897"/>
                  </a:lnTo>
                  <a:lnTo>
                    <a:pt x="307771" y="4749618"/>
                  </a:lnTo>
                  <a:lnTo>
                    <a:pt x="273392" y="4720448"/>
                  </a:lnTo>
                  <a:lnTo>
                    <a:pt x="240672" y="4689465"/>
                  </a:lnTo>
                  <a:lnTo>
                    <a:pt x="209689" y="4656745"/>
                  </a:lnTo>
                  <a:lnTo>
                    <a:pt x="180520" y="4622366"/>
                  </a:lnTo>
                  <a:lnTo>
                    <a:pt x="153241" y="4586404"/>
                  </a:lnTo>
                  <a:lnTo>
                    <a:pt x="127930" y="4548936"/>
                  </a:lnTo>
                  <a:lnTo>
                    <a:pt x="104664" y="4510041"/>
                  </a:lnTo>
                  <a:lnTo>
                    <a:pt x="83519" y="4469794"/>
                  </a:lnTo>
                  <a:lnTo>
                    <a:pt x="64574" y="4428273"/>
                  </a:lnTo>
                  <a:lnTo>
                    <a:pt x="47904" y="4385555"/>
                  </a:lnTo>
                  <a:lnTo>
                    <a:pt x="33588" y="4341717"/>
                  </a:lnTo>
                  <a:lnTo>
                    <a:pt x="21702" y="4296836"/>
                  </a:lnTo>
                  <a:lnTo>
                    <a:pt x="12322" y="4250989"/>
                  </a:lnTo>
                  <a:lnTo>
                    <a:pt x="5528" y="4204254"/>
                  </a:lnTo>
                  <a:lnTo>
                    <a:pt x="1394" y="4156706"/>
                  </a:lnTo>
                  <a:lnTo>
                    <a:pt x="0" y="4108424"/>
                  </a:lnTo>
                  <a:lnTo>
                    <a:pt x="0" y="821702"/>
                  </a:lnTo>
                  <a:close/>
                </a:path>
              </a:pathLst>
            </a:custGeom>
            <a:ln w="38100">
              <a:solidFill>
                <a:srgbClr val="08C0C8"/>
              </a:solidFill>
            </a:ln>
          </p:spPr>
          <p:txBody>
            <a:bodyPr wrap="square" lIns="0" tIns="0" rIns="0" bIns="0" rtlCol="0"/>
            <a:lstStyle/>
            <a:p>
              <a:endParaRPr/>
            </a:p>
          </p:txBody>
        </p:sp>
        <p:sp>
          <p:nvSpPr>
            <p:cNvPr id="67" name="object 13">
              <a:extLst>
                <a:ext uri="{FF2B5EF4-FFF2-40B4-BE49-F238E27FC236}">
                  <a16:creationId xmlns:a16="http://schemas.microsoft.com/office/drawing/2014/main" id="{D37A19B5-5235-4D66-BBFC-FBBD9EEC7CEC}"/>
                </a:ext>
              </a:extLst>
            </p:cNvPr>
            <p:cNvSpPr/>
            <p:nvPr/>
          </p:nvSpPr>
          <p:spPr>
            <a:xfrm>
              <a:off x="1641347" y="1063755"/>
              <a:ext cx="4455160" cy="767715"/>
            </a:xfrm>
            <a:custGeom>
              <a:avLst/>
              <a:gdLst/>
              <a:ahLst/>
              <a:cxnLst/>
              <a:rect l="l" t="t" r="r" b="b"/>
              <a:pathLst>
                <a:path w="4455160" h="767714">
                  <a:moveTo>
                    <a:pt x="1856105" y="566928"/>
                  </a:moveTo>
                  <a:lnTo>
                    <a:pt x="742442" y="566928"/>
                  </a:lnTo>
                  <a:lnTo>
                    <a:pt x="1318437" y="767397"/>
                  </a:lnTo>
                  <a:lnTo>
                    <a:pt x="1856105" y="566928"/>
                  </a:lnTo>
                  <a:close/>
                </a:path>
                <a:path w="4455160" h="767714">
                  <a:moveTo>
                    <a:pt x="4360164" y="0"/>
                  </a:moveTo>
                  <a:lnTo>
                    <a:pt x="94488" y="0"/>
                  </a:lnTo>
                  <a:lnTo>
                    <a:pt x="57708" y="7425"/>
                  </a:lnTo>
                  <a:lnTo>
                    <a:pt x="27674" y="27674"/>
                  </a:lnTo>
                  <a:lnTo>
                    <a:pt x="7425" y="57708"/>
                  </a:lnTo>
                  <a:lnTo>
                    <a:pt x="0" y="94487"/>
                  </a:lnTo>
                  <a:lnTo>
                    <a:pt x="2" y="472440"/>
                  </a:lnTo>
                  <a:lnTo>
                    <a:pt x="7425" y="509213"/>
                  </a:lnTo>
                  <a:lnTo>
                    <a:pt x="27674" y="539251"/>
                  </a:lnTo>
                  <a:lnTo>
                    <a:pt x="57708" y="559502"/>
                  </a:lnTo>
                  <a:lnTo>
                    <a:pt x="94488" y="566928"/>
                  </a:lnTo>
                  <a:lnTo>
                    <a:pt x="4360164" y="566928"/>
                  </a:lnTo>
                  <a:lnTo>
                    <a:pt x="4426977" y="539251"/>
                  </a:lnTo>
                  <a:lnTo>
                    <a:pt x="4454649" y="472440"/>
                  </a:lnTo>
                  <a:lnTo>
                    <a:pt x="4454652" y="94487"/>
                  </a:lnTo>
                  <a:lnTo>
                    <a:pt x="4447226" y="57708"/>
                  </a:lnTo>
                  <a:lnTo>
                    <a:pt x="4426977" y="27674"/>
                  </a:lnTo>
                  <a:lnTo>
                    <a:pt x="4396943" y="7425"/>
                  </a:lnTo>
                  <a:lnTo>
                    <a:pt x="4360164" y="0"/>
                  </a:lnTo>
                  <a:close/>
                </a:path>
              </a:pathLst>
            </a:custGeom>
            <a:solidFill>
              <a:srgbClr val="FFFFFF"/>
            </a:solidFill>
          </p:spPr>
          <p:txBody>
            <a:bodyPr wrap="square" lIns="0" tIns="0" rIns="0" bIns="0" rtlCol="0"/>
            <a:lstStyle/>
            <a:p>
              <a:endParaRPr/>
            </a:p>
          </p:txBody>
        </p:sp>
        <p:sp>
          <p:nvSpPr>
            <p:cNvPr id="68" name="object 14">
              <a:extLst>
                <a:ext uri="{FF2B5EF4-FFF2-40B4-BE49-F238E27FC236}">
                  <a16:creationId xmlns:a16="http://schemas.microsoft.com/office/drawing/2014/main" id="{3C5D4AE5-23BB-4149-9688-CAEA9BD08FE4}"/>
                </a:ext>
              </a:extLst>
            </p:cNvPr>
            <p:cNvSpPr/>
            <p:nvPr/>
          </p:nvSpPr>
          <p:spPr>
            <a:xfrm>
              <a:off x="1641347" y="1047630"/>
              <a:ext cx="4455159" cy="767717"/>
            </a:xfrm>
            <a:custGeom>
              <a:avLst/>
              <a:gdLst/>
              <a:ahLst/>
              <a:cxnLst/>
              <a:rect l="l" t="t" r="r" b="b"/>
              <a:pathLst>
                <a:path w="4455160" h="767714">
                  <a:moveTo>
                    <a:pt x="0" y="94487"/>
                  </a:moveTo>
                  <a:lnTo>
                    <a:pt x="7425" y="57708"/>
                  </a:lnTo>
                  <a:lnTo>
                    <a:pt x="27674" y="27674"/>
                  </a:lnTo>
                  <a:lnTo>
                    <a:pt x="57708" y="7425"/>
                  </a:lnTo>
                  <a:lnTo>
                    <a:pt x="94488" y="0"/>
                  </a:lnTo>
                  <a:lnTo>
                    <a:pt x="742442" y="0"/>
                  </a:lnTo>
                  <a:lnTo>
                    <a:pt x="1856105" y="0"/>
                  </a:lnTo>
                  <a:lnTo>
                    <a:pt x="4360164" y="0"/>
                  </a:lnTo>
                  <a:lnTo>
                    <a:pt x="4396943" y="7425"/>
                  </a:lnTo>
                  <a:lnTo>
                    <a:pt x="4426977" y="27674"/>
                  </a:lnTo>
                  <a:lnTo>
                    <a:pt x="4447226" y="57708"/>
                  </a:lnTo>
                  <a:lnTo>
                    <a:pt x="4454652" y="94487"/>
                  </a:lnTo>
                  <a:lnTo>
                    <a:pt x="4454652" y="330708"/>
                  </a:lnTo>
                  <a:lnTo>
                    <a:pt x="4454652" y="472440"/>
                  </a:lnTo>
                  <a:lnTo>
                    <a:pt x="4447226" y="509213"/>
                  </a:lnTo>
                  <a:lnTo>
                    <a:pt x="4426977" y="539251"/>
                  </a:lnTo>
                  <a:lnTo>
                    <a:pt x="4396943" y="559502"/>
                  </a:lnTo>
                  <a:lnTo>
                    <a:pt x="4360164" y="566928"/>
                  </a:lnTo>
                  <a:lnTo>
                    <a:pt x="1856105" y="566928"/>
                  </a:lnTo>
                  <a:lnTo>
                    <a:pt x="1318437" y="767397"/>
                  </a:lnTo>
                  <a:lnTo>
                    <a:pt x="742442" y="566928"/>
                  </a:lnTo>
                  <a:lnTo>
                    <a:pt x="94488" y="566928"/>
                  </a:lnTo>
                  <a:lnTo>
                    <a:pt x="57708" y="559502"/>
                  </a:lnTo>
                  <a:lnTo>
                    <a:pt x="27674" y="539251"/>
                  </a:lnTo>
                  <a:lnTo>
                    <a:pt x="7425" y="509213"/>
                  </a:lnTo>
                  <a:lnTo>
                    <a:pt x="0" y="472427"/>
                  </a:lnTo>
                  <a:lnTo>
                    <a:pt x="0" y="330708"/>
                  </a:lnTo>
                  <a:lnTo>
                    <a:pt x="0" y="94487"/>
                  </a:lnTo>
                  <a:close/>
                </a:path>
              </a:pathLst>
            </a:custGeom>
            <a:ln w="28575">
              <a:solidFill>
                <a:srgbClr val="EC7C30"/>
              </a:solidFill>
            </a:ln>
          </p:spPr>
          <p:txBody>
            <a:bodyPr wrap="square" lIns="0" tIns="0" rIns="0" bIns="0" rtlCol="0" anchor="ctr"/>
            <a:lstStyle/>
            <a:p>
              <a:pPr algn="ctr"/>
              <a:r>
                <a:rPr lang="ja-JP" altLang="en-US" sz="1100" b="1" dirty="0">
                  <a:latin typeface="メイリオ" panose="020B0604030504040204" pitchFamily="50" charset="-128"/>
                  <a:ea typeface="メイリオ" panose="020B0604030504040204" pitchFamily="50" charset="-128"/>
                </a:rPr>
                <a:t>既存の脳ドックに </a:t>
              </a:r>
              <a:r>
                <a:rPr lang="en-US" altLang="ja-JP" sz="1100" b="1" dirty="0" err="1">
                  <a:solidFill>
                    <a:srgbClr val="FF0000"/>
                  </a:solidFill>
                  <a:latin typeface="メイリオ" panose="020B0604030504040204" pitchFamily="50" charset="-128"/>
                  <a:ea typeface="メイリオ" panose="020B0604030504040204" pitchFamily="50" charset="-128"/>
                </a:rPr>
                <a:t>BrainSuite</a:t>
              </a:r>
              <a:r>
                <a:rPr lang="en-US" altLang="ja-JP" sz="1100" b="1" dirty="0">
                  <a:solidFill>
                    <a:srgbClr val="FF0000"/>
                  </a:solidFill>
                  <a:latin typeface="メイリオ" panose="020B0604030504040204" pitchFamily="50" charset="-128"/>
                  <a:ea typeface="メイリオ" panose="020B0604030504040204" pitchFamily="50" charset="-128"/>
                </a:rPr>
                <a:t> </a:t>
              </a:r>
              <a:r>
                <a:rPr lang="ja-JP" altLang="en-US" sz="1100" b="1" dirty="0">
                  <a:latin typeface="メイリオ" panose="020B0604030504040204" pitchFamily="50" charset="-128"/>
                  <a:ea typeface="メイリオ" panose="020B0604030504040204" pitchFamily="50" charset="-128"/>
                </a:rPr>
                <a:t>を追加するだけ</a:t>
              </a:r>
              <a:endParaRPr sz="1100" b="1" dirty="0">
                <a:latin typeface="メイリオ" panose="020B0604030504040204" pitchFamily="50" charset="-128"/>
                <a:ea typeface="メイリオ" panose="020B0604030504040204" pitchFamily="50" charset="-128"/>
              </a:endParaRPr>
            </a:p>
          </p:txBody>
        </p:sp>
      </p:grpSp>
      <p:sp>
        <p:nvSpPr>
          <p:cNvPr id="69" name="object 19">
            <a:extLst>
              <a:ext uri="{FF2B5EF4-FFF2-40B4-BE49-F238E27FC236}">
                <a16:creationId xmlns:a16="http://schemas.microsoft.com/office/drawing/2014/main" id="{109030D8-8349-429B-B4AF-5FDD09B9968E}"/>
              </a:ext>
            </a:extLst>
          </p:cNvPr>
          <p:cNvSpPr>
            <a:spLocks noChangeAspect="1"/>
          </p:cNvSpPr>
          <p:nvPr/>
        </p:nvSpPr>
        <p:spPr>
          <a:xfrm>
            <a:off x="4683161" y="3486376"/>
            <a:ext cx="499598" cy="474411"/>
          </a:xfrm>
          <a:custGeom>
            <a:avLst/>
            <a:gdLst/>
            <a:ahLst/>
            <a:cxnLst/>
            <a:rect l="l" t="t" r="r" b="b"/>
            <a:pathLst>
              <a:path w="617220" h="586104">
                <a:moveTo>
                  <a:pt x="324231" y="0"/>
                </a:moveTo>
                <a:lnTo>
                  <a:pt x="324231" y="146494"/>
                </a:lnTo>
                <a:lnTo>
                  <a:pt x="0" y="146494"/>
                </a:lnTo>
                <a:lnTo>
                  <a:pt x="0" y="439483"/>
                </a:lnTo>
                <a:lnTo>
                  <a:pt x="324231" y="439483"/>
                </a:lnTo>
                <a:lnTo>
                  <a:pt x="324231" y="585978"/>
                </a:lnTo>
                <a:lnTo>
                  <a:pt x="617220" y="292989"/>
                </a:lnTo>
                <a:lnTo>
                  <a:pt x="324231" y="0"/>
                </a:lnTo>
                <a:close/>
              </a:path>
            </a:pathLst>
          </a:custGeom>
          <a:solidFill>
            <a:srgbClr val="08C0C8"/>
          </a:solidFill>
        </p:spPr>
        <p:txBody>
          <a:bodyPr wrap="square" lIns="0" tIns="0" rIns="0" bIns="0" rtlCol="0"/>
          <a:lstStyle/>
          <a:p>
            <a:endParaRPr/>
          </a:p>
        </p:txBody>
      </p:sp>
      <p:sp>
        <p:nvSpPr>
          <p:cNvPr id="70" name="object 29">
            <a:extLst>
              <a:ext uri="{FF2B5EF4-FFF2-40B4-BE49-F238E27FC236}">
                <a16:creationId xmlns:a16="http://schemas.microsoft.com/office/drawing/2014/main" id="{93543B3B-44FE-42C5-88BF-7B559F8D7D2A}"/>
              </a:ext>
            </a:extLst>
          </p:cNvPr>
          <p:cNvSpPr txBox="1"/>
          <p:nvPr/>
        </p:nvSpPr>
        <p:spPr>
          <a:xfrm>
            <a:off x="5293154" y="2846757"/>
            <a:ext cx="1511300" cy="351378"/>
          </a:xfrm>
          <a:prstGeom prst="rect">
            <a:avLst/>
          </a:prstGeom>
        </p:spPr>
        <p:txBody>
          <a:bodyPr vert="horz" wrap="square" lIns="0" tIns="12700" rIns="0" bIns="0" rtlCol="0">
            <a:spAutoFit/>
          </a:bodyPr>
          <a:lstStyle/>
          <a:p>
            <a:pPr algn="ctr">
              <a:lnSpc>
                <a:spcPct val="100000"/>
              </a:lnSpc>
              <a:spcBef>
                <a:spcPts val="100"/>
              </a:spcBef>
            </a:pPr>
            <a:r>
              <a:rPr sz="1100" b="1" spc="-5" dirty="0">
                <a:solidFill>
                  <a:srgbClr val="FF0000"/>
                </a:solidFill>
                <a:latin typeface="メイリオ" panose="020B0604030504040204" pitchFamily="50" charset="-128"/>
                <a:ea typeface="メイリオ" panose="020B0604030504040204" pitchFamily="50" charset="-128"/>
                <a:cs typeface="MS UI Gothic"/>
              </a:rPr>
              <a:t>レ</a:t>
            </a:r>
            <a:r>
              <a:rPr sz="1100" b="1" dirty="0">
                <a:solidFill>
                  <a:srgbClr val="FF0000"/>
                </a:solidFill>
                <a:latin typeface="メイリオ" panose="020B0604030504040204" pitchFamily="50" charset="-128"/>
                <a:ea typeface="メイリオ" panose="020B0604030504040204" pitchFamily="50" charset="-128"/>
                <a:cs typeface="MS UI Gothic"/>
              </a:rPr>
              <a:t>ポート</a:t>
            </a:r>
          </a:p>
          <a:p>
            <a:pPr algn="ctr">
              <a:lnSpc>
                <a:spcPct val="100000"/>
              </a:lnSpc>
            </a:pPr>
            <a:r>
              <a:rPr sz="1100" b="1" dirty="0">
                <a:solidFill>
                  <a:srgbClr val="FF0000"/>
                </a:solidFill>
                <a:latin typeface="メイリオ" panose="020B0604030504040204" pitchFamily="50" charset="-128"/>
                <a:ea typeface="メイリオ" panose="020B0604030504040204" pitchFamily="50" charset="-128"/>
                <a:cs typeface="MS UI Gothic"/>
              </a:rPr>
              <a:t>即時・自動作成</a:t>
            </a:r>
          </a:p>
        </p:txBody>
      </p:sp>
      <p:grpSp>
        <p:nvGrpSpPr>
          <p:cNvPr id="71" name="object 4">
            <a:extLst>
              <a:ext uri="{FF2B5EF4-FFF2-40B4-BE49-F238E27FC236}">
                <a16:creationId xmlns:a16="http://schemas.microsoft.com/office/drawing/2014/main" id="{0D227B02-E960-4741-B551-C19FB6B14BBD}"/>
              </a:ext>
            </a:extLst>
          </p:cNvPr>
          <p:cNvGrpSpPr>
            <a:grpSpLocks noChangeAspect="1"/>
          </p:cNvGrpSpPr>
          <p:nvPr/>
        </p:nvGrpSpPr>
        <p:grpSpPr>
          <a:xfrm>
            <a:off x="5486075" y="3343895"/>
            <a:ext cx="1070555" cy="1026159"/>
            <a:chOff x="1757928" y="1681733"/>
            <a:chExt cx="2970530" cy="2847340"/>
          </a:xfrm>
        </p:grpSpPr>
        <p:sp>
          <p:nvSpPr>
            <p:cNvPr id="72" name="object 5">
              <a:extLst>
                <a:ext uri="{FF2B5EF4-FFF2-40B4-BE49-F238E27FC236}">
                  <a16:creationId xmlns:a16="http://schemas.microsoft.com/office/drawing/2014/main" id="{074EEAF5-6B08-40DC-A22D-6AFFF29EC726}"/>
                </a:ext>
              </a:extLst>
            </p:cNvPr>
            <p:cNvSpPr/>
            <p:nvPr/>
          </p:nvSpPr>
          <p:spPr>
            <a:xfrm>
              <a:off x="1757928" y="1681733"/>
              <a:ext cx="2970530" cy="2847340"/>
            </a:xfrm>
            <a:custGeom>
              <a:avLst/>
              <a:gdLst/>
              <a:ahLst/>
              <a:cxnLst/>
              <a:rect l="l" t="t" r="r" b="b"/>
              <a:pathLst>
                <a:path w="2970529" h="2847340">
                  <a:moveTo>
                    <a:pt x="1484744" y="0"/>
                  </a:moveTo>
                  <a:lnTo>
                    <a:pt x="1435494" y="764"/>
                  </a:lnTo>
                  <a:lnTo>
                    <a:pt x="1386661" y="3043"/>
                  </a:lnTo>
                  <a:lnTo>
                    <a:pt x="1338268" y="6810"/>
                  </a:lnTo>
                  <a:lnTo>
                    <a:pt x="1290339" y="12044"/>
                  </a:lnTo>
                  <a:lnTo>
                    <a:pt x="1242899" y="18720"/>
                  </a:lnTo>
                  <a:lnTo>
                    <a:pt x="1195970" y="26813"/>
                  </a:lnTo>
                  <a:lnTo>
                    <a:pt x="1149577" y="36300"/>
                  </a:lnTo>
                  <a:lnTo>
                    <a:pt x="1103743" y="47158"/>
                  </a:lnTo>
                  <a:lnTo>
                    <a:pt x="1058493" y="59362"/>
                  </a:lnTo>
                  <a:lnTo>
                    <a:pt x="1013850" y="72888"/>
                  </a:lnTo>
                  <a:lnTo>
                    <a:pt x="969839" y="87712"/>
                  </a:lnTo>
                  <a:lnTo>
                    <a:pt x="926482" y="103811"/>
                  </a:lnTo>
                  <a:lnTo>
                    <a:pt x="883805" y="121160"/>
                  </a:lnTo>
                  <a:lnTo>
                    <a:pt x="841830" y="139737"/>
                  </a:lnTo>
                  <a:lnTo>
                    <a:pt x="800582" y="159516"/>
                  </a:lnTo>
                  <a:lnTo>
                    <a:pt x="760084" y="180473"/>
                  </a:lnTo>
                  <a:lnTo>
                    <a:pt x="720360" y="202586"/>
                  </a:lnTo>
                  <a:lnTo>
                    <a:pt x="681435" y="225830"/>
                  </a:lnTo>
                  <a:lnTo>
                    <a:pt x="643331" y="250181"/>
                  </a:lnTo>
                  <a:lnTo>
                    <a:pt x="606074" y="275616"/>
                  </a:lnTo>
                  <a:lnTo>
                    <a:pt x="569686" y="302109"/>
                  </a:lnTo>
                  <a:lnTo>
                    <a:pt x="534192" y="329638"/>
                  </a:lnTo>
                  <a:lnTo>
                    <a:pt x="499615" y="358179"/>
                  </a:lnTo>
                  <a:lnTo>
                    <a:pt x="465980" y="387707"/>
                  </a:lnTo>
                  <a:lnTo>
                    <a:pt x="433309" y="418199"/>
                  </a:lnTo>
                  <a:lnTo>
                    <a:pt x="401628" y="449631"/>
                  </a:lnTo>
                  <a:lnTo>
                    <a:pt x="370959" y="481979"/>
                  </a:lnTo>
                  <a:lnTo>
                    <a:pt x="341328" y="515219"/>
                  </a:lnTo>
                  <a:lnTo>
                    <a:pt x="312756" y="549327"/>
                  </a:lnTo>
                  <a:lnTo>
                    <a:pt x="285270" y="584279"/>
                  </a:lnTo>
                  <a:lnTo>
                    <a:pt x="258891" y="620052"/>
                  </a:lnTo>
                  <a:lnTo>
                    <a:pt x="233645" y="656621"/>
                  </a:lnTo>
                  <a:lnTo>
                    <a:pt x="209554" y="693962"/>
                  </a:lnTo>
                  <a:lnTo>
                    <a:pt x="186644" y="732052"/>
                  </a:lnTo>
                  <a:lnTo>
                    <a:pt x="164937" y="770867"/>
                  </a:lnTo>
                  <a:lnTo>
                    <a:pt x="144457" y="810382"/>
                  </a:lnTo>
                  <a:lnTo>
                    <a:pt x="125230" y="850575"/>
                  </a:lnTo>
                  <a:lnTo>
                    <a:pt x="107277" y="891420"/>
                  </a:lnTo>
                  <a:lnTo>
                    <a:pt x="90623" y="932895"/>
                  </a:lnTo>
                  <a:lnTo>
                    <a:pt x="75293" y="974974"/>
                  </a:lnTo>
                  <a:lnTo>
                    <a:pt x="61309" y="1017635"/>
                  </a:lnTo>
                  <a:lnTo>
                    <a:pt x="48696" y="1060853"/>
                  </a:lnTo>
                  <a:lnTo>
                    <a:pt x="37478" y="1104605"/>
                  </a:lnTo>
                  <a:lnTo>
                    <a:pt x="27678" y="1148867"/>
                  </a:lnTo>
                  <a:lnTo>
                    <a:pt x="19320" y="1193613"/>
                  </a:lnTo>
                  <a:lnTo>
                    <a:pt x="12428" y="1238822"/>
                  </a:lnTo>
                  <a:lnTo>
                    <a:pt x="7026" y="1284469"/>
                  </a:lnTo>
                  <a:lnTo>
                    <a:pt x="3138" y="1330529"/>
                  </a:lnTo>
                  <a:lnTo>
                    <a:pt x="788" y="1376980"/>
                  </a:lnTo>
                  <a:lnTo>
                    <a:pt x="0" y="1423797"/>
                  </a:lnTo>
                  <a:lnTo>
                    <a:pt x="788" y="1470999"/>
                  </a:lnTo>
                  <a:lnTo>
                    <a:pt x="3138" y="1517803"/>
                  </a:lnTo>
                  <a:lnTo>
                    <a:pt x="7026" y="1564185"/>
                  </a:lnTo>
                  <a:lnTo>
                    <a:pt x="12428" y="1610122"/>
                  </a:lnTo>
                  <a:lnTo>
                    <a:pt x="19320" y="1655591"/>
                  </a:lnTo>
                  <a:lnTo>
                    <a:pt x="27678" y="1700570"/>
                  </a:lnTo>
                  <a:lnTo>
                    <a:pt x="37478" y="1745035"/>
                  </a:lnTo>
                  <a:lnTo>
                    <a:pt x="48696" y="1788964"/>
                  </a:lnTo>
                  <a:lnTo>
                    <a:pt x="61309" y="1832333"/>
                  </a:lnTo>
                  <a:lnTo>
                    <a:pt x="75293" y="1875121"/>
                  </a:lnTo>
                  <a:lnTo>
                    <a:pt x="90623" y="1917303"/>
                  </a:lnTo>
                  <a:lnTo>
                    <a:pt x="107277" y="1958858"/>
                  </a:lnTo>
                  <a:lnTo>
                    <a:pt x="125230" y="1999762"/>
                  </a:lnTo>
                  <a:lnTo>
                    <a:pt x="144457" y="2039993"/>
                  </a:lnTo>
                  <a:lnTo>
                    <a:pt x="164937" y="2079527"/>
                  </a:lnTo>
                  <a:lnTo>
                    <a:pt x="186644" y="2118342"/>
                  </a:lnTo>
                  <a:lnTo>
                    <a:pt x="209554" y="2156415"/>
                  </a:lnTo>
                  <a:lnTo>
                    <a:pt x="233645" y="2193723"/>
                  </a:lnTo>
                  <a:lnTo>
                    <a:pt x="258891" y="2230243"/>
                  </a:lnTo>
                  <a:lnTo>
                    <a:pt x="285270" y="2265952"/>
                  </a:lnTo>
                  <a:lnTo>
                    <a:pt x="312756" y="2300828"/>
                  </a:lnTo>
                  <a:lnTo>
                    <a:pt x="341328" y="2334848"/>
                  </a:lnTo>
                  <a:lnTo>
                    <a:pt x="370959" y="2367988"/>
                  </a:lnTo>
                  <a:lnTo>
                    <a:pt x="401628" y="2400225"/>
                  </a:lnTo>
                  <a:lnTo>
                    <a:pt x="433309" y="2431538"/>
                  </a:lnTo>
                  <a:lnTo>
                    <a:pt x="465980" y="2461903"/>
                  </a:lnTo>
                  <a:lnTo>
                    <a:pt x="499615" y="2491297"/>
                  </a:lnTo>
                  <a:lnTo>
                    <a:pt x="534192" y="2519698"/>
                  </a:lnTo>
                  <a:lnTo>
                    <a:pt x="569686" y="2547082"/>
                  </a:lnTo>
                  <a:lnTo>
                    <a:pt x="606074" y="2573427"/>
                  </a:lnTo>
                  <a:lnTo>
                    <a:pt x="643331" y="2598709"/>
                  </a:lnTo>
                  <a:lnTo>
                    <a:pt x="681435" y="2622907"/>
                  </a:lnTo>
                  <a:lnTo>
                    <a:pt x="720360" y="2645996"/>
                  </a:lnTo>
                  <a:lnTo>
                    <a:pt x="760084" y="2667955"/>
                  </a:lnTo>
                  <a:lnTo>
                    <a:pt x="800582" y="2688760"/>
                  </a:lnTo>
                  <a:lnTo>
                    <a:pt x="841830" y="2708388"/>
                  </a:lnTo>
                  <a:lnTo>
                    <a:pt x="883805" y="2726817"/>
                  </a:lnTo>
                  <a:lnTo>
                    <a:pt x="926482" y="2744024"/>
                  </a:lnTo>
                  <a:lnTo>
                    <a:pt x="969839" y="2759985"/>
                  </a:lnTo>
                  <a:lnTo>
                    <a:pt x="1013850" y="2774679"/>
                  </a:lnTo>
                  <a:lnTo>
                    <a:pt x="1058493" y="2788082"/>
                  </a:lnTo>
                  <a:lnTo>
                    <a:pt x="1103743" y="2800171"/>
                  </a:lnTo>
                  <a:lnTo>
                    <a:pt x="1149577" y="2810923"/>
                  </a:lnTo>
                  <a:lnTo>
                    <a:pt x="1195970" y="2820316"/>
                  </a:lnTo>
                  <a:lnTo>
                    <a:pt x="1242899" y="2828327"/>
                  </a:lnTo>
                  <a:lnTo>
                    <a:pt x="1290339" y="2834932"/>
                  </a:lnTo>
                  <a:lnTo>
                    <a:pt x="1338268" y="2840109"/>
                  </a:lnTo>
                  <a:lnTo>
                    <a:pt x="1386661" y="2843836"/>
                  </a:lnTo>
                  <a:lnTo>
                    <a:pt x="1435494" y="2846088"/>
                  </a:lnTo>
                  <a:lnTo>
                    <a:pt x="1484744" y="2846844"/>
                  </a:lnTo>
                  <a:lnTo>
                    <a:pt x="1533590" y="2846088"/>
                  </a:lnTo>
                  <a:lnTo>
                    <a:pt x="1582055" y="2843836"/>
                  </a:lnTo>
                  <a:lnTo>
                    <a:pt x="1630113" y="2840109"/>
                  </a:lnTo>
                  <a:lnTo>
                    <a:pt x="1677738" y="2834932"/>
                  </a:lnTo>
                  <a:lnTo>
                    <a:pt x="1724907" y="2828327"/>
                  </a:lnTo>
                  <a:lnTo>
                    <a:pt x="1771594" y="2820316"/>
                  </a:lnTo>
                  <a:lnTo>
                    <a:pt x="1817775" y="2810923"/>
                  </a:lnTo>
                  <a:lnTo>
                    <a:pt x="1863423" y="2800171"/>
                  </a:lnTo>
                  <a:lnTo>
                    <a:pt x="1908515" y="2788082"/>
                  </a:lnTo>
                  <a:lnTo>
                    <a:pt x="1953026" y="2774679"/>
                  </a:lnTo>
                  <a:lnTo>
                    <a:pt x="1996930" y="2759985"/>
                  </a:lnTo>
                  <a:lnTo>
                    <a:pt x="2040202" y="2744024"/>
                  </a:lnTo>
                  <a:lnTo>
                    <a:pt x="2082818" y="2726817"/>
                  </a:lnTo>
                  <a:lnTo>
                    <a:pt x="2124753" y="2708388"/>
                  </a:lnTo>
                  <a:lnTo>
                    <a:pt x="2165982" y="2688760"/>
                  </a:lnTo>
                  <a:lnTo>
                    <a:pt x="2206479" y="2667955"/>
                  </a:lnTo>
                  <a:lnTo>
                    <a:pt x="2246220" y="2645996"/>
                  </a:lnTo>
                  <a:lnTo>
                    <a:pt x="2285181" y="2622907"/>
                  </a:lnTo>
                  <a:lnTo>
                    <a:pt x="2323335" y="2598709"/>
                  </a:lnTo>
                  <a:lnTo>
                    <a:pt x="2360658" y="2573427"/>
                  </a:lnTo>
                  <a:lnTo>
                    <a:pt x="2397125" y="2547082"/>
                  </a:lnTo>
                  <a:lnTo>
                    <a:pt x="2432712" y="2519698"/>
                  </a:lnTo>
                  <a:lnTo>
                    <a:pt x="2467392" y="2491297"/>
                  </a:lnTo>
                  <a:lnTo>
                    <a:pt x="2501142" y="2461903"/>
                  </a:lnTo>
                  <a:lnTo>
                    <a:pt x="2533937" y="2431538"/>
                  </a:lnTo>
                  <a:lnTo>
                    <a:pt x="2565751" y="2400225"/>
                  </a:lnTo>
                  <a:lnTo>
                    <a:pt x="2596559" y="2367988"/>
                  </a:lnTo>
                  <a:lnTo>
                    <a:pt x="2626337" y="2334848"/>
                  </a:lnTo>
                  <a:lnTo>
                    <a:pt x="2655059" y="2300828"/>
                  </a:lnTo>
                  <a:lnTo>
                    <a:pt x="2682701" y="2265952"/>
                  </a:lnTo>
                  <a:lnTo>
                    <a:pt x="2709238" y="2230243"/>
                  </a:lnTo>
                  <a:lnTo>
                    <a:pt x="2734644" y="2193723"/>
                  </a:lnTo>
                  <a:lnTo>
                    <a:pt x="2758896" y="2156415"/>
                  </a:lnTo>
                  <a:lnTo>
                    <a:pt x="2781967" y="2118342"/>
                  </a:lnTo>
                  <a:lnTo>
                    <a:pt x="2803833" y="2079527"/>
                  </a:lnTo>
                  <a:lnTo>
                    <a:pt x="2824469" y="2039993"/>
                  </a:lnTo>
                  <a:lnTo>
                    <a:pt x="2843851" y="1999762"/>
                  </a:lnTo>
                  <a:lnTo>
                    <a:pt x="2861952" y="1958858"/>
                  </a:lnTo>
                  <a:lnTo>
                    <a:pt x="2878749" y="1917303"/>
                  </a:lnTo>
                  <a:lnTo>
                    <a:pt x="2894216" y="1875121"/>
                  </a:lnTo>
                  <a:lnTo>
                    <a:pt x="2908328" y="1832333"/>
                  </a:lnTo>
                  <a:lnTo>
                    <a:pt x="2921061" y="1788964"/>
                  </a:lnTo>
                  <a:lnTo>
                    <a:pt x="2932389" y="1745035"/>
                  </a:lnTo>
                  <a:lnTo>
                    <a:pt x="2942287" y="1700570"/>
                  </a:lnTo>
                  <a:lnTo>
                    <a:pt x="2950731" y="1655591"/>
                  </a:lnTo>
                  <a:lnTo>
                    <a:pt x="2957696" y="1610122"/>
                  </a:lnTo>
                  <a:lnTo>
                    <a:pt x="2963157" y="1564185"/>
                  </a:lnTo>
                  <a:lnTo>
                    <a:pt x="2967088" y="1517803"/>
                  </a:lnTo>
                  <a:lnTo>
                    <a:pt x="2969465" y="1470999"/>
                  </a:lnTo>
                  <a:lnTo>
                    <a:pt x="2970263" y="1423797"/>
                  </a:lnTo>
                  <a:lnTo>
                    <a:pt x="2969465" y="1376980"/>
                  </a:lnTo>
                  <a:lnTo>
                    <a:pt x="2967088" y="1330529"/>
                  </a:lnTo>
                  <a:lnTo>
                    <a:pt x="2963157" y="1284469"/>
                  </a:lnTo>
                  <a:lnTo>
                    <a:pt x="2957696" y="1238822"/>
                  </a:lnTo>
                  <a:lnTo>
                    <a:pt x="2950731" y="1193613"/>
                  </a:lnTo>
                  <a:lnTo>
                    <a:pt x="2942287" y="1148867"/>
                  </a:lnTo>
                  <a:lnTo>
                    <a:pt x="2932389" y="1104605"/>
                  </a:lnTo>
                  <a:lnTo>
                    <a:pt x="2921061" y="1060853"/>
                  </a:lnTo>
                  <a:lnTo>
                    <a:pt x="2908328" y="1017635"/>
                  </a:lnTo>
                  <a:lnTo>
                    <a:pt x="2894216" y="974974"/>
                  </a:lnTo>
                  <a:lnTo>
                    <a:pt x="2878749" y="932895"/>
                  </a:lnTo>
                  <a:lnTo>
                    <a:pt x="2861952" y="891420"/>
                  </a:lnTo>
                  <a:lnTo>
                    <a:pt x="2843851" y="850575"/>
                  </a:lnTo>
                  <a:lnTo>
                    <a:pt x="2824469" y="810382"/>
                  </a:lnTo>
                  <a:lnTo>
                    <a:pt x="2803833" y="770867"/>
                  </a:lnTo>
                  <a:lnTo>
                    <a:pt x="2781967" y="732052"/>
                  </a:lnTo>
                  <a:lnTo>
                    <a:pt x="2758896" y="693962"/>
                  </a:lnTo>
                  <a:lnTo>
                    <a:pt x="2734644" y="656621"/>
                  </a:lnTo>
                  <a:lnTo>
                    <a:pt x="2709238" y="620052"/>
                  </a:lnTo>
                  <a:lnTo>
                    <a:pt x="2682701" y="584279"/>
                  </a:lnTo>
                  <a:lnTo>
                    <a:pt x="2655059" y="549327"/>
                  </a:lnTo>
                  <a:lnTo>
                    <a:pt x="2626337" y="515219"/>
                  </a:lnTo>
                  <a:lnTo>
                    <a:pt x="2596559" y="481979"/>
                  </a:lnTo>
                  <a:lnTo>
                    <a:pt x="2565751" y="449631"/>
                  </a:lnTo>
                  <a:lnTo>
                    <a:pt x="2533937" y="418199"/>
                  </a:lnTo>
                  <a:lnTo>
                    <a:pt x="2501142" y="387707"/>
                  </a:lnTo>
                  <a:lnTo>
                    <a:pt x="2467392" y="358179"/>
                  </a:lnTo>
                  <a:lnTo>
                    <a:pt x="2432712" y="329638"/>
                  </a:lnTo>
                  <a:lnTo>
                    <a:pt x="2397125" y="302109"/>
                  </a:lnTo>
                  <a:lnTo>
                    <a:pt x="2360658" y="275616"/>
                  </a:lnTo>
                  <a:lnTo>
                    <a:pt x="2323335" y="250181"/>
                  </a:lnTo>
                  <a:lnTo>
                    <a:pt x="2285181" y="225830"/>
                  </a:lnTo>
                  <a:lnTo>
                    <a:pt x="2246220" y="202586"/>
                  </a:lnTo>
                  <a:lnTo>
                    <a:pt x="2206479" y="180473"/>
                  </a:lnTo>
                  <a:lnTo>
                    <a:pt x="2165982" y="159516"/>
                  </a:lnTo>
                  <a:lnTo>
                    <a:pt x="2124753" y="139737"/>
                  </a:lnTo>
                  <a:lnTo>
                    <a:pt x="2082818" y="121160"/>
                  </a:lnTo>
                  <a:lnTo>
                    <a:pt x="2040202" y="103811"/>
                  </a:lnTo>
                  <a:lnTo>
                    <a:pt x="1996930" y="87712"/>
                  </a:lnTo>
                  <a:lnTo>
                    <a:pt x="1953026" y="72888"/>
                  </a:lnTo>
                  <a:lnTo>
                    <a:pt x="1908515" y="59362"/>
                  </a:lnTo>
                  <a:lnTo>
                    <a:pt x="1863423" y="47158"/>
                  </a:lnTo>
                  <a:lnTo>
                    <a:pt x="1817775" y="36300"/>
                  </a:lnTo>
                  <a:lnTo>
                    <a:pt x="1771594" y="26813"/>
                  </a:lnTo>
                  <a:lnTo>
                    <a:pt x="1724907" y="18720"/>
                  </a:lnTo>
                  <a:lnTo>
                    <a:pt x="1677738" y="12044"/>
                  </a:lnTo>
                  <a:lnTo>
                    <a:pt x="1630113" y="6810"/>
                  </a:lnTo>
                  <a:lnTo>
                    <a:pt x="1582055" y="3043"/>
                  </a:lnTo>
                  <a:lnTo>
                    <a:pt x="1533590" y="764"/>
                  </a:lnTo>
                  <a:lnTo>
                    <a:pt x="1484744" y="0"/>
                  </a:lnTo>
                  <a:close/>
                </a:path>
              </a:pathLst>
            </a:custGeom>
            <a:solidFill>
              <a:srgbClr val="FFC000"/>
            </a:solidFill>
          </p:spPr>
          <p:txBody>
            <a:bodyPr wrap="square" lIns="0" tIns="0" rIns="0" bIns="0" rtlCol="0"/>
            <a:lstStyle/>
            <a:p>
              <a:endParaRPr/>
            </a:p>
          </p:txBody>
        </p:sp>
        <p:sp>
          <p:nvSpPr>
            <p:cNvPr id="73" name="object 6">
              <a:extLst>
                <a:ext uri="{FF2B5EF4-FFF2-40B4-BE49-F238E27FC236}">
                  <a16:creationId xmlns:a16="http://schemas.microsoft.com/office/drawing/2014/main" id="{65989A60-1806-4491-B979-6213183A7CDD}"/>
                </a:ext>
              </a:extLst>
            </p:cNvPr>
            <p:cNvSpPr/>
            <p:nvPr/>
          </p:nvSpPr>
          <p:spPr>
            <a:xfrm>
              <a:off x="2471163" y="2077979"/>
              <a:ext cx="1661160" cy="2072005"/>
            </a:xfrm>
            <a:custGeom>
              <a:avLst/>
              <a:gdLst/>
              <a:ahLst/>
              <a:cxnLst/>
              <a:rect l="l" t="t" r="r" b="b"/>
              <a:pathLst>
                <a:path w="1661160" h="2072004">
                  <a:moveTo>
                    <a:pt x="1439989" y="0"/>
                  </a:moveTo>
                  <a:lnTo>
                    <a:pt x="220776" y="0"/>
                  </a:lnTo>
                  <a:lnTo>
                    <a:pt x="162063" y="5486"/>
                  </a:lnTo>
                  <a:lnTo>
                    <a:pt x="109317" y="20971"/>
                  </a:lnTo>
                  <a:lnTo>
                    <a:pt x="64639" y="44994"/>
                  </a:lnTo>
                  <a:lnTo>
                    <a:pt x="30128" y="76094"/>
                  </a:lnTo>
                  <a:lnTo>
                    <a:pt x="7881" y="112810"/>
                  </a:lnTo>
                  <a:lnTo>
                    <a:pt x="0" y="153682"/>
                  </a:lnTo>
                  <a:lnTo>
                    <a:pt x="0" y="1917915"/>
                  </a:lnTo>
                  <a:lnTo>
                    <a:pt x="7881" y="1958787"/>
                  </a:lnTo>
                  <a:lnTo>
                    <a:pt x="30128" y="1995503"/>
                  </a:lnTo>
                  <a:lnTo>
                    <a:pt x="64639" y="2026604"/>
                  </a:lnTo>
                  <a:lnTo>
                    <a:pt x="109317" y="2050627"/>
                  </a:lnTo>
                  <a:lnTo>
                    <a:pt x="162063" y="2066112"/>
                  </a:lnTo>
                  <a:lnTo>
                    <a:pt x="220776" y="2071598"/>
                  </a:lnTo>
                  <a:lnTo>
                    <a:pt x="1439989" y="2071598"/>
                  </a:lnTo>
                  <a:lnTo>
                    <a:pt x="1498703" y="2066112"/>
                  </a:lnTo>
                  <a:lnTo>
                    <a:pt x="1551448" y="2050627"/>
                  </a:lnTo>
                  <a:lnTo>
                    <a:pt x="1596126" y="2026604"/>
                  </a:lnTo>
                  <a:lnTo>
                    <a:pt x="1630638" y="1995503"/>
                  </a:lnTo>
                  <a:lnTo>
                    <a:pt x="1652884" y="1958787"/>
                  </a:lnTo>
                  <a:lnTo>
                    <a:pt x="1660766" y="1917915"/>
                  </a:lnTo>
                  <a:lnTo>
                    <a:pt x="1660766" y="153682"/>
                  </a:lnTo>
                  <a:lnTo>
                    <a:pt x="1652884" y="112810"/>
                  </a:lnTo>
                  <a:lnTo>
                    <a:pt x="1630638" y="76094"/>
                  </a:lnTo>
                  <a:lnTo>
                    <a:pt x="1596126" y="44994"/>
                  </a:lnTo>
                  <a:lnTo>
                    <a:pt x="1551448" y="20971"/>
                  </a:lnTo>
                  <a:lnTo>
                    <a:pt x="1498703" y="5486"/>
                  </a:lnTo>
                  <a:lnTo>
                    <a:pt x="1439989" y="0"/>
                  </a:lnTo>
                  <a:close/>
                </a:path>
              </a:pathLst>
            </a:custGeom>
            <a:solidFill>
              <a:srgbClr val="FFFFFF"/>
            </a:solidFill>
          </p:spPr>
          <p:txBody>
            <a:bodyPr wrap="square" lIns="0" tIns="0" rIns="0" bIns="0" rtlCol="0"/>
            <a:lstStyle/>
            <a:p>
              <a:endParaRPr/>
            </a:p>
          </p:txBody>
        </p:sp>
        <p:sp>
          <p:nvSpPr>
            <p:cNvPr id="74" name="object 7">
              <a:extLst>
                <a:ext uri="{FF2B5EF4-FFF2-40B4-BE49-F238E27FC236}">
                  <a16:creationId xmlns:a16="http://schemas.microsoft.com/office/drawing/2014/main" id="{FFBAEE67-AC66-4F71-ABAE-F368D47E1076}"/>
                </a:ext>
              </a:extLst>
            </p:cNvPr>
            <p:cNvSpPr/>
            <p:nvPr/>
          </p:nvSpPr>
          <p:spPr>
            <a:xfrm>
              <a:off x="2532120" y="2132075"/>
              <a:ext cx="1536065" cy="1927860"/>
            </a:xfrm>
            <a:custGeom>
              <a:avLst/>
              <a:gdLst/>
              <a:ahLst/>
              <a:cxnLst/>
              <a:rect l="l" t="t" r="r" b="b"/>
              <a:pathLst>
                <a:path w="1536064" h="1927860">
                  <a:moveTo>
                    <a:pt x="1376476" y="0"/>
                  </a:moveTo>
                  <a:lnTo>
                    <a:pt x="159334" y="0"/>
                  </a:lnTo>
                  <a:lnTo>
                    <a:pt x="109040" y="5567"/>
                  </a:lnTo>
                  <a:lnTo>
                    <a:pt x="65310" y="20982"/>
                  </a:lnTo>
                  <a:lnTo>
                    <a:pt x="30793" y="44310"/>
                  </a:lnTo>
                  <a:lnTo>
                    <a:pt x="8139" y="73618"/>
                  </a:lnTo>
                  <a:lnTo>
                    <a:pt x="0" y="106972"/>
                  </a:lnTo>
                  <a:lnTo>
                    <a:pt x="0" y="1820354"/>
                  </a:lnTo>
                  <a:lnTo>
                    <a:pt x="30793" y="1883224"/>
                  </a:lnTo>
                  <a:lnTo>
                    <a:pt x="65310" y="1906593"/>
                  </a:lnTo>
                  <a:lnTo>
                    <a:pt x="109040" y="1922023"/>
                  </a:lnTo>
                  <a:lnTo>
                    <a:pt x="159334" y="1927593"/>
                  </a:lnTo>
                  <a:lnTo>
                    <a:pt x="1376476" y="1927593"/>
                  </a:lnTo>
                  <a:lnTo>
                    <a:pt x="1426770" y="1922023"/>
                  </a:lnTo>
                  <a:lnTo>
                    <a:pt x="1470500" y="1906593"/>
                  </a:lnTo>
                  <a:lnTo>
                    <a:pt x="1505017" y="1883224"/>
                  </a:lnTo>
                  <a:lnTo>
                    <a:pt x="1535811" y="1820354"/>
                  </a:lnTo>
                  <a:lnTo>
                    <a:pt x="1535811" y="106972"/>
                  </a:lnTo>
                  <a:lnTo>
                    <a:pt x="1505017" y="44310"/>
                  </a:lnTo>
                  <a:lnTo>
                    <a:pt x="1470500" y="20982"/>
                  </a:lnTo>
                  <a:lnTo>
                    <a:pt x="1426770" y="5567"/>
                  </a:lnTo>
                  <a:lnTo>
                    <a:pt x="1376476" y="0"/>
                  </a:lnTo>
                  <a:close/>
                </a:path>
              </a:pathLst>
            </a:custGeom>
            <a:solidFill>
              <a:srgbClr val="FFC000"/>
            </a:solidFill>
          </p:spPr>
          <p:txBody>
            <a:bodyPr wrap="square" lIns="0" tIns="0" rIns="0" bIns="0" rtlCol="0"/>
            <a:lstStyle/>
            <a:p>
              <a:endParaRPr/>
            </a:p>
          </p:txBody>
        </p:sp>
        <p:sp>
          <p:nvSpPr>
            <p:cNvPr id="75" name="object 8">
              <a:extLst>
                <a:ext uri="{FF2B5EF4-FFF2-40B4-BE49-F238E27FC236}">
                  <a16:creationId xmlns:a16="http://schemas.microsoft.com/office/drawing/2014/main" id="{C914D60A-67E8-49C6-A207-9CA9F85F3892}"/>
                </a:ext>
              </a:extLst>
            </p:cNvPr>
            <p:cNvSpPr/>
            <p:nvPr/>
          </p:nvSpPr>
          <p:spPr>
            <a:xfrm>
              <a:off x="2618232" y="2209812"/>
              <a:ext cx="1310640" cy="1587500"/>
            </a:xfrm>
            <a:custGeom>
              <a:avLst/>
              <a:gdLst/>
              <a:ahLst/>
              <a:cxnLst/>
              <a:rect l="l" t="t" r="r" b="b"/>
              <a:pathLst>
                <a:path w="1310639" h="1587500">
                  <a:moveTo>
                    <a:pt x="596328" y="1319784"/>
                  </a:moveTo>
                  <a:lnTo>
                    <a:pt x="593928" y="1304264"/>
                  </a:lnTo>
                  <a:lnTo>
                    <a:pt x="587070" y="1292504"/>
                  </a:lnTo>
                  <a:lnTo>
                    <a:pt x="576249" y="1285049"/>
                  </a:lnTo>
                  <a:lnTo>
                    <a:pt x="561975" y="1282433"/>
                  </a:lnTo>
                  <a:lnTo>
                    <a:pt x="34353" y="1282433"/>
                  </a:lnTo>
                  <a:lnTo>
                    <a:pt x="21132" y="1285049"/>
                  </a:lnTo>
                  <a:lnTo>
                    <a:pt x="10198" y="1292504"/>
                  </a:lnTo>
                  <a:lnTo>
                    <a:pt x="2743" y="1304264"/>
                  </a:lnTo>
                  <a:lnTo>
                    <a:pt x="0" y="1319784"/>
                  </a:lnTo>
                  <a:lnTo>
                    <a:pt x="2743" y="1333931"/>
                  </a:lnTo>
                  <a:lnTo>
                    <a:pt x="10198" y="1345730"/>
                  </a:lnTo>
                  <a:lnTo>
                    <a:pt x="21132" y="1353781"/>
                  </a:lnTo>
                  <a:lnTo>
                    <a:pt x="34353" y="1356779"/>
                  </a:lnTo>
                  <a:lnTo>
                    <a:pt x="561975" y="1356779"/>
                  </a:lnTo>
                  <a:lnTo>
                    <a:pt x="576249" y="1353781"/>
                  </a:lnTo>
                  <a:lnTo>
                    <a:pt x="587070" y="1345730"/>
                  </a:lnTo>
                  <a:lnTo>
                    <a:pt x="593928" y="1333931"/>
                  </a:lnTo>
                  <a:lnTo>
                    <a:pt x="596328" y="1319784"/>
                  </a:lnTo>
                  <a:close/>
                </a:path>
                <a:path w="1310639" h="1587500">
                  <a:moveTo>
                    <a:pt x="596328" y="1074407"/>
                  </a:moveTo>
                  <a:lnTo>
                    <a:pt x="593928" y="1058900"/>
                  </a:lnTo>
                  <a:lnTo>
                    <a:pt x="587070" y="1047140"/>
                  </a:lnTo>
                  <a:lnTo>
                    <a:pt x="576249" y="1039685"/>
                  </a:lnTo>
                  <a:lnTo>
                    <a:pt x="561975" y="1037069"/>
                  </a:lnTo>
                  <a:lnTo>
                    <a:pt x="34353" y="1037069"/>
                  </a:lnTo>
                  <a:lnTo>
                    <a:pt x="21132" y="1039685"/>
                  </a:lnTo>
                  <a:lnTo>
                    <a:pt x="10198" y="1047140"/>
                  </a:lnTo>
                  <a:lnTo>
                    <a:pt x="2743" y="1058900"/>
                  </a:lnTo>
                  <a:lnTo>
                    <a:pt x="0" y="1074407"/>
                  </a:lnTo>
                  <a:lnTo>
                    <a:pt x="2743" y="1088567"/>
                  </a:lnTo>
                  <a:lnTo>
                    <a:pt x="10198" y="1100353"/>
                  </a:lnTo>
                  <a:lnTo>
                    <a:pt x="21132" y="1108417"/>
                  </a:lnTo>
                  <a:lnTo>
                    <a:pt x="34353" y="1111402"/>
                  </a:lnTo>
                  <a:lnTo>
                    <a:pt x="561975" y="1111402"/>
                  </a:lnTo>
                  <a:lnTo>
                    <a:pt x="576249" y="1108417"/>
                  </a:lnTo>
                  <a:lnTo>
                    <a:pt x="587070" y="1100353"/>
                  </a:lnTo>
                  <a:lnTo>
                    <a:pt x="593928" y="1088567"/>
                  </a:lnTo>
                  <a:lnTo>
                    <a:pt x="596328" y="1074407"/>
                  </a:lnTo>
                  <a:close/>
                </a:path>
                <a:path w="1310639" h="1587500">
                  <a:moveTo>
                    <a:pt x="596328" y="815327"/>
                  </a:moveTo>
                  <a:lnTo>
                    <a:pt x="593928" y="799820"/>
                  </a:lnTo>
                  <a:lnTo>
                    <a:pt x="587070" y="788060"/>
                  </a:lnTo>
                  <a:lnTo>
                    <a:pt x="576249" y="780605"/>
                  </a:lnTo>
                  <a:lnTo>
                    <a:pt x="561975" y="777989"/>
                  </a:lnTo>
                  <a:lnTo>
                    <a:pt x="34353" y="777989"/>
                  </a:lnTo>
                  <a:lnTo>
                    <a:pt x="21132" y="780605"/>
                  </a:lnTo>
                  <a:lnTo>
                    <a:pt x="10198" y="788060"/>
                  </a:lnTo>
                  <a:lnTo>
                    <a:pt x="2743" y="799820"/>
                  </a:lnTo>
                  <a:lnTo>
                    <a:pt x="0" y="815327"/>
                  </a:lnTo>
                  <a:lnTo>
                    <a:pt x="2743" y="829487"/>
                  </a:lnTo>
                  <a:lnTo>
                    <a:pt x="10198" y="841273"/>
                  </a:lnTo>
                  <a:lnTo>
                    <a:pt x="21132" y="849337"/>
                  </a:lnTo>
                  <a:lnTo>
                    <a:pt x="34353" y="852322"/>
                  </a:lnTo>
                  <a:lnTo>
                    <a:pt x="561975" y="852322"/>
                  </a:lnTo>
                  <a:lnTo>
                    <a:pt x="576249" y="849337"/>
                  </a:lnTo>
                  <a:lnTo>
                    <a:pt x="587070" y="841273"/>
                  </a:lnTo>
                  <a:lnTo>
                    <a:pt x="593928" y="829487"/>
                  </a:lnTo>
                  <a:lnTo>
                    <a:pt x="596328" y="815327"/>
                  </a:lnTo>
                  <a:close/>
                </a:path>
                <a:path w="1310639" h="1587500">
                  <a:moveTo>
                    <a:pt x="964463" y="36639"/>
                  </a:moveTo>
                  <a:lnTo>
                    <a:pt x="963434" y="22263"/>
                  </a:lnTo>
                  <a:lnTo>
                    <a:pt x="960615" y="10629"/>
                  </a:lnTo>
                  <a:lnTo>
                    <a:pt x="956335" y="2844"/>
                  </a:lnTo>
                  <a:lnTo>
                    <a:pt x="950950" y="0"/>
                  </a:lnTo>
                  <a:lnTo>
                    <a:pt x="433374" y="0"/>
                  </a:lnTo>
                  <a:lnTo>
                    <a:pt x="427977" y="2844"/>
                  </a:lnTo>
                  <a:lnTo>
                    <a:pt x="423697" y="10629"/>
                  </a:lnTo>
                  <a:lnTo>
                    <a:pt x="420878" y="22263"/>
                  </a:lnTo>
                  <a:lnTo>
                    <a:pt x="419862" y="36639"/>
                  </a:lnTo>
                  <a:lnTo>
                    <a:pt x="420878" y="51269"/>
                  </a:lnTo>
                  <a:lnTo>
                    <a:pt x="423697" y="62877"/>
                  </a:lnTo>
                  <a:lnTo>
                    <a:pt x="427977" y="70535"/>
                  </a:lnTo>
                  <a:lnTo>
                    <a:pt x="433374" y="73291"/>
                  </a:lnTo>
                  <a:lnTo>
                    <a:pt x="950950" y="73291"/>
                  </a:lnTo>
                  <a:lnTo>
                    <a:pt x="956335" y="70535"/>
                  </a:lnTo>
                  <a:lnTo>
                    <a:pt x="960615" y="62877"/>
                  </a:lnTo>
                  <a:lnTo>
                    <a:pt x="963434" y="51269"/>
                  </a:lnTo>
                  <a:lnTo>
                    <a:pt x="964463" y="36639"/>
                  </a:lnTo>
                  <a:close/>
                </a:path>
                <a:path w="1310639" h="1587500">
                  <a:moveTo>
                    <a:pt x="1302334" y="1549895"/>
                  </a:moveTo>
                  <a:lnTo>
                    <a:pt x="1297089" y="1534388"/>
                  </a:lnTo>
                  <a:lnTo>
                    <a:pt x="1282103" y="1522628"/>
                  </a:lnTo>
                  <a:lnTo>
                    <a:pt x="1258468" y="1515173"/>
                  </a:lnTo>
                  <a:lnTo>
                    <a:pt x="1227302" y="1512557"/>
                  </a:lnTo>
                  <a:lnTo>
                    <a:pt x="75031" y="1512557"/>
                  </a:lnTo>
                  <a:lnTo>
                    <a:pt x="46164" y="1515173"/>
                  </a:lnTo>
                  <a:lnTo>
                    <a:pt x="22275" y="1522628"/>
                  </a:lnTo>
                  <a:lnTo>
                    <a:pt x="6007" y="1534388"/>
                  </a:lnTo>
                  <a:lnTo>
                    <a:pt x="0" y="1549895"/>
                  </a:lnTo>
                  <a:lnTo>
                    <a:pt x="6007" y="1564055"/>
                  </a:lnTo>
                  <a:lnTo>
                    <a:pt x="22275" y="1575841"/>
                  </a:lnTo>
                  <a:lnTo>
                    <a:pt x="46164" y="1583905"/>
                  </a:lnTo>
                  <a:lnTo>
                    <a:pt x="75031" y="1586890"/>
                  </a:lnTo>
                  <a:lnTo>
                    <a:pt x="1227302" y="1586890"/>
                  </a:lnTo>
                  <a:lnTo>
                    <a:pt x="1258468" y="1583905"/>
                  </a:lnTo>
                  <a:lnTo>
                    <a:pt x="1282103" y="1575841"/>
                  </a:lnTo>
                  <a:lnTo>
                    <a:pt x="1297089" y="1564055"/>
                  </a:lnTo>
                  <a:lnTo>
                    <a:pt x="1302334" y="1549895"/>
                  </a:lnTo>
                  <a:close/>
                </a:path>
                <a:path w="1310639" h="1587500">
                  <a:moveTo>
                    <a:pt x="1302880" y="1325867"/>
                  </a:moveTo>
                  <a:lnTo>
                    <a:pt x="1301851" y="1310360"/>
                  </a:lnTo>
                  <a:lnTo>
                    <a:pt x="1298905" y="1298600"/>
                  </a:lnTo>
                  <a:lnTo>
                    <a:pt x="1294269" y="1291145"/>
                  </a:lnTo>
                  <a:lnTo>
                    <a:pt x="1288135" y="1288529"/>
                  </a:lnTo>
                  <a:lnTo>
                    <a:pt x="1061720" y="1288529"/>
                  </a:lnTo>
                  <a:lnTo>
                    <a:pt x="1056055" y="1291145"/>
                  </a:lnTo>
                  <a:lnTo>
                    <a:pt x="1051356" y="1298600"/>
                  </a:lnTo>
                  <a:lnTo>
                    <a:pt x="1048156" y="1310360"/>
                  </a:lnTo>
                  <a:lnTo>
                    <a:pt x="1046975" y="1325867"/>
                  </a:lnTo>
                  <a:lnTo>
                    <a:pt x="1048156" y="1340027"/>
                  </a:lnTo>
                  <a:lnTo>
                    <a:pt x="1051356" y="1351813"/>
                  </a:lnTo>
                  <a:lnTo>
                    <a:pt x="1056055" y="1359877"/>
                  </a:lnTo>
                  <a:lnTo>
                    <a:pt x="1061720" y="1362862"/>
                  </a:lnTo>
                  <a:lnTo>
                    <a:pt x="1288135" y="1362862"/>
                  </a:lnTo>
                  <a:lnTo>
                    <a:pt x="1294269" y="1359877"/>
                  </a:lnTo>
                  <a:lnTo>
                    <a:pt x="1298905" y="1351813"/>
                  </a:lnTo>
                  <a:lnTo>
                    <a:pt x="1301851" y="1340027"/>
                  </a:lnTo>
                  <a:lnTo>
                    <a:pt x="1302880" y="1325867"/>
                  </a:lnTo>
                  <a:close/>
                </a:path>
                <a:path w="1310639" h="1587500">
                  <a:moveTo>
                    <a:pt x="1302880" y="1074407"/>
                  </a:moveTo>
                  <a:lnTo>
                    <a:pt x="1301851" y="1058900"/>
                  </a:lnTo>
                  <a:lnTo>
                    <a:pt x="1298905" y="1047140"/>
                  </a:lnTo>
                  <a:lnTo>
                    <a:pt x="1294269" y="1039685"/>
                  </a:lnTo>
                  <a:lnTo>
                    <a:pt x="1288135" y="1037069"/>
                  </a:lnTo>
                  <a:lnTo>
                    <a:pt x="1061720" y="1037069"/>
                  </a:lnTo>
                  <a:lnTo>
                    <a:pt x="1056055" y="1039685"/>
                  </a:lnTo>
                  <a:lnTo>
                    <a:pt x="1051356" y="1047140"/>
                  </a:lnTo>
                  <a:lnTo>
                    <a:pt x="1048156" y="1058900"/>
                  </a:lnTo>
                  <a:lnTo>
                    <a:pt x="1046975" y="1074407"/>
                  </a:lnTo>
                  <a:lnTo>
                    <a:pt x="1048156" y="1088567"/>
                  </a:lnTo>
                  <a:lnTo>
                    <a:pt x="1051356" y="1100353"/>
                  </a:lnTo>
                  <a:lnTo>
                    <a:pt x="1056055" y="1108417"/>
                  </a:lnTo>
                  <a:lnTo>
                    <a:pt x="1061720" y="1111402"/>
                  </a:lnTo>
                  <a:lnTo>
                    <a:pt x="1288135" y="1111402"/>
                  </a:lnTo>
                  <a:lnTo>
                    <a:pt x="1294269" y="1108417"/>
                  </a:lnTo>
                  <a:lnTo>
                    <a:pt x="1298905" y="1100353"/>
                  </a:lnTo>
                  <a:lnTo>
                    <a:pt x="1301851" y="1088567"/>
                  </a:lnTo>
                  <a:lnTo>
                    <a:pt x="1302880" y="1074407"/>
                  </a:lnTo>
                  <a:close/>
                </a:path>
                <a:path w="1310639" h="1587500">
                  <a:moveTo>
                    <a:pt x="1310500" y="815327"/>
                  </a:moveTo>
                  <a:lnTo>
                    <a:pt x="1309471" y="799820"/>
                  </a:lnTo>
                  <a:lnTo>
                    <a:pt x="1306525" y="788060"/>
                  </a:lnTo>
                  <a:lnTo>
                    <a:pt x="1301889" y="780605"/>
                  </a:lnTo>
                  <a:lnTo>
                    <a:pt x="1295755" y="777989"/>
                  </a:lnTo>
                  <a:lnTo>
                    <a:pt x="1069340" y="777989"/>
                  </a:lnTo>
                  <a:lnTo>
                    <a:pt x="1063675" y="780605"/>
                  </a:lnTo>
                  <a:lnTo>
                    <a:pt x="1058976" y="788060"/>
                  </a:lnTo>
                  <a:lnTo>
                    <a:pt x="1055776" y="799820"/>
                  </a:lnTo>
                  <a:lnTo>
                    <a:pt x="1054595" y="815327"/>
                  </a:lnTo>
                  <a:lnTo>
                    <a:pt x="1055776" y="829487"/>
                  </a:lnTo>
                  <a:lnTo>
                    <a:pt x="1058976" y="841273"/>
                  </a:lnTo>
                  <a:lnTo>
                    <a:pt x="1063675" y="849337"/>
                  </a:lnTo>
                  <a:lnTo>
                    <a:pt x="1069340" y="852322"/>
                  </a:lnTo>
                  <a:lnTo>
                    <a:pt x="1295755" y="852322"/>
                  </a:lnTo>
                  <a:lnTo>
                    <a:pt x="1301889" y="849337"/>
                  </a:lnTo>
                  <a:lnTo>
                    <a:pt x="1306525" y="841273"/>
                  </a:lnTo>
                  <a:lnTo>
                    <a:pt x="1309471" y="829487"/>
                  </a:lnTo>
                  <a:lnTo>
                    <a:pt x="1310500" y="815327"/>
                  </a:lnTo>
                  <a:close/>
                </a:path>
              </a:pathLst>
            </a:custGeom>
            <a:solidFill>
              <a:srgbClr val="FFFFFF"/>
            </a:solidFill>
          </p:spPr>
          <p:txBody>
            <a:bodyPr wrap="square" lIns="0" tIns="0" rIns="0" bIns="0" rtlCol="0"/>
            <a:lstStyle/>
            <a:p>
              <a:endParaRPr/>
            </a:p>
          </p:txBody>
        </p:sp>
        <p:sp>
          <p:nvSpPr>
            <p:cNvPr id="76" name="object 9">
              <a:extLst>
                <a:ext uri="{FF2B5EF4-FFF2-40B4-BE49-F238E27FC236}">
                  <a16:creationId xmlns:a16="http://schemas.microsoft.com/office/drawing/2014/main" id="{D2B46C71-31C2-4988-89D9-2B076A511C33}"/>
                </a:ext>
              </a:extLst>
            </p:cNvPr>
            <p:cNvSpPr/>
            <p:nvPr/>
          </p:nvSpPr>
          <p:spPr>
            <a:xfrm>
              <a:off x="2618226" y="3722369"/>
              <a:ext cx="711835" cy="74930"/>
            </a:xfrm>
            <a:custGeom>
              <a:avLst/>
              <a:gdLst/>
              <a:ahLst/>
              <a:cxnLst/>
              <a:rect l="l" t="t" r="r" b="b"/>
              <a:pathLst>
                <a:path w="711835" h="74929">
                  <a:moveTo>
                    <a:pt x="670356" y="0"/>
                  </a:moveTo>
                  <a:lnTo>
                    <a:pt x="40982" y="0"/>
                  </a:lnTo>
                  <a:lnTo>
                    <a:pt x="25224" y="2606"/>
                  </a:lnTo>
                  <a:lnTo>
                    <a:pt x="12176" y="10063"/>
                  </a:lnTo>
                  <a:lnTo>
                    <a:pt x="3285" y="21822"/>
                  </a:lnTo>
                  <a:lnTo>
                    <a:pt x="0" y="37337"/>
                  </a:lnTo>
                  <a:lnTo>
                    <a:pt x="3285" y="51498"/>
                  </a:lnTo>
                  <a:lnTo>
                    <a:pt x="12176" y="63284"/>
                  </a:lnTo>
                  <a:lnTo>
                    <a:pt x="25224" y="71345"/>
                  </a:lnTo>
                  <a:lnTo>
                    <a:pt x="40982" y="74333"/>
                  </a:lnTo>
                  <a:lnTo>
                    <a:pt x="670356" y="74333"/>
                  </a:lnTo>
                  <a:lnTo>
                    <a:pt x="687384" y="71345"/>
                  </a:lnTo>
                  <a:lnTo>
                    <a:pt x="700292" y="63284"/>
                  </a:lnTo>
                  <a:lnTo>
                    <a:pt x="708477" y="51498"/>
                  </a:lnTo>
                  <a:lnTo>
                    <a:pt x="711339" y="37337"/>
                  </a:lnTo>
                  <a:lnTo>
                    <a:pt x="708477" y="21822"/>
                  </a:lnTo>
                  <a:lnTo>
                    <a:pt x="700292" y="10063"/>
                  </a:lnTo>
                  <a:lnTo>
                    <a:pt x="687384" y="2606"/>
                  </a:lnTo>
                  <a:lnTo>
                    <a:pt x="670356" y="0"/>
                  </a:lnTo>
                  <a:close/>
                </a:path>
              </a:pathLst>
            </a:custGeom>
            <a:solidFill>
              <a:srgbClr val="00AFEF"/>
            </a:solidFill>
          </p:spPr>
          <p:txBody>
            <a:bodyPr wrap="square" lIns="0" tIns="0" rIns="0" bIns="0" rtlCol="0"/>
            <a:lstStyle/>
            <a:p>
              <a:endParaRPr/>
            </a:p>
          </p:txBody>
        </p:sp>
        <p:sp>
          <p:nvSpPr>
            <p:cNvPr id="77" name="object 10">
              <a:extLst>
                <a:ext uri="{FF2B5EF4-FFF2-40B4-BE49-F238E27FC236}">
                  <a16:creationId xmlns:a16="http://schemas.microsoft.com/office/drawing/2014/main" id="{E3BB3FA0-8D14-4411-ABB4-8BA70089EFA8}"/>
                </a:ext>
              </a:extLst>
            </p:cNvPr>
            <p:cNvSpPr/>
            <p:nvPr/>
          </p:nvSpPr>
          <p:spPr>
            <a:xfrm>
              <a:off x="2688334" y="2431543"/>
              <a:ext cx="1177290" cy="402590"/>
            </a:xfrm>
            <a:custGeom>
              <a:avLst/>
              <a:gdLst/>
              <a:ahLst/>
              <a:cxnLst/>
              <a:rect l="l" t="t" r="r" b="b"/>
              <a:pathLst>
                <a:path w="1177289" h="402589">
                  <a:moveTo>
                    <a:pt x="642587" y="86918"/>
                  </a:moveTo>
                  <a:lnTo>
                    <a:pt x="588378" y="86918"/>
                  </a:lnTo>
                  <a:lnTo>
                    <a:pt x="706831" y="390093"/>
                  </a:lnTo>
                  <a:lnTo>
                    <a:pt x="708845" y="394616"/>
                  </a:lnTo>
                  <a:lnTo>
                    <a:pt x="714155" y="398562"/>
                  </a:lnTo>
                  <a:lnTo>
                    <a:pt x="721661" y="401353"/>
                  </a:lnTo>
                  <a:lnTo>
                    <a:pt x="730262" y="402412"/>
                  </a:lnTo>
                  <a:lnTo>
                    <a:pt x="738863" y="401353"/>
                  </a:lnTo>
                  <a:lnTo>
                    <a:pt x="746369" y="398562"/>
                  </a:lnTo>
                  <a:lnTo>
                    <a:pt x="751679" y="394616"/>
                  </a:lnTo>
                  <a:lnTo>
                    <a:pt x="753694" y="390093"/>
                  </a:lnTo>
                  <a:lnTo>
                    <a:pt x="795427" y="327812"/>
                  </a:lnTo>
                  <a:lnTo>
                    <a:pt x="741972" y="327812"/>
                  </a:lnTo>
                  <a:lnTo>
                    <a:pt x="642587" y="86918"/>
                  </a:lnTo>
                  <a:close/>
                </a:path>
                <a:path w="1177289" h="402589">
                  <a:moveTo>
                    <a:pt x="358796" y="191617"/>
                  </a:moveTo>
                  <a:lnTo>
                    <a:pt x="294182" y="191617"/>
                  </a:lnTo>
                  <a:lnTo>
                    <a:pt x="424357" y="321652"/>
                  </a:lnTo>
                  <a:lnTo>
                    <a:pt x="426555" y="325213"/>
                  </a:lnTo>
                  <a:lnTo>
                    <a:pt x="433147" y="327042"/>
                  </a:lnTo>
                  <a:lnTo>
                    <a:pt x="444133" y="327716"/>
                  </a:lnTo>
                  <a:lnTo>
                    <a:pt x="459511" y="327812"/>
                  </a:lnTo>
                  <a:lnTo>
                    <a:pt x="466464" y="326753"/>
                  </a:lnTo>
                  <a:lnTo>
                    <a:pt x="471222" y="323962"/>
                  </a:lnTo>
                  <a:lnTo>
                    <a:pt x="475983" y="320016"/>
                  </a:lnTo>
                  <a:lnTo>
                    <a:pt x="482942" y="315493"/>
                  </a:lnTo>
                  <a:lnTo>
                    <a:pt x="502831" y="272376"/>
                  </a:lnTo>
                  <a:lnTo>
                    <a:pt x="436079" y="272376"/>
                  </a:lnTo>
                  <a:lnTo>
                    <a:pt x="358796" y="191617"/>
                  </a:lnTo>
                  <a:close/>
                </a:path>
                <a:path w="1177289" h="402589">
                  <a:moveTo>
                    <a:pt x="882561" y="154673"/>
                  </a:moveTo>
                  <a:lnTo>
                    <a:pt x="847420" y="154673"/>
                  </a:lnTo>
                  <a:lnTo>
                    <a:pt x="847420" y="160832"/>
                  </a:lnTo>
                  <a:lnTo>
                    <a:pt x="835698" y="160832"/>
                  </a:lnTo>
                  <a:lnTo>
                    <a:pt x="741972" y="327812"/>
                  </a:lnTo>
                  <a:lnTo>
                    <a:pt x="795427" y="327812"/>
                  </a:lnTo>
                  <a:lnTo>
                    <a:pt x="882561" y="197777"/>
                  </a:lnTo>
                  <a:lnTo>
                    <a:pt x="965390" y="197777"/>
                  </a:lnTo>
                  <a:lnTo>
                    <a:pt x="882561" y="154673"/>
                  </a:lnTo>
                  <a:close/>
                </a:path>
                <a:path w="1177289" h="402589">
                  <a:moveTo>
                    <a:pt x="588378" y="0"/>
                  </a:moveTo>
                  <a:lnTo>
                    <a:pt x="436079" y="272376"/>
                  </a:lnTo>
                  <a:lnTo>
                    <a:pt x="502831" y="272376"/>
                  </a:lnTo>
                  <a:lnTo>
                    <a:pt x="588378" y="86918"/>
                  </a:lnTo>
                  <a:lnTo>
                    <a:pt x="642587" y="86918"/>
                  </a:lnTo>
                  <a:lnTo>
                    <a:pt x="611809" y="12318"/>
                  </a:lnTo>
                  <a:lnTo>
                    <a:pt x="609795" y="7795"/>
                  </a:lnTo>
                  <a:lnTo>
                    <a:pt x="604485" y="3849"/>
                  </a:lnTo>
                  <a:lnTo>
                    <a:pt x="596979" y="1058"/>
                  </a:lnTo>
                  <a:lnTo>
                    <a:pt x="588378" y="0"/>
                  </a:lnTo>
                  <a:close/>
                </a:path>
                <a:path w="1177289" h="402589">
                  <a:moveTo>
                    <a:pt x="305904" y="148513"/>
                  </a:moveTo>
                  <a:lnTo>
                    <a:pt x="294182" y="148513"/>
                  </a:lnTo>
                  <a:lnTo>
                    <a:pt x="153606" y="222415"/>
                  </a:lnTo>
                  <a:lnTo>
                    <a:pt x="35140" y="222415"/>
                  </a:lnTo>
                  <a:lnTo>
                    <a:pt x="19770" y="223580"/>
                  </a:lnTo>
                  <a:lnTo>
                    <a:pt x="8788" y="227120"/>
                  </a:lnTo>
                  <a:lnTo>
                    <a:pt x="2197" y="233098"/>
                  </a:lnTo>
                  <a:lnTo>
                    <a:pt x="0" y="241579"/>
                  </a:lnTo>
                  <a:lnTo>
                    <a:pt x="2197" y="246102"/>
                  </a:lnTo>
                  <a:lnTo>
                    <a:pt x="8788" y="250048"/>
                  </a:lnTo>
                  <a:lnTo>
                    <a:pt x="19770" y="252839"/>
                  </a:lnTo>
                  <a:lnTo>
                    <a:pt x="35140" y="253898"/>
                  </a:lnTo>
                  <a:lnTo>
                    <a:pt x="188747" y="253898"/>
                  </a:lnTo>
                  <a:lnTo>
                    <a:pt x="188747" y="247738"/>
                  </a:lnTo>
                  <a:lnTo>
                    <a:pt x="294182" y="191617"/>
                  </a:lnTo>
                  <a:lnTo>
                    <a:pt x="358796" y="191617"/>
                  </a:lnTo>
                  <a:lnTo>
                    <a:pt x="329336" y="160832"/>
                  </a:lnTo>
                  <a:lnTo>
                    <a:pt x="327321" y="156309"/>
                  </a:lnTo>
                  <a:lnTo>
                    <a:pt x="322011" y="152363"/>
                  </a:lnTo>
                  <a:lnTo>
                    <a:pt x="314505" y="149572"/>
                  </a:lnTo>
                  <a:lnTo>
                    <a:pt x="305904" y="148513"/>
                  </a:lnTo>
                  <a:close/>
                </a:path>
                <a:path w="1177289" h="402589">
                  <a:moveTo>
                    <a:pt x="965390" y="197777"/>
                  </a:moveTo>
                  <a:lnTo>
                    <a:pt x="882561" y="197777"/>
                  </a:lnTo>
                  <a:lnTo>
                    <a:pt x="989304" y="253898"/>
                  </a:lnTo>
                  <a:lnTo>
                    <a:pt x="1141603" y="253898"/>
                  </a:lnTo>
                  <a:lnTo>
                    <a:pt x="1156980" y="252839"/>
                  </a:lnTo>
                  <a:lnTo>
                    <a:pt x="1167966" y="250048"/>
                  </a:lnTo>
                  <a:lnTo>
                    <a:pt x="1174558" y="246102"/>
                  </a:lnTo>
                  <a:lnTo>
                    <a:pt x="1176756" y="241579"/>
                  </a:lnTo>
                  <a:lnTo>
                    <a:pt x="1174558" y="233098"/>
                  </a:lnTo>
                  <a:lnTo>
                    <a:pt x="1167966" y="227120"/>
                  </a:lnTo>
                  <a:lnTo>
                    <a:pt x="1156980" y="223580"/>
                  </a:lnTo>
                  <a:lnTo>
                    <a:pt x="1141603" y="222415"/>
                  </a:lnTo>
                  <a:lnTo>
                    <a:pt x="1012736" y="222415"/>
                  </a:lnTo>
                  <a:lnTo>
                    <a:pt x="965390" y="197777"/>
                  </a:lnTo>
                  <a:close/>
                </a:path>
              </a:pathLst>
            </a:custGeom>
            <a:solidFill>
              <a:srgbClr val="FFFF00"/>
            </a:solidFill>
          </p:spPr>
          <p:txBody>
            <a:bodyPr wrap="square" lIns="0" tIns="0" rIns="0" bIns="0" rtlCol="0"/>
            <a:lstStyle/>
            <a:p>
              <a:endParaRPr/>
            </a:p>
          </p:txBody>
        </p:sp>
      </p:grpSp>
      <p:sp>
        <p:nvSpPr>
          <p:cNvPr id="78" name="object 3">
            <a:extLst>
              <a:ext uri="{FF2B5EF4-FFF2-40B4-BE49-F238E27FC236}">
                <a16:creationId xmlns:a16="http://schemas.microsoft.com/office/drawing/2014/main" id="{9D7A8706-4F6A-41DC-81B0-262DB2E38B52}"/>
              </a:ext>
            </a:extLst>
          </p:cNvPr>
          <p:cNvSpPr txBox="1"/>
          <p:nvPr/>
        </p:nvSpPr>
        <p:spPr>
          <a:xfrm>
            <a:off x="4727513" y="4408210"/>
            <a:ext cx="2662651" cy="702756"/>
          </a:xfrm>
          <a:prstGeom prst="rect">
            <a:avLst/>
          </a:prstGeom>
        </p:spPr>
        <p:txBody>
          <a:bodyPr vert="horz" wrap="square" lIns="0" tIns="165100" rIns="0" bIns="0" rtlCol="0">
            <a:spAutoFit/>
          </a:bodyPr>
          <a:lstStyle/>
          <a:p>
            <a:pPr algn="ctr">
              <a:lnSpc>
                <a:spcPct val="100000"/>
              </a:lnSpc>
              <a:spcBef>
                <a:spcPts val="1300"/>
              </a:spcBef>
            </a:pPr>
            <a:r>
              <a:rPr sz="1200" b="1" spc="-5" dirty="0" err="1">
                <a:solidFill>
                  <a:srgbClr val="FF0000"/>
                </a:solidFill>
                <a:latin typeface="メイリオ" panose="020B0604030504040204" pitchFamily="50" charset="-128"/>
                <a:ea typeface="メイリオ" panose="020B0604030504040204" pitchFamily="50" charset="-128"/>
                <a:cs typeface="MS UI Gothic"/>
              </a:rPr>
              <a:t>一人一人</a:t>
            </a:r>
            <a:r>
              <a:rPr sz="1200" b="1" spc="-10" dirty="0" err="1">
                <a:solidFill>
                  <a:srgbClr val="FF0000"/>
                </a:solidFill>
                <a:latin typeface="メイリオ" panose="020B0604030504040204" pitchFamily="50" charset="-128"/>
                <a:ea typeface="メイリオ" panose="020B0604030504040204" pitchFamily="50" charset="-128"/>
                <a:cs typeface="MS UI Gothic"/>
              </a:rPr>
              <a:t>に</a:t>
            </a:r>
            <a:r>
              <a:rPr sz="1200" b="1" spc="-5" dirty="0" err="1">
                <a:solidFill>
                  <a:srgbClr val="FF0000"/>
                </a:solidFill>
                <a:latin typeface="メイリオ" panose="020B0604030504040204" pitchFamily="50" charset="-128"/>
                <a:ea typeface="メイリオ" panose="020B0604030504040204" pitchFamily="50" charset="-128"/>
                <a:cs typeface="MS UI Gothic"/>
              </a:rPr>
              <a:t>即した</a:t>
            </a:r>
            <a:r>
              <a:rPr lang="en-US" sz="1200" b="1" spc="-5" dirty="0">
                <a:solidFill>
                  <a:srgbClr val="FF0000"/>
                </a:solidFill>
                <a:latin typeface="メイリオ" panose="020B0604030504040204" pitchFamily="50" charset="-128"/>
                <a:ea typeface="メイリオ" panose="020B0604030504040204" pitchFamily="50" charset="-128"/>
                <a:cs typeface="MS UI Gothic"/>
              </a:rPr>
              <a:t> ( personalized )</a:t>
            </a:r>
          </a:p>
          <a:p>
            <a:pPr algn="ctr">
              <a:lnSpc>
                <a:spcPct val="100000"/>
              </a:lnSpc>
              <a:spcBef>
                <a:spcPts val="1300"/>
              </a:spcBef>
            </a:pPr>
            <a:r>
              <a:rPr sz="1200" b="1" spc="90" dirty="0">
                <a:solidFill>
                  <a:srgbClr val="FF0000"/>
                </a:solidFill>
                <a:latin typeface="メイリオ" panose="020B0604030504040204" pitchFamily="50" charset="-128"/>
                <a:ea typeface="メイリオ" panose="020B0604030504040204" pitchFamily="50" charset="-128"/>
                <a:cs typeface="MS UI Gothic"/>
              </a:rPr>
              <a:t>０</a:t>
            </a:r>
            <a:r>
              <a:rPr sz="1200" b="1" spc="135" dirty="0">
                <a:solidFill>
                  <a:srgbClr val="FF0000"/>
                </a:solidFill>
                <a:latin typeface="メイリオ" panose="020B0604030504040204" pitchFamily="50" charset="-128"/>
                <a:ea typeface="メイリオ" panose="020B0604030504040204" pitchFamily="50" charset="-128"/>
                <a:cs typeface="MS UI Gothic"/>
              </a:rPr>
              <a:t>次予防</a:t>
            </a:r>
            <a:r>
              <a:rPr sz="1200" b="1" spc="110" dirty="0">
                <a:solidFill>
                  <a:srgbClr val="FF0000"/>
                </a:solidFill>
                <a:latin typeface="メイリオ" panose="020B0604030504040204" pitchFamily="50" charset="-128"/>
                <a:ea typeface="メイリオ" panose="020B0604030504040204" pitchFamily="50" charset="-128"/>
                <a:cs typeface="MS UI Gothic"/>
              </a:rPr>
              <a:t>の</a:t>
            </a:r>
            <a:r>
              <a:rPr sz="1200" b="1" spc="-5" dirty="0">
                <a:solidFill>
                  <a:srgbClr val="FF0000"/>
                </a:solidFill>
                <a:latin typeface="メイリオ" panose="020B0604030504040204" pitchFamily="50" charset="-128"/>
                <a:ea typeface="メイリオ" panose="020B0604030504040204" pitchFamily="50" charset="-128"/>
                <a:cs typeface="MS UI Gothic"/>
              </a:rPr>
              <a:t>提案</a:t>
            </a:r>
            <a:r>
              <a:rPr lang="ja-JP" altLang="en-US" sz="1200" b="1" spc="-5" dirty="0">
                <a:solidFill>
                  <a:srgbClr val="FF0000"/>
                </a:solidFill>
                <a:latin typeface="メイリオ" panose="020B0604030504040204" pitchFamily="50" charset="-128"/>
                <a:ea typeface="メイリオ" panose="020B0604030504040204" pitchFamily="50" charset="-128"/>
                <a:cs typeface="MS UI Gothic"/>
              </a:rPr>
              <a:t>が可能！</a:t>
            </a:r>
            <a:endParaRPr sz="1200" b="1" dirty="0">
              <a:solidFill>
                <a:srgbClr val="FF0000"/>
              </a:solidFill>
              <a:latin typeface="メイリオ" panose="020B0604030504040204" pitchFamily="50" charset="-128"/>
              <a:ea typeface="メイリオ" panose="020B0604030504040204" pitchFamily="50" charset="-128"/>
              <a:cs typeface="MS UI Gothic"/>
            </a:endParaRPr>
          </a:p>
        </p:txBody>
      </p:sp>
      <p:sp>
        <p:nvSpPr>
          <p:cNvPr id="79" name="テキスト ボックス 78">
            <a:extLst>
              <a:ext uri="{FF2B5EF4-FFF2-40B4-BE49-F238E27FC236}">
                <a16:creationId xmlns:a16="http://schemas.microsoft.com/office/drawing/2014/main" id="{0FDA4AFD-CB9F-43CF-BFE7-C46FA51E758B}"/>
              </a:ext>
            </a:extLst>
          </p:cNvPr>
          <p:cNvSpPr txBox="1"/>
          <p:nvPr/>
        </p:nvSpPr>
        <p:spPr>
          <a:xfrm>
            <a:off x="0" y="5684272"/>
            <a:ext cx="3780366" cy="369332"/>
          </a:xfrm>
          <a:prstGeom prst="rect">
            <a:avLst/>
          </a:prstGeom>
          <a:noFill/>
        </p:spPr>
        <p:txBody>
          <a:bodyPr wrap="square">
            <a:spAutoFit/>
          </a:bodyPr>
          <a:lstStyle/>
          <a:p>
            <a:r>
              <a:rPr lang="en-US" altLang="ja-JP" sz="1800" b="1" dirty="0">
                <a:latin typeface="メイリオ" panose="020B0604030504040204" pitchFamily="50" charset="-128"/>
                <a:ea typeface="メイリオ" panose="020B0604030504040204" pitchFamily="50" charset="-128"/>
              </a:rPr>
              <a:t>【</a:t>
            </a:r>
            <a:r>
              <a:rPr lang="ja-JP" altLang="en-US" sz="1800" b="1" dirty="0">
                <a:latin typeface="メイリオ" panose="020B0604030504040204" pitchFamily="50" charset="-128"/>
                <a:ea typeface="メイリオ" panose="020B0604030504040204" pitchFamily="50" charset="-128"/>
              </a:rPr>
              <a:t>光触媒コーティング</a:t>
            </a:r>
            <a:r>
              <a:rPr lang="en-US" altLang="ja-JP" sz="1800" b="1" dirty="0">
                <a:latin typeface="メイリオ" panose="020B0604030504040204" pitchFamily="50" charset="-128"/>
                <a:ea typeface="メイリオ" panose="020B0604030504040204" pitchFamily="50" charset="-128"/>
              </a:rPr>
              <a:t>】</a:t>
            </a:r>
            <a:endParaRPr lang="ja-JP" altLang="en-US" sz="1800" b="1" dirty="0"/>
          </a:p>
        </p:txBody>
      </p:sp>
      <p:sp>
        <p:nvSpPr>
          <p:cNvPr id="34" name="楕円 33">
            <a:extLst>
              <a:ext uri="{FF2B5EF4-FFF2-40B4-BE49-F238E27FC236}">
                <a16:creationId xmlns:a16="http://schemas.microsoft.com/office/drawing/2014/main" id="{86D061BD-AB75-4659-B66C-4974DB2FC0AF}"/>
              </a:ext>
            </a:extLst>
          </p:cNvPr>
          <p:cNvSpPr/>
          <p:nvPr/>
        </p:nvSpPr>
        <p:spPr>
          <a:xfrm>
            <a:off x="5133614" y="1923947"/>
            <a:ext cx="387457" cy="351378"/>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a:solidFill>
                  <a:srgbClr val="FF0000"/>
                </a:solidFill>
              </a:rPr>
              <a:t>✖</a:t>
            </a:r>
          </a:p>
        </p:txBody>
      </p:sp>
      <p:cxnSp>
        <p:nvCxnSpPr>
          <p:cNvPr id="1024" name="コネクタ: 曲線 1023">
            <a:extLst>
              <a:ext uri="{FF2B5EF4-FFF2-40B4-BE49-F238E27FC236}">
                <a16:creationId xmlns:a16="http://schemas.microsoft.com/office/drawing/2014/main" id="{7E6EAC13-9FB6-441B-830A-F4423C9A7130}"/>
              </a:ext>
            </a:extLst>
          </p:cNvPr>
          <p:cNvCxnSpPr>
            <a:cxnSpLocks/>
            <a:endCxn id="109" idx="3"/>
          </p:cNvCxnSpPr>
          <p:nvPr/>
        </p:nvCxnSpPr>
        <p:spPr>
          <a:xfrm rot="10800000" flipV="1">
            <a:off x="3443673" y="2191074"/>
            <a:ext cx="1782116" cy="853338"/>
          </a:xfrm>
          <a:prstGeom prst="curvedConnector3">
            <a:avLst>
              <a:gd name="adj1" fmla="val 41449"/>
            </a:avLst>
          </a:prstGeom>
          <a:ln w="69850">
            <a:solidFill>
              <a:schemeClr val="accent3"/>
            </a:solidFill>
            <a:tailEnd type="triangle"/>
          </a:ln>
        </p:spPr>
        <p:style>
          <a:lnRef idx="1">
            <a:schemeClr val="accent1"/>
          </a:lnRef>
          <a:fillRef idx="0">
            <a:schemeClr val="accent1"/>
          </a:fillRef>
          <a:effectRef idx="0">
            <a:schemeClr val="accent1"/>
          </a:effectRef>
          <a:fontRef idx="minor">
            <a:schemeClr val="tx1"/>
          </a:fontRef>
        </p:style>
      </p:cxnSp>
      <p:pic>
        <p:nvPicPr>
          <p:cNvPr id="109" name="object 6">
            <a:extLst>
              <a:ext uri="{FF2B5EF4-FFF2-40B4-BE49-F238E27FC236}">
                <a16:creationId xmlns:a16="http://schemas.microsoft.com/office/drawing/2014/main" id="{113C9D48-7E90-426D-B6A1-6C9484658834}"/>
              </a:ext>
            </a:extLst>
          </p:cNvPr>
          <p:cNvPicPr>
            <a:picLocks noChangeAspect="1"/>
          </p:cNvPicPr>
          <p:nvPr/>
        </p:nvPicPr>
        <p:blipFill>
          <a:blip r:embed="rId3" cstate="print"/>
          <a:stretch>
            <a:fillRect/>
          </a:stretch>
        </p:blipFill>
        <p:spPr>
          <a:xfrm>
            <a:off x="2712153" y="2811240"/>
            <a:ext cx="731520" cy="466344"/>
          </a:xfrm>
          <a:prstGeom prst="rect">
            <a:avLst/>
          </a:prstGeom>
        </p:spPr>
      </p:pic>
      <p:pic>
        <p:nvPicPr>
          <p:cNvPr id="110" name="object 2">
            <a:extLst>
              <a:ext uri="{FF2B5EF4-FFF2-40B4-BE49-F238E27FC236}">
                <a16:creationId xmlns:a16="http://schemas.microsoft.com/office/drawing/2014/main" id="{A7E70CD9-D42B-4B28-9B9F-68C16203915B}"/>
              </a:ext>
            </a:extLst>
          </p:cNvPr>
          <p:cNvPicPr>
            <a:picLocks noChangeAspect="1"/>
          </p:cNvPicPr>
          <p:nvPr/>
        </p:nvPicPr>
        <p:blipFill>
          <a:blip r:embed="rId6" cstate="print"/>
          <a:stretch>
            <a:fillRect/>
          </a:stretch>
        </p:blipFill>
        <p:spPr>
          <a:xfrm>
            <a:off x="160564" y="6224747"/>
            <a:ext cx="2832354" cy="2877693"/>
          </a:xfrm>
          <a:prstGeom prst="rect">
            <a:avLst/>
          </a:prstGeom>
          <a:ln w="25400">
            <a:solidFill>
              <a:schemeClr val="accent1"/>
            </a:solidFill>
          </a:ln>
        </p:spPr>
      </p:pic>
      <p:grpSp>
        <p:nvGrpSpPr>
          <p:cNvPr id="111" name="object 22">
            <a:extLst>
              <a:ext uri="{FF2B5EF4-FFF2-40B4-BE49-F238E27FC236}">
                <a16:creationId xmlns:a16="http://schemas.microsoft.com/office/drawing/2014/main" id="{67834EEB-5A8A-4632-B064-D5FF00925770}"/>
              </a:ext>
            </a:extLst>
          </p:cNvPr>
          <p:cNvGrpSpPr>
            <a:grpSpLocks noChangeAspect="1"/>
          </p:cNvGrpSpPr>
          <p:nvPr/>
        </p:nvGrpSpPr>
        <p:grpSpPr>
          <a:xfrm>
            <a:off x="1868739" y="8768647"/>
            <a:ext cx="620476" cy="190700"/>
            <a:chOff x="5121600" y="9088375"/>
            <a:chExt cx="1178560" cy="192405"/>
          </a:xfrm>
        </p:grpSpPr>
        <p:pic>
          <p:nvPicPr>
            <p:cNvPr id="112" name="object 23">
              <a:extLst>
                <a:ext uri="{FF2B5EF4-FFF2-40B4-BE49-F238E27FC236}">
                  <a16:creationId xmlns:a16="http://schemas.microsoft.com/office/drawing/2014/main" id="{C8D21E09-786D-42E2-8133-DED7B57C498F}"/>
                </a:ext>
              </a:extLst>
            </p:cNvPr>
            <p:cNvPicPr/>
            <p:nvPr/>
          </p:nvPicPr>
          <p:blipFill>
            <a:blip r:embed="rId7" cstate="print"/>
            <a:stretch>
              <a:fillRect/>
            </a:stretch>
          </p:blipFill>
          <p:spPr>
            <a:xfrm>
              <a:off x="5582981" y="9088386"/>
              <a:ext cx="120205" cy="192100"/>
            </a:xfrm>
            <a:prstGeom prst="rect">
              <a:avLst/>
            </a:prstGeom>
          </p:spPr>
        </p:pic>
        <p:pic>
          <p:nvPicPr>
            <p:cNvPr id="113" name="object 24">
              <a:extLst>
                <a:ext uri="{FF2B5EF4-FFF2-40B4-BE49-F238E27FC236}">
                  <a16:creationId xmlns:a16="http://schemas.microsoft.com/office/drawing/2014/main" id="{9D3FE2B3-0603-4293-96CE-136FB2383FC6}"/>
                </a:ext>
              </a:extLst>
            </p:cNvPr>
            <p:cNvPicPr/>
            <p:nvPr/>
          </p:nvPicPr>
          <p:blipFill>
            <a:blip r:embed="rId8" cstate="print"/>
            <a:stretch>
              <a:fillRect/>
            </a:stretch>
          </p:blipFill>
          <p:spPr>
            <a:xfrm>
              <a:off x="5429269" y="9088380"/>
              <a:ext cx="120154" cy="192112"/>
            </a:xfrm>
            <a:prstGeom prst="rect">
              <a:avLst/>
            </a:prstGeom>
          </p:spPr>
        </p:pic>
        <p:pic>
          <p:nvPicPr>
            <p:cNvPr id="114" name="object 25">
              <a:extLst>
                <a:ext uri="{FF2B5EF4-FFF2-40B4-BE49-F238E27FC236}">
                  <a16:creationId xmlns:a16="http://schemas.microsoft.com/office/drawing/2014/main" id="{A74F06BC-F263-4571-B369-4726C387BC85}"/>
                </a:ext>
              </a:extLst>
            </p:cNvPr>
            <p:cNvPicPr/>
            <p:nvPr/>
          </p:nvPicPr>
          <p:blipFill>
            <a:blip r:embed="rId9" cstate="print"/>
            <a:stretch>
              <a:fillRect/>
            </a:stretch>
          </p:blipFill>
          <p:spPr>
            <a:xfrm>
              <a:off x="5121600" y="9088378"/>
              <a:ext cx="120154" cy="192112"/>
            </a:xfrm>
            <a:prstGeom prst="rect">
              <a:avLst/>
            </a:prstGeom>
          </p:spPr>
        </p:pic>
        <p:pic>
          <p:nvPicPr>
            <p:cNvPr id="115" name="object 26">
              <a:extLst>
                <a:ext uri="{FF2B5EF4-FFF2-40B4-BE49-F238E27FC236}">
                  <a16:creationId xmlns:a16="http://schemas.microsoft.com/office/drawing/2014/main" id="{C04A12E3-F069-4989-961B-1DAFDDC2BDDC}"/>
                </a:ext>
              </a:extLst>
            </p:cNvPr>
            <p:cNvPicPr/>
            <p:nvPr/>
          </p:nvPicPr>
          <p:blipFill>
            <a:blip r:embed="rId10" cstate="print"/>
            <a:stretch>
              <a:fillRect/>
            </a:stretch>
          </p:blipFill>
          <p:spPr>
            <a:xfrm>
              <a:off x="5275522" y="9088375"/>
              <a:ext cx="120053" cy="192112"/>
            </a:xfrm>
            <a:prstGeom prst="rect">
              <a:avLst/>
            </a:prstGeom>
          </p:spPr>
        </p:pic>
        <p:pic>
          <p:nvPicPr>
            <p:cNvPr id="116" name="object 27">
              <a:extLst>
                <a:ext uri="{FF2B5EF4-FFF2-40B4-BE49-F238E27FC236}">
                  <a16:creationId xmlns:a16="http://schemas.microsoft.com/office/drawing/2014/main" id="{0636A12A-75FB-4E8A-9AFD-15FB4C61DE3E}"/>
                </a:ext>
              </a:extLst>
            </p:cNvPr>
            <p:cNvPicPr/>
            <p:nvPr/>
          </p:nvPicPr>
          <p:blipFill>
            <a:blip r:embed="rId11" cstate="print"/>
            <a:stretch>
              <a:fillRect/>
            </a:stretch>
          </p:blipFill>
          <p:spPr>
            <a:xfrm>
              <a:off x="5871866" y="9088386"/>
              <a:ext cx="120230" cy="192100"/>
            </a:xfrm>
            <a:prstGeom prst="rect">
              <a:avLst/>
            </a:prstGeom>
          </p:spPr>
        </p:pic>
        <p:pic>
          <p:nvPicPr>
            <p:cNvPr id="117" name="object 28">
              <a:extLst>
                <a:ext uri="{FF2B5EF4-FFF2-40B4-BE49-F238E27FC236}">
                  <a16:creationId xmlns:a16="http://schemas.microsoft.com/office/drawing/2014/main" id="{918894BF-66E6-4EB1-B839-EA3255A538B1}"/>
                </a:ext>
              </a:extLst>
            </p:cNvPr>
            <p:cNvPicPr/>
            <p:nvPr/>
          </p:nvPicPr>
          <p:blipFill>
            <a:blip r:embed="rId12" cstate="print"/>
            <a:stretch>
              <a:fillRect/>
            </a:stretch>
          </p:blipFill>
          <p:spPr>
            <a:xfrm>
              <a:off x="6025720" y="9088380"/>
              <a:ext cx="120167" cy="192112"/>
            </a:xfrm>
            <a:prstGeom prst="rect">
              <a:avLst/>
            </a:prstGeom>
          </p:spPr>
        </p:pic>
        <p:pic>
          <p:nvPicPr>
            <p:cNvPr id="118" name="object 29">
              <a:extLst>
                <a:ext uri="{FF2B5EF4-FFF2-40B4-BE49-F238E27FC236}">
                  <a16:creationId xmlns:a16="http://schemas.microsoft.com/office/drawing/2014/main" id="{AE428394-4A93-43D8-8B09-C5AA9FF4C40C}"/>
                </a:ext>
              </a:extLst>
            </p:cNvPr>
            <p:cNvPicPr/>
            <p:nvPr/>
          </p:nvPicPr>
          <p:blipFill>
            <a:blip r:embed="rId13" cstate="print"/>
            <a:stretch>
              <a:fillRect/>
            </a:stretch>
          </p:blipFill>
          <p:spPr>
            <a:xfrm>
              <a:off x="5725802" y="9088380"/>
              <a:ext cx="124053" cy="192112"/>
            </a:xfrm>
            <a:prstGeom prst="rect">
              <a:avLst/>
            </a:prstGeom>
          </p:spPr>
        </p:pic>
        <p:pic>
          <p:nvPicPr>
            <p:cNvPr id="119" name="object 30">
              <a:extLst>
                <a:ext uri="{FF2B5EF4-FFF2-40B4-BE49-F238E27FC236}">
                  <a16:creationId xmlns:a16="http://schemas.microsoft.com/office/drawing/2014/main" id="{1AA5148E-AA67-4E67-B545-7D3931CA2172}"/>
                </a:ext>
              </a:extLst>
            </p:cNvPr>
            <p:cNvPicPr/>
            <p:nvPr/>
          </p:nvPicPr>
          <p:blipFill>
            <a:blip r:embed="rId14" cstate="print"/>
            <a:stretch>
              <a:fillRect/>
            </a:stretch>
          </p:blipFill>
          <p:spPr>
            <a:xfrm>
              <a:off x="6179538" y="9088385"/>
              <a:ext cx="120078" cy="192112"/>
            </a:xfrm>
            <a:prstGeom prst="rect">
              <a:avLst/>
            </a:prstGeom>
          </p:spPr>
        </p:pic>
      </p:grpSp>
      <p:sp>
        <p:nvSpPr>
          <p:cNvPr id="124" name="object 21">
            <a:extLst>
              <a:ext uri="{FF2B5EF4-FFF2-40B4-BE49-F238E27FC236}">
                <a16:creationId xmlns:a16="http://schemas.microsoft.com/office/drawing/2014/main" id="{E9E4B3B7-AC55-41CC-8396-7C801D68C5B1}"/>
              </a:ext>
            </a:extLst>
          </p:cNvPr>
          <p:cNvSpPr>
            <a:spLocks noChangeAspect="1"/>
          </p:cNvSpPr>
          <p:nvPr/>
        </p:nvSpPr>
        <p:spPr>
          <a:xfrm>
            <a:off x="2570561" y="8629943"/>
            <a:ext cx="326242" cy="381400"/>
          </a:xfrm>
          <a:custGeom>
            <a:avLst/>
            <a:gdLst/>
            <a:ahLst/>
            <a:cxnLst/>
            <a:rect l="l" t="t" r="r" b="b"/>
            <a:pathLst>
              <a:path w="615950" h="720090">
                <a:moveTo>
                  <a:pt x="307800" y="0"/>
                </a:moveTo>
                <a:lnTo>
                  <a:pt x="19939" y="205609"/>
                </a:lnTo>
                <a:lnTo>
                  <a:pt x="0" y="245767"/>
                </a:lnTo>
                <a:lnTo>
                  <a:pt x="0" y="669185"/>
                </a:lnTo>
                <a:lnTo>
                  <a:pt x="3964" y="688798"/>
                </a:lnTo>
                <a:lnTo>
                  <a:pt x="14768" y="704830"/>
                </a:lnTo>
                <a:lnTo>
                  <a:pt x="30780" y="715648"/>
                </a:lnTo>
                <a:lnTo>
                  <a:pt x="50368" y="719616"/>
                </a:lnTo>
                <a:lnTo>
                  <a:pt x="565238" y="719616"/>
                </a:lnTo>
                <a:lnTo>
                  <a:pt x="584843" y="715648"/>
                </a:lnTo>
                <a:lnTo>
                  <a:pt x="600867" y="704830"/>
                </a:lnTo>
                <a:lnTo>
                  <a:pt x="611678" y="688798"/>
                </a:lnTo>
                <a:lnTo>
                  <a:pt x="615645" y="669185"/>
                </a:lnTo>
                <a:lnTo>
                  <a:pt x="615645" y="557501"/>
                </a:lnTo>
                <a:lnTo>
                  <a:pt x="566597" y="557501"/>
                </a:lnTo>
                <a:lnTo>
                  <a:pt x="566597" y="669921"/>
                </a:lnTo>
                <a:lnTo>
                  <a:pt x="566000" y="670556"/>
                </a:lnTo>
                <a:lnTo>
                  <a:pt x="49606" y="670556"/>
                </a:lnTo>
                <a:lnTo>
                  <a:pt x="49034" y="669921"/>
                </a:lnTo>
                <a:lnTo>
                  <a:pt x="49034" y="245767"/>
                </a:lnTo>
                <a:lnTo>
                  <a:pt x="49187" y="244903"/>
                </a:lnTo>
                <a:lnTo>
                  <a:pt x="307467" y="48739"/>
                </a:lnTo>
                <a:lnTo>
                  <a:pt x="308152" y="48739"/>
                </a:lnTo>
                <a:lnTo>
                  <a:pt x="566102" y="244624"/>
                </a:lnTo>
                <a:lnTo>
                  <a:pt x="566597" y="245297"/>
                </a:lnTo>
                <a:lnTo>
                  <a:pt x="566597" y="325650"/>
                </a:lnTo>
                <a:lnTo>
                  <a:pt x="615645" y="325650"/>
                </a:lnTo>
                <a:lnTo>
                  <a:pt x="615645" y="245767"/>
                </a:lnTo>
                <a:lnTo>
                  <a:pt x="614282" y="234195"/>
                </a:lnTo>
                <a:lnTo>
                  <a:pt x="338251" y="10029"/>
                </a:lnTo>
                <a:lnTo>
                  <a:pt x="323724" y="2501"/>
                </a:lnTo>
                <a:lnTo>
                  <a:pt x="307800" y="0"/>
                </a:lnTo>
                <a:close/>
              </a:path>
            </a:pathLst>
          </a:custGeom>
          <a:solidFill>
            <a:srgbClr val="74A5BA"/>
          </a:solidFill>
        </p:spPr>
        <p:txBody>
          <a:bodyPr wrap="square" lIns="0" tIns="0" rIns="0" bIns="0" rtlCol="0"/>
          <a:lstStyle/>
          <a:p>
            <a:endParaRPr/>
          </a:p>
        </p:txBody>
      </p:sp>
      <p:grpSp>
        <p:nvGrpSpPr>
          <p:cNvPr id="125" name="object 61">
            <a:extLst>
              <a:ext uri="{FF2B5EF4-FFF2-40B4-BE49-F238E27FC236}">
                <a16:creationId xmlns:a16="http://schemas.microsoft.com/office/drawing/2014/main" id="{D68ADE5D-223B-4890-8303-9E6411255FB2}"/>
              </a:ext>
            </a:extLst>
          </p:cNvPr>
          <p:cNvGrpSpPr/>
          <p:nvPr/>
        </p:nvGrpSpPr>
        <p:grpSpPr>
          <a:xfrm>
            <a:off x="3037869" y="6158656"/>
            <a:ext cx="4192270" cy="3060952"/>
            <a:chOff x="5582220" y="3333206"/>
            <a:chExt cx="4192270" cy="3133090"/>
          </a:xfrm>
        </p:grpSpPr>
        <p:pic>
          <p:nvPicPr>
            <p:cNvPr id="126" name="object 62">
              <a:extLst>
                <a:ext uri="{FF2B5EF4-FFF2-40B4-BE49-F238E27FC236}">
                  <a16:creationId xmlns:a16="http://schemas.microsoft.com/office/drawing/2014/main" id="{A5942DC2-44D4-466B-9C49-F42CE096E970}"/>
                </a:ext>
              </a:extLst>
            </p:cNvPr>
            <p:cNvPicPr/>
            <p:nvPr/>
          </p:nvPicPr>
          <p:blipFill>
            <a:blip r:embed="rId15" cstate="print"/>
            <a:stretch>
              <a:fillRect/>
            </a:stretch>
          </p:blipFill>
          <p:spPr>
            <a:xfrm>
              <a:off x="5582220" y="3333206"/>
              <a:ext cx="4191787" cy="3132467"/>
            </a:xfrm>
            <a:prstGeom prst="rect">
              <a:avLst/>
            </a:prstGeom>
          </p:spPr>
        </p:pic>
        <p:sp>
          <p:nvSpPr>
            <p:cNvPr id="127" name="object 63">
              <a:extLst>
                <a:ext uri="{FF2B5EF4-FFF2-40B4-BE49-F238E27FC236}">
                  <a16:creationId xmlns:a16="http://schemas.microsoft.com/office/drawing/2014/main" id="{6342D62F-B93D-40CE-B8E0-920B37C2F5A5}"/>
                </a:ext>
              </a:extLst>
            </p:cNvPr>
            <p:cNvSpPr/>
            <p:nvPr/>
          </p:nvSpPr>
          <p:spPr>
            <a:xfrm>
              <a:off x="5729693" y="5583123"/>
              <a:ext cx="3896995" cy="72390"/>
            </a:xfrm>
            <a:custGeom>
              <a:avLst/>
              <a:gdLst/>
              <a:ahLst/>
              <a:cxnLst/>
              <a:rect l="l" t="t" r="r" b="b"/>
              <a:pathLst>
                <a:path w="3896995" h="72389">
                  <a:moveTo>
                    <a:pt x="3896817" y="0"/>
                  </a:moveTo>
                  <a:lnTo>
                    <a:pt x="0" y="0"/>
                  </a:lnTo>
                  <a:lnTo>
                    <a:pt x="0" y="72161"/>
                  </a:lnTo>
                  <a:lnTo>
                    <a:pt x="3896817" y="72161"/>
                  </a:lnTo>
                  <a:lnTo>
                    <a:pt x="3896817" y="0"/>
                  </a:lnTo>
                  <a:close/>
                </a:path>
              </a:pathLst>
            </a:custGeom>
            <a:solidFill>
              <a:srgbClr val="AAABAE"/>
            </a:solidFill>
          </p:spPr>
          <p:txBody>
            <a:bodyPr wrap="square" lIns="0" tIns="0" rIns="0" bIns="0" rtlCol="0"/>
            <a:lstStyle/>
            <a:p>
              <a:endParaRPr/>
            </a:p>
          </p:txBody>
        </p:sp>
        <p:pic>
          <p:nvPicPr>
            <p:cNvPr id="128" name="object 64">
              <a:extLst>
                <a:ext uri="{FF2B5EF4-FFF2-40B4-BE49-F238E27FC236}">
                  <a16:creationId xmlns:a16="http://schemas.microsoft.com/office/drawing/2014/main" id="{3DE0DE66-8D75-42C1-B973-E05752496AA4}"/>
                </a:ext>
              </a:extLst>
            </p:cNvPr>
            <p:cNvPicPr/>
            <p:nvPr/>
          </p:nvPicPr>
          <p:blipFill>
            <a:blip r:embed="rId16" cstate="print"/>
            <a:stretch>
              <a:fillRect/>
            </a:stretch>
          </p:blipFill>
          <p:spPr>
            <a:xfrm>
              <a:off x="5729692" y="5490357"/>
              <a:ext cx="3896547" cy="92760"/>
            </a:xfrm>
            <a:prstGeom prst="rect">
              <a:avLst/>
            </a:prstGeom>
          </p:spPr>
        </p:pic>
      </p:grpSp>
      <p:pic>
        <p:nvPicPr>
          <p:cNvPr id="129" name="object 82">
            <a:extLst>
              <a:ext uri="{FF2B5EF4-FFF2-40B4-BE49-F238E27FC236}">
                <a16:creationId xmlns:a16="http://schemas.microsoft.com/office/drawing/2014/main" id="{E0ADF3E1-8E96-4F8A-86CA-2E1509E4FD4E}"/>
              </a:ext>
            </a:extLst>
          </p:cNvPr>
          <p:cNvPicPr>
            <a:picLocks noChangeAspect="1"/>
          </p:cNvPicPr>
          <p:nvPr/>
        </p:nvPicPr>
        <p:blipFill>
          <a:blip r:embed="rId17" cstate="print"/>
          <a:stretch>
            <a:fillRect/>
          </a:stretch>
        </p:blipFill>
        <p:spPr>
          <a:xfrm>
            <a:off x="6121689" y="6219015"/>
            <a:ext cx="994095" cy="816000"/>
          </a:xfrm>
          <a:prstGeom prst="rect">
            <a:avLst/>
          </a:prstGeom>
        </p:spPr>
      </p:pic>
      <p:pic>
        <p:nvPicPr>
          <p:cNvPr id="130" name="object 66">
            <a:extLst>
              <a:ext uri="{FF2B5EF4-FFF2-40B4-BE49-F238E27FC236}">
                <a16:creationId xmlns:a16="http://schemas.microsoft.com/office/drawing/2014/main" id="{D70E1006-8C61-47E1-99ED-6F3865583E78}"/>
              </a:ext>
            </a:extLst>
          </p:cNvPr>
          <p:cNvPicPr/>
          <p:nvPr/>
        </p:nvPicPr>
        <p:blipFill>
          <a:blip r:embed="rId18" cstate="print"/>
          <a:stretch>
            <a:fillRect/>
          </a:stretch>
        </p:blipFill>
        <p:spPr>
          <a:xfrm>
            <a:off x="4038773" y="6031358"/>
            <a:ext cx="2003107" cy="320471"/>
          </a:xfrm>
          <a:prstGeom prst="rect">
            <a:avLst/>
          </a:prstGeom>
        </p:spPr>
      </p:pic>
      <p:pic>
        <p:nvPicPr>
          <p:cNvPr id="131" name="object 70">
            <a:extLst>
              <a:ext uri="{FF2B5EF4-FFF2-40B4-BE49-F238E27FC236}">
                <a16:creationId xmlns:a16="http://schemas.microsoft.com/office/drawing/2014/main" id="{88A5867C-1DB5-4929-AF92-19839495F3FF}"/>
              </a:ext>
            </a:extLst>
          </p:cNvPr>
          <p:cNvPicPr/>
          <p:nvPr/>
        </p:nvPicPr>
        <p:blipFill>
          <a:blip r:embed="rId19" cstate="print"/>
          <a:stretch>
            <a:fillRect/>
          </a:stretch>
        </p:blipFill>
        <p:spPr>
          <a:xfrm>
            <a:off x="3158850" y="7678224"/>
            <a:ext cx="1026140" cy="123659"/>
          </a:xfrm>
          <a:prstGeom prst="rect">
            <a:avLst/>
          </a:prstGeom>
          <a:solidFill>
            <a:srgbClr val="FFFF00"/>
          </a:solidFill>
        </p:spPr>
      </p:pic>
      <p:pic>
        <p:nvPicPr>
          <p:cNvPr id="135" name="object 67">
            <a:extLst>
              <a:ext uri="{FF2B5EF4-FFF2-40B4-BE49-F238E27FC236}">
                <a16:creationId xmlns:a16="http://schemas.microsoft.com/office/drawing/2014/main" id="{B0B7334E-C6D0-43F2-94AB-16432CD7E065}"/>
              </a:ext>
            </a:extLst>
          </p:cNvPr>
          <p:cNvPicPr/>
          <p:nvPr/>
        </p:nvPicPr>
        <p:blipFill>
          <a:blip r:embed="rId20" cstate="print"/>
          <a:stretch>
            <a:fillRect/>
          </a:stretch>
        </p:blipFill>
        <p:spPr>
          <a:xfrm>
            <a:off x="3570076" y="8492026"/>
            <a:ext cx="3186234" cy="134827"/>
          </a:xfrm>
          <a:prstGeom prst="rect">
            <a:avLst/>
          </a:prstGeom>
        </p:spPr>
      </p:pic>
      <p:pic>
        <p:nvPicPr>
          <p:cNvPr id="136" name="object 68">
            <a:extLst>
              <a:ext uri="{FF2B5EF4-FFF2-40B4-BE49-F238E27FC236}">
                <a16:creationId xmlns:a16="http://schemas.microsoft.com/office/drawing/2014/main" id="{931E104F-54D6-40F9-ACB4-5FCDAABC4434}"/>
              </a:ext>
            </a:extLst>
          </p:cNvPr>
          <p:cNvPicPr/>
          <p:nvPr/>
        </p:nvPicPr>
        <p:blipFill>
          <a:blip r:embed="rId21" cstate="print"/>
          <a:stretch>
            <a:fillRect/>
          </a:stretch>
        </p:blipFill>
        <p:spPr>
          <a:xfrm>
            <a:off x="3444082" y="8741537"/>
            <a:ext cx="3542475" cy="130644"/>
          </a:xfrm>
          <a:prstGeom prst="rect">
            <a:avLst/>
          </a:prstGeom>
        </p:spPr>
      </p:pic>
      <p:pic>
        <p:nvPicPr>
          <p:cNvPr id="137" name="object 69">
            <a:extLst>
              <a:ext uri="{FF2B5EF4-FFF2-40B4-BE49-F238E27FC236}">
                <a16:creationId xmlns:a16="http://schemas.microsoft.com/office/drawing/2014/main" id="{8F73BB31-116F-4910-A5FF-A23D704B1C96}"/>
              </a:ext>
            </a:extLst>
          </p:cNvPr>
          <p:cNvPicPr/>
          <p:nvPr/>
        </p:nvPicPr>
        <p:blipFill>
          <a:blip r:embed="rId22" cstate="print"/>
          <a:stretch>
            <a:fillRect/>
          </a:stretch>
        </p:blipFill>
        <p:spPr>
          <a:xfrm>
            <a:off x="3960452" y="8986383"/>
            <a:ext cx="2408187" cy="131608"/>
          </a:xfrm>
          <a:prstGeom prst="rect">
            <a:avLst/>
          </a:prstGeom>
        </p:spPr>
      </p:pic>
      <p:grpSp>
        <p:nvGrpSpPr>
          <p:cNvPr id="141" name="object 50">
            <a:extLst>
              <a:ext uri="{FF2B5EF4-FFF2-40B4-BE49-F238E27FC236}">
                <a16:creationId xmlns:a16="http://schemas.microsoft.com/office/drawing/2014/main" id="{6DB124B9-42D0-49AC-B20D-A9384002DE8E}"/>
              </a:ext>
            </a:extLst>
          </p:cNvPr>
          <p:cNvGrpSpPr/>
          <p:nvPr/>
        </p:nvGrpSpPr>
        <p:grpSpPr>
          <a:xfrm>
            <a:off x="257254" y="9399061"/>
            <a:ext cx="3909060" cy="120650"/>
            <a:chOff x="4922240" y="2121179"/>
            <a:chExt cx="3909060" cy="120650"/>
          </a:xfrm>
        </p:grpSpPr>
        <p:pic>
          <p:nvPicPr>
            <p:cNvPr id="142" name="object 51">
              <a:extLst>
                <a:ext uri="{FF2B5EF4-FFF2-40B4-BE49-F238E27FC236}">
                  <a16:creationId xmlns:a16="http://schemas.microsoft.com/office/drawing/2014/main" id="{D0433BF3-CB97-41BA-9456-F9A1EFEC90CA}"/>
                </a:ext>
              </a:extLst>
            </p:cNvPr>
            <p:cNvPicPr/>
            <p:nvPr/>
          </p:nvPicPr>
          <p:blipFill>
            <a:blip r:embed="rId23" cstate="print"/>
            <a:stretch>
              <a:fillRect/>
            </a:stretch>
          </p:blipFill>
          <p:spPr>
            <a:xfrm>
              <a:off x="4922240" y="2123097"/>
              <a:ext cx="785047" cy="118427"/>
            </a:xfrm>
            <a:prstGeom prst="rect">
              <a:avLst/>
            </a:prstGeom>
          </p:spPr>
        </p:pic>
        <p:pic>
          <p:nvPicPr>
            <p:cNvPr id="143" name="object 52">
              <a:extLst>
                <a:ext uri="{FF2B5EF4-FFF2-40B4-BE49-F238E27FC236}">
                  <a16:creationId xmlns:a16="http://schemas.microsoft.com/office/drawing/2014/main" id="{154B52BE-999B-456D-8962-7FD83370C32C}"/>
                </a:ext>
              </a:extLst>
            </p:cNvPr>
            <p:cNvPicPr/>
            <p:nvPr/>
          </p:nvPicPr>
          <p:blipFill>
            <a:blip r:embed="rId24" cstate="print"/>
            <a:stretch>
              <a:fillRect/>
            </a:stretch>
          </p:blipFill>
          <p:spPr>
            <a:xfrm>
              <a:off x="5730966" y="2121179"/>
              <a:ext cx="3099889" cy="120346"/>
            </a:xfrm>
            <a:prstGeom prst="rect">
              <a:avLst/>
            </a:prstGeom>
          </p:spPr>
        </p:pic>
      </p:grpSp>
      <p:sp>
        <p:nvSpPr>
          <p:cNvPr id="1037" name="正方形/長方形 1036">
            <a:extLst>
              <a:ext uri="{FF2B5EF4-FFF2-40B4-BE49-F238E27FC236}">
                <a16:creationId xmlns:a16="http://schemas.microsoft.com/office/drawing/2014/main" id="{B2671E36-B660-40C7-8614-1682B8005724}"/>
              </a:ext>
            </a:extLst>
          </p:cNvPr>
          <p:cNvSpPr/>
          <p:nvPr/>
        </p:nvSpPr>
        <p:spPr>
          <a:xfrm>
            <a:off x="167344" y="9555771"/>
            <a:ext cx="7483016" cy="3077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050" dirty="0">
                <a:solidFill>
                  <a:srgbClr val="FF0000"/>
                </a:solidFill>
                <a:latin typeface="メイリオ" panose="020B0604030504040204" pitchFamily="50" charset="-128"/>
                <a:ea typeface="メイリオ" panose="020B0604030504040204" pitchFamily="50" charset="-128"/>
              </a:rPr>
              <a:t>新型コロナウイルス</a:t>
            </a:r>
            <a:r>
              <a:rPr lang="ja-JP" altLang="en-US" sz="1050" dirty="0">
                <a:solidFill>
                  <a:schemeClr val="tx1"/>
                </a:solidFill>
                <a:latin typeface="メイリオ" panose="020B0604030504040204" pitchFamily="50" charset="-128"/>
                <a:ea typeface="メイリオ" panose="020B0604030504040204" pitchFamily="50" charset="-128"/>
              </a:rPr>
              <a:t>不活化試験に於いて、</a:t>
            </a:r>
            <a:r>
              <a:rPr lang="en-US" altLang="ja-JP" sz="1050" dirty="0">
                <a:solidFill>
                  <a:schemeClr val="tx1"/>
                </a:solidFill>
                <a:latin typeface="メイリオ" panose="020B0604030504040204" pitchFamily="50" charset="-128"/>
                <a:ea typeface="メイリオ" panose="020B0604030504040204" pitchFamily="50" charset="-128"/>
              </a:rPr>
              <a:t>100</a:t>
            </a:r>
            <a:r>
              <a:rPr lang="ja-JP" altLang="en-US" sz="1050" dirty="0">
                <a:solidFill>
                  <a:schemeClr val="tx1"/>
                </a:solidFill>
                <a:latin typeface="メイリオ" panose="020B0604030504040204" pitchFamily="50" charset="-128"/>
                <a:ea typeface="メイリオ" panose="020B0604030504040204" pitchFamily="50" charset="-128"/>
              </a:rPr>
              <a:t>％効果が世界初で実証に成功！</a:t>
            </a:r>
            <a:endParaRPr kumimoji="1" lang="ja-JP" altLang="en-US" sz="1050" dirty="0">
              <a:solidFill>
                <a:schemeClr val="tx1"/>
              </a:solidFill>
              <a:latin typeface="メイリオ" panose="020B0604030504040204" pitchFamily="50" charset="-128"/>
              <a:ea typeface="メイリオ" panose="020B0604030504040204" pitchFamily="50" charset="-128"/>
            </a:endParaRPr>
          </a:p>
        </p:txBody>
      </p:sp>
      <p:pic>
        <p:nvPicPr>
          <p:cNvPr id="149" name="object 57">
            <a:extLst>
              <a:ext uri="{FF2B5EF4-FFF2-40B4-BE49-F238E27FC236}">
                <a16:creationId xmlns:a16="http://schemas.microsoft.com/office/drawing/2014/main" id="{DD8391F4-78F2-426F-802E-988C330B963A}"/>
              </a:ext>
            </a:extLst>
          </p:cNvPr>
          <p:cNvPicPr/>
          <p:nvPr/>
        </p:nvPicPr>
        <p:blipFill>
          <a:blip r:embed="rId25" cstate="print"/>
          <a:stretch>
            <a:fillRect/>
          </a:stretch>
        </p:blipFill>
        <p:spPr>
          <a:xfrm>
            <a:off x="445209" y="6382927"/>
            <a:ext cx="1349729" cy="123689"/>
          </a:xfrm>
          <a:prstGeom prst="rect">
            <a:avLst/>
          </a:prstGeom>
        </p:spPr>
      </p:pic>
      <p:sp>
        <p:nvSpPr>
          <p:cNvPr id="1038" name="フローチャート: 結合子 1037">
            <a:extLst>
              <a:ext uri="{FF2B5EF4-FFF2-40B4-BE49-F238E27FC236}">
                <a16:creationId xmlns:a16="http://schemas.microsoft.com/office/drawing/2014/main" id="{88320873-7B9C-4F36-8A1E-9CDFE240F10E}"/>
              </a:ext>
            </a:extLst>
          </p:cNvPr>
          <p:cNvSpPr>
            <a:spLocks noChangeAspect="1"/>
          </p:cNvSpPr>
          <p:nvPr/>
        </p:nvSpPr>
        <p:spPr>
          <a:xfrm>
            <a:off x="2963406" y="9880068"/>
            <a:ext cx="701864" cy="701864"/>
          </a:xfrm>
          <a:prstGeom prst="flowChartConnector">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100" b="1" dirty="0"/>
              <a:t>抗菌</a:t>
            </a:r>
          </a:p>
        </p:txBody>
      </p:sp>
      <p:sp>
        <p:nvSpPr>
          <p:cNvPr id="153" name="フローチャート: 結合子 152">
            <a:extLst>
              <a:ext uri="{FF2B5EF4-FFF2-40B4-BE49-F238E27FC236}">
                <a16:creationId xmlns:a16="http://schemas.microsoft.com/office/drawing/2014/main" id="{BDA36478-18DA-4525-A56F-D22AA9121B31}"/>
              </a:ext>
            </a:extLst>
          </p:cNvPr>
          <p:cNvSpPr>
            <a:spLocks noChangeAspect="1"/>
          </p:cNvSpPr>
          <p:nvPr/>
        </p:nvSpPr>
        <p:spPr>
          <a:xfrm>
            <a:off x="3830136" y="9880308"/>
            <a:ext cx="701864" cy="701864"/>
          </a:xfrm>
          <a:prstGeom prst="flowChartConnector">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100" b="1" dirty="0"/>
              <a:t>抗</a:t>
            </a:r>
            <a:endParaRPr kumimoji="1" lang="en-US" altLang="ja-JP" sz="1100" b="1" dirty="0"/>
          </a:p>
          <a:p>
            <a:pPr algn="ctr"/>
            <a:r>
              <a:rPr kumimoji="1" lang="ja-JP" altLang="en-US" sz="1100" b="1" dirty="0"/>
              <a:t>ウイルス</a:t>
            </a:r>
          </a:p>
        </p:txBody>
      </p:sp>
      <p:sp>
        <p:nvSpPr>
          <p:cNvPr id="154" name="フローチャート: 結合子 153">
            <a:extLst>
              <a:ext uri="{FF2B5EF4-FFF2-40B4-BE49-F238E27FC236}">
                <a16:creationId xmlns:a16="http://schemas.microsoft.com/office/drawing/2014/main" id="{F40938D3-9FF0-4BBD-8936-AE14B6795215}"/>
              </a:ext>
            </a:extLst>
          </p:cNvPr>
          <p:cNvSpPr>
            <a:spLocks noChangeAspect="1"/>
          </p:cNvSpPr>
          <p:nvPr/>
        </p:nvSpPr>
        <p:spPr>
          <a:xfrm>
            <a:off x="4683161" y="9887485"/>
            <a:ext cx="701864" cy="701864"/>
          </a:xfrm>
          <a:prstGeom prst="flowChartConnector">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100" b="1" dirty="0">
                <a:solidFill>
                  <a:schemeClr val="tx1"/>
                </a:solidFill>
              </a:rPr>
              <a:t>防</a:t>
            </a:r>
            <a:endParaRPr lang="en-US" altLang="ja-JP" sz="1100" b="1" dirty="0">
              <a:solidFill>
                <a:schemeClr val="tx1"/>
              </a:solidFill>
            </a:endParaRPr>
          </a:p>
          <a:p>
            <a:pPr algn="ctr"/>
            <a:r>
              <a:rPr lang="ja-JP" altLang="en-US" sz="1100" b="1" dirty="0">
                <a:solidFill>
                  <a:schemeClr val="tx1"/>
                </a:solidFill>
              </a:rPr>
              <a:t>カビ</a:t>
            </a:r>
            <a:endParaRPr kumimoji="1" lang="ja-JP" altLang="en-US" sz="1100" b="1" dirty="0">
              <a:solidFill>
                <a:schemeClr val="tx1"/>
              </a:solidFill>
            </a:endParaRPr>
          </a:p>
        </p:txBody>
      </p:sp>
      <p:sp>
        <p:nvSpPr>
          <p:cNvPr id="155" name="フローチャート: 結合子 154">
            <a:extLst>
              <a:ext uri="{FF2B5EF4-FFF2-40B4-BE49-F238E27FC236}">
                <a16:creationId xmlns:a16="http://schemas.microsoft.com/office/drawing/2014/main" id="{E553F22B-DA1A-40FA-86A3-F1DBBC856894}"/>
              </a:ext>
            </a:extLst>
          </p:cNvPr>
          <p:cNvSpPr>
            <a:spLocks noChangeAspect="1"/>
          </p:cNvSpPr>
          <p:nvPr/>
        </p:nvSpPr>
        <p:spPr>
          <a:xfrm>
            <a:off x="5515614" y="9883848"/>
            <a:ext cx="701864" cy="701864"/>
          </a:xfrm>
          <a:prstGeom prst="flowChartConnector">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100" b="1" dirty="0"/>
              <a:t>防汚</a:t>
            </a:r>
            <a:endParaRPr kumimoji="1" lang="ja-JP" altLang="en-US" sz="1100" b="1" dirty="0"/>
          </a:p>
        </p:txBody>
      </p:sp>
      <p:sp>
        <p:nvSpPr>
          <p:cNvPr id="156" name="フローチャート: 結合子 155">
            <a:extLst>
              <a:ext uri="{FF2B5EF4-FFF2-40B4-BE49-F238E27FC236}">
                <a16:creationId xmlns:a16="http://schemas.microsoft.com/office/drawing/2014/main" id="{2477F508-4999-40F3-980E-AEA73A1D76DF}"/>
              </a:ext>
            </a:extLst>
          </p:cNvPr>
          <p:cNvSpPr>
            <a:spLocks noChangeAspect="1"/>
          </p:cNvSpPr>
          <p:nvPr/>
        </p:nvSpPr>
        <p:spPr>
          <a:xfrm>
            <a:off x="6368639" y="9887485"/>
            <a:ext cx="701864" cy="701864"/>
          </a:xfrm>
          <a:prstGeom prst="flowChartConnector">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100" b="1" dirty="0"/>
              <a:t>消臭</a:t>
            </a:r>
            <a:endParaRPr kumimoji="1" lang="ja-JP" altLang="en-US" sz="1100" b="1" dirty="0"/>
          </a:p>
        </p:txBody>
      </p:sp>
      <p:sp>
        <p:nvSpPr>
          <p:cNvPr id="158" name="テキスト ボックス 157">
            <a:extLst>
              <a:ext uri="{FF2B5EF4-FFF2-40B4-BE49-F238E27FC236}">
                <a16:creationId xmlns:a16="http://schemas.microsoft.com/office/drawing/2014/main" id="{CCF1B7D7-608D-4BE7-995F-E7E1E65E2BCC}"/>
              </a:ext>
            </a:extLst>
          </p:cNvPr>
          <p:cNvSpPr txBox="1"/>
          <p:nvPr/>
        </p:nvSpPr>
        <p:spPr>
          <a:xfrm>
            <a:off x="445209" y="10032940"/>
            <a:ext cx="2451594" cy="307777"/>
          </a:xfrm>
          <a:prstGeom prst="rect">
            <a:avLst/>
          </a:prstGeom>
          <a:noFill/>
        </p:spPr>
        <p:txBody>
          <a:bodyPr wrap="square">
            <a:spAutoFit/>
          </a:bodyPr>
          <a:lstStyle/>
          <a:p>
            <a:r>
              <a:rPr lang="ja-JP" altLang="en-US" sz="1400" b="1" dirty="0">
                <a:solidFill>
                  <a:srgbClr val="FF0000"/>
                </a:solidFill>
              </a:rPr>
              <a:t>特徴は「即効性」と「持続性」</a:t>
            </a:r>
            <a:endParaRPr lang="en-US" altLang="ja-JP" sz="1400" b="1" dirty="0">
              <a:solidFill>
                <a:srgbClr val="FF0000"/>
              </a:solidFill>
            </a:endParaRPr>
          </a:p>
        </p:txBody>
      </p:sp>
      <p:sp>
        <p:nvSpPr>
          <p:cNvPr id="160" name="テキスト ボックス 159">
            <a:extLst>
              <a:ext uri="{FF2B5EF4-FFF2-40B4-BE49-F238E27FC236}">
                <a16:creationId xmlns:a16="http://schemas.microsoft.com/office/drawing/2014/main" id="{22F96554-0E41-4C11-9461-C7C8AF27682C}"/>
              </a:ext>
            </a:extLst>
          </p:cNvPr>
          <p:cNvSpPr txBox="1"/>
          <p:nvPr/>
        </p:nvSpPr>
        <p:spPr>
          <a:xfrm>
            <a:off x="3593681" y="7891222"/>
            <a:ext cx="3843866" cy="338554"/>
          </a:xfrm>
          <a:prstGeom prst="rect">
            <a:avLst/>
          </a:prstGeom>
          <a:noFill/>
        </p:spPr>
        <p:txBody>
          <a:bodyPr wrap="square">
            <a:spAutoFit/>
          </a:bodyPr>
          <a:lstStyle/>
          <a:p>
            <a:r>
              <a:rPr lang="ja-JP" altLang="en-US" sz="800" dirty="0">
                <a:latin typeface="メイリオ" panose="020B0604030504040204" pitchFamily="50" charset="-128"/>
                <a:ea typeface="メイリオ" panose="020B0604030504040204" pitchFamily="50" charset="-128"/>
              </a:rPr>
              <a:t>独自の</a:t>
            </a:r>
            <a:r>
              <a:rPr lang="ja-JP" altLang="en-US" sz="800" dirty="0">
                <a:solidFill>
                  <a:srgbClr val="FF0000"/>
                </a:solidFill>
                <a:latin typeface="メイリオ" panose="020B0604030504040204" pitchFamily="50" charset="-128"/>
                <a:ea typeface="メイリオ" panose="020B0604030504040204" pitchFamily="50" charset="-128"/>
              </a:rPr>
              <a:t>先端光触媒技術</a:t>
            </a:r>
            <a:r>
              <a:rPr lang="ja-JP" altLang="en-US" sz="800" dirty="0">
                <a:latin typeface="メイリオ" panose="020B0604030504040204" pitchFamily="50" charset="-128"/>
                <a:ea typeface="メイリオ" panose="020B0604030504040204" pitchFamily="50" charset="-128"/>
              </a:rPr>
              <a:t>で、微生物、バクテリア、カビ、ウィルスなどは、</a:t>
            </a:r>
            <a:endParaRPr lang="en-US" altLang="ja-JP" sz="800" dirty="0">
              <a:latin typeface="メイリオ" panose="020B0604030504040204" pitchFamily="50" charset="-128"/>
              <a:ea typeface="メイリオ" panose="020B0604030504040204" pitchFamily="50" charset="-128"/>
            </a:endParaRPr>
          </a:p>
          <a:p>
            <a:r>
              <a:rPr lang="ja-JP" altLang="en-US" sz="800" dirty="0">
                <a:latin typeface="メイリオ" panose="020B0604030504040204" pitchFamily="50" charset="-128"/>
                <a:ea typeface="メイリオ" panose="020B0604030504040204" pitchFamily="50" charset="-128"/>
              </a:rPr>
              <a:t>酸化チタン粒子表面で酸化され、死滅もしくは不活性化します。</a:t>
            </a:r>
          </a:p>
        </p:txBody>
      </p:sp>
      <p:cxnSp>
        <p:nvCxnSpPr>
          <p:cNvPr id="9" name="直線コネクタ 8">
            <a:extLst>
              <a:ext uri="{FF2B5EF4-FFF2-40B4-BE49-F238E27FC236}">
                <a16:creationId xmlns:a16="http://schemas.microsoft.com/office/drawing/2014/main" id="{F61BF0BB-9400-4DE8-9212-5A034C1DBF58}"/>
              </a:ext>
            </a:extLst>
          </p:cNvPr>
          <p:cNvCxnSpPr/>
          <p:nvPr/>
        </p:nvCxnSpPr>
        <p:spPr>
          <a:xfrm>
            <a:off x="153543" y="5490716"/>
            <a:ext cx="722282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直線矢印コネクタ 12">
            <a:extLst>
              <a:ext uri="{FF2B5EF4-FFF2-40B4-BE49-F238E27FC236}">
                <a16:creationId xmlns:a16="http://schemas.microsoft.com/office/drawing/2014/main" id="{F7AF8D0A-0721-4640-85B8-280784B162A9}"/>
              </a:ext>
            </a:extLst>
          </p:cNvPr>
          <p:cNvCxnSpPr/>
          <p:nvPr/>
        </p:nvCxnSpPr>
        <p:spPr>
          <a:xfrm>
            <a:off x="3412979" y="7801883"/>
            <a:ext cx="0" cy="464257"/>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57291745"/>
      </p:ext>
    </p:extLst>
  </p:cSld>
  <p:clrMapOvr>
    <a:masterClrMapping/>
  </p:clrMapOvr>
</p:sld>
</file>

<file path=ppt/theme/theme1.xml><?xml version="1.0" encoding="utf-8"?>
<a:theme xmlns:a="http://schemas.openxmlformats.org/drawingml/2006/main" name="Office ​​テーマ">
  <a:themeElements>
    <a:clrScheme name="リゾート">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companyprofile_tp_010.potx" id="{A270C7B4-9531-41BD-A5EA-E302AB63BF31}" vid="{0AF623AD-CA62-419E-BF96-7646EFFDFCC9}"/>
    </a:ext>
  </a:extLst>
</a:theme>
</file>

<file path=docProps/app.xml><?xml version="1.0" encoding="utf-8"?>
<Properties xmlns="http://schemas.openxmlformats.org/officeDocument/2006/extended-properties" xmlns:vt="http://schemas.openxmlformats.org/officeDocument/2006/docPropsVTypes">
  <Template>companyprofile_tp_010</Template>
  <TotalTime>1580</TotalTime>
  <Words>443</Words>
  <Application>Microsoft Office PowerPoint</Application>
  <PresentationFormat>ユーザー設定</PresentationFormat>
  <Paragraphs>56</Paragraphs>
  <Slides>2</Slides>
  <Notes>0</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2</vt:i4>
      </vt:variant>
    </vt:vector>
  </HeadingPairs>
  <TitlesOfParts>
    <vt:vector size="9" baseType="lpstr">
      <vt:lpstr>ＭＳ Ｐ明朝</vt:lpstr>
      <vt:lpstr>MS UI Gothic</vt:lpstr>
      <vt:lpstr>メイリオ</vt:lpstr>
      <vt:lpstr>Arial</vt:lpstr>
      <vt:lpstr>Calibri</vt:lpstr>
      <vt:lpstr>Mongolian Baiti</vt:lpstr>
      <vt:lpstr>Office ​​テーマ</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YAMADA ATSUSHI</dc:creator>
  <cp:lastModifiedBy>YAMADA ATSUSHI</cp:lastModifiedBy>
  <cp:revision>49</cp:revision>
  <cp:lastPrinted>2021-03-18T07:51:03Z</cp:lastPrinted>
  <dcterms:created xsi:type="dcterms:W3CDTF">2020-03-10T04:53:02Z</dcterms:created>
  <dcterms:modified xsi:type="dcterms:W3CDTF">2021-03-19T03:08:40Z</dcterms:modified>
</cp:coreProperties>
</file>