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64" r:id="rId2"/>
    <p:sldId id="257" r:id="rId3"/>
    <p:sldId id="263" r:id="rId4"/>
    <p:sldId id="259" r:id="rId5"/>
    <p:sldId id="260" r:id="rId6"/>
    <p:sldId id="261" r:id="rId7"/>
    <p:sldId id="262" r:id="rId8"/>
    <p:sldId id="256" r:id="rId9"/>
  </p:sldIdLst>
  <p:sldSz cx="10693400" cy="7562850"/>
  <p:notesSz cx="10693400" cy="756285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7EBDD96-B12E-4844-926F-7FB7D4D28D2C}" v="43" dt="2025-06-23T23:14:20.682"/>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067" y="60"/>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杉志郎 金城" userId="5d1bb9a478394789" providerId="LiveId" clId="{E7EBDD96-B12E-4844-926F-7FB7D4D28D2C}"/>
    <pc:docChg chg="undo redo custSel addSld delSld modSld sldOrd">
      <pc:chgData name="杉志郎 金城" userId="5d1bb9a478394789" providerId="LiveId" clId="{E7EBDD96-B12E-4844-926F-7FB7D4D28D2C}" dt="2025-06-23T23:14:22.716" v="1223"/>
      <pc:docMkLst>
        <pc:docMk/>
      </pc:docMkLst>
      <pc:sldChg chg="modSp mod ord">
        <pc:chgData name="杉志郎 金城" userId="5d1bb9a478394789" providerId="LiveId" clId="{E7EBDD96-B12E-4844-926F-7FB7D4D28D2C}" dt="2025-06-23T22:57:38.570" v="1055" actId="20577"/>
        <pc:sldMkLst>
          <pc:docMk/>
          <pc:sldMk cId="0" sldId="256"/>
        </pc:sldMkLst>
        <pc:spChg chg="mod">
          <ac:chgData name="杉志郎 金城" userId="5d1bb9a478394789" providerId="LiveId" clId="{E7EBDD96-B12E-4844-926F-7FB7D4D28D2C}" dt="2025-06-23T22:55:13.393" v="954" actId="20577"/>
          <ac:spMkLst>
            <pc:docMk/>
            <pc:sldMk cId="0" sldId="256"/>
            <ac:spMk id="3" creationId="{00000000-0000-0000-0000-000000000000}"/>
          </ac:spMkLst>
        </pc:spChg>
        <pc:spChg chg="mod">
          <ac:chgData name="杉志郎 金城" userId="5d1bb9a478394789" providerId="LiveId" clId="{E7EBDD96-B12E-4844-926F-7FB7D4D28D2C}" dt="2025-06-23T22:57:38.570" v="1055" actId="20577"/>
          <ac:spMkLst>
            <pc:docMk/>
            <pc:sldMk cId="0" sldId="256"/>
            <ac:spMk id="5" creationId="{00000000-0000-0000-0000-000000000000}"/>
          </ac:spMkLst>
        </pc:spChg>
      </pc:sldChg>
      <pc:sldChg chg="addSp modSp mod">
        <pc:chgData name="杉志郎 金城" userId="5d1bb9a478394789" providerId="LiveId" clId="{E7EBDD96-B12E-4844-926F-7FB7D4D28D2C}" dt="2025-06-23T22:33:32.474" v="559" actId="20577"/>
        <pc:sldMkLst>
          <pc:docMk/>
          <pc:sldMk cId="0" sldId="257"/>
        </pc:sldMkLst>
        <pc:spChg chg="mod">
          <ac:chgData name="杉志郎 金城" userId="5d1bb9a478394789" providerId="LiveId" clId="{E7EBDD96-B12E-4844-926F-7FB7D4D28D2C}" dt="2025-06-23T22:33:32.474" v="559" actId="20577"/>
          <ac:spMkLst>
            <pc:docMk/>
            <pc:sldMk cId="0" sldId="257"/>
            <ac:spMk id="3" creationId="{00000000-0000-0000-0000-000000000000}"/>
          </ac:spMkLst>
        </pc:spChg>
        <pc:spChg chg="add mod">
          <ac:chgData name="杉志郎 金城" userId="5d1bb9a478394789" providerId="LiveId" clId="{E7EBDD96-B12E-4844-926F-7FB7D4D28D2C}" dt="2025-06-23T22:33:11.511" v="532" actId="1076"/>
          <ac:spMkLst>
            <pc:docMk/>
            <pc:sldMk cId="0" sldId="257"/>
            <ac:spMk id="4" creationId="{BB2800D8-3237-584C-C4CF-E8BA5E150BD3}"/>
          </ac:spMkLst>
        </pc:spChg>
      </pc:sldChg>
      <pc:sldChg chg="del">
        <pc:chgData name="杉志郎 金城" userId="5d1bb9a478394789" providerId="LiveId" clId="{E7EBDD96-B12E-4844-926F-7FB7D4D28D2C}" dt="2025-06-23T22:22:32.577" v="1" actId="47"/>
        <pc:sldMkLst>
          <pc:docMk/>
          <pc:sldMk cId="0" sldId="258"/>
        </pc:sldMkLst>
      </pc:sldChg>
      <pc:sldChg chg="addSp delSp modSp mod">
        <pc:chgData name="杉志郎 金城" userId="5d1bb9a478394789" providerId="LiveId" clId="{E7EBDD96-B12E-4844-926F-7FB7D4D28D2C}" dt="2025-06-23T22:43:26.271" v="727" actId="403"/>
        <pc:sldMkLst>
          <pc:docMk/>
          <pc:sldMk cId="0" sldId="259"/>
        </pc:sldMkLst>
        <pc:spChg chg="mod">
          <ac:chgData name="杉志郎 金城" userId="5d1bb9a478394789" providerId="LiveId" clId="{E7EBDD96-B12E-4844-926F-7FB7D4D28D2C}" dt="2025-06-23T22:43:26.271" v="727" actId="403"/>
          <ac:spMkLst>
            <pc:docMk/>
            <pc:sldMk cId="0" sldId="259"/>
            <ac:spMk id="2" creationId="{00000000-0000-0000-0000-000000000000}"/>
          </ac:spMkLst>
        </pc:spChg>
        <pc:spChg chg="mod">
          <ac:chgData name="杉志郎 金城" userId="5d1bb9a478394789" providerId="LiveId" clId="{E7EBDD96-B12E-4844-926F-7FB7D4D28D2C}" dt="2025-06-23T22:39:59.979" v="681" actId="20577"/>
          <ac:spMkLst>
            <pc:docMk/>
            <pc:sldMk cId="0" sldId="259"/>
            <ac:spMk id="20" creationId="{00000000-0000-0000-0000-000000000000}"/>
          </ac:spMkLst>
        </pc:spChg>
        <pc:spChg chg="mod">
          <ac:chgData name="杉志郎 金城" userId="5d1bb9a478394789" providerId="LiveId" clId="{E7EBDD96-B12E-4844-926F-7FB7D4D28D2C}" dt="2025-06-23T22:40:18.010" v="685" actId="14100"/>
          <ac:spMkLst>
            <pc:docMk/>
            <pc:sldMk cId="0" sldId="259"/>
            <ac:spMk id="21" creationId="{00000000-0000-0000-0000-000000000000}"/>
          </ac:spMkLst>
        </pc:spChg>
        <pc:spChg chg="del mod">
          <ac:chgData name="杉志郎 金城" userId="5d1bb9a478394789" providerId="LiveId" clId="{E7EBDD96-B12E-4844-926F-7FB7D4D28D2C}" dt="2025-06-23T22:38:13.479" v="656" actId="478"/>
          <ac:spMkLst>
            <pc:docMk/>
            <pc:sldMk cId="0" sldId="259"/>
            <ac:spMk id="23" creationId="{00000000-0000-0000-0000-000000000000}"/>
          </ac:spMkLst>
        </pc:spChg>
        <pc:spChg chg="mod">
          <ac:chgData name="杉志郎 金城" userId="5d1bb9a478394789" providerId="LiveId" clId="{E7EBDD96-B12E-4844-926F-7FB7D4D28D2C}" dt="2025-06-23T22:42:20.683" v="691" actId="20577"/>
          <ac:spMkLst>
            <pc:docMk/>
            <pc:sldMk cId="0" sldId="259"/>
            <ac:spMk id="41" creationId="{00000000-0000-0000-0000-000000000000}"/>
          </ac:spMkLst>
        </pc:spChg>
        <pc:spChg chg="del">
          <ac:chgData name="杉志郎 金城" userId="5d1bb9a478394789" providerId="LiveId" clId="{E7EBDD96-B12E-4844-926F-7FB7D4D28D2C}" dt="2025-06-23T22:41:28.621" v="686" actId="478"/>
          <ac:spMkLst>
            <pc:docMk/>
            <pc:sldMk cId="0" sldId="259"/>
            <ac:spMk id="42" creationId="{00000000-0000-0000-0000-000000000000}"/>
          </ac:spMkLst>
        </pc:spChg>
        <pc:spChg chg="mod">
          <ac:chgData name="杉志郎 金城" userId="5d1bb9a478394789" providerId="LiveId" clId="{E7EBDD96-B12E-4844-926F-7FB7D4D28D2C}" dt="2025-06-23T22:34:22.757" v="563" actId="571"/>
          <ac:spMkLst>
            <pc:docMk/>
            <pc:sldMk cId="0" sldId="259"/>
            <ac:spMk id="53" creationId="{CA88ED30-CAD6-A109-758F-52946036548F}"/>
          </ac:spMkLst>
        </pc:spChg>
        <pc:spChg chg="mod">
          <ac:chgData name="杉志郎 金城" userId="5d1bb9a478394789" providerId="LiveId" clId="{E7EBDD96-B12E-4844-926F-7FB7D4D28D2C}" dt="2025-06-23T22:34:22.757" v="563" actId="571"/>
          <ac:spMkLst>
            <pc:docMk/>
            <pc:sldMk cId="0" sldId="259"/>
            <ac:spMk id="55" creationId="{9DD13DCC-D823-1997-6577-B1F800413EEF}"/>
          </ac:spMkLst>
        </pc:spChg>
        <pc:spChg chg="mod">
          <ac:chgData name="杉志郎 金城" userId="5d1bb9a478394789" providerId="LiveId" clId="{E7EBDD96-B12E-4844-926F-7FB7D4D28D2C}" dt="2025-06-23T22:34:22.757" v="563" actId="571"/>
          <ac:spMkLst>
            <pc:docMk/>
            <pc:sldMk cId="0" sldId="259"/>
            <ac:spMk id="56" creationId="{7BA0607E-B5D9-0590-2624-0295E5FCCDD6}"/>
          </ac:spMkLst>
        </pc:spChg>
        <pc:spChg chg="mod">
          <ac:chgData name="杉志郎 金城" userId="5d1bb9a478394789" providerId="LiveId" clId="{E7EBDD96-B12E-4844-926F-7FB7D4D28D2C}" dt="2025-06-23T22:34:22.757" v="563" actId="571"/>
          <ac:spMkLst>
            <pc:docMk/>
            <pc:sldMk cId="0" sldId="259"/>
            <ac:spMk id="58" creationId="{78E3BF41-F140-D91D-BAAF-BD28C86F9C23}"/>
          </ac:spMkLst>
        </pc:spChg>
        <pc:spChg chg="mod">
          <ac:chgData name="杉志郎 金城" userId="5d1bb9a478394789" providerId="LiveId" clId="{E7EBDD96-B12E-4844-926F-7FB7D4D28D2C}" dt="2025-06-23T22:34:22.757" v="563" actId="571"/>
          <ac:spMkLst>
            <pc:docMk/>
            <pc:sldMk cId="0" sldId="259"/>
            <ac:spMk id="59" creationId="{FA09F485-0B5B-DC08-1612-364F68A669DD}"/>
          </ac:spMkLst>
        </pc:spChg>
        <pc:spChg chg="mod">
          <ac:chgData name="杉志郎 金城" userId="5d1bb9a478394789" providerId="LiveId" clId="{E7EBDD96-B12E-4844-926F-7FB7D4D28D2C}" dt="2025-06-23T22:34:22.757" v="563" actId="571"/>
          <ac:spMkLst>
            <pc:docMk/>
            <pc:sldMk cId="0" sldId="259"/>
            <ac:spMk id="60" creationId="{653F9B75-0E93-9F58-585D-66A6F2B6DC88}"/>
          </ac:spMkLst>
        </pc:spChg>
        <pc:spChg chg="mod">
          <ac:chgData name="杉志郎 金城" userId="5d1bb9a478394789" providerId="LiveId" clId="{E7EBDD96-B12E-4844-926F-7FB7D4D28D2C}" dt="2025-06-23T22:34:22.757" v="563" actId="571"/>
          <ac:spMkLst>
            <pc:docMk/>
            <pc:sldMk cId="0" sldId="259"/>
            <ac:spMk id="61" creationId="{79BD3B7A-AE61-1F49-879B-54CAB517D45D}"/>
          </ac:spMkLst>
        </pc:spChg>
        <pc:spChg chg="mod">
          <ac:chgData name="杉志郎 金城" userId="5d1bb9a478394789" providerId="LiveId" clId="{E7EBDD96-B12E-4844-926F-7FB7D4D28D2C}" dt="2025-06-23T22:34:22.757" v="563" actId="571"/>
          <ac:spMkLst>
            <pc:docMk/>
            <pc:sldMk cId="0" sldId="259"/>
            <ac:spMk id="62" creationId="{ECCE8159-A796-ABED-0B44-03423D82B25A}"/>
          </ac:spMkLst>
        </pc:spChg>
        <pc:spChg chg="mod">
          <ac:chgData name="杉志郎 金城" userId="5d1bb9a478394789" providerId="LiveId" clId="{E7EBDD96-B12E-4844-926F-7FB7D4D28D2C}" dt="2025-06-23T22:34:22.757" v="563" actId="571"/>
          <ac:spMkLst>
            <pc:docMk/>
            <pc:sldMk cId="0" sldId="259"/>
            <ac:spMk id="63" creationId="{62D0A24F-5A1F-C7E4-A5F4-2AD4CFC429D1}"/>
          </ac:spMkLst>
        </pc:spChg>
        <pc:spChg chg="add mod">
          <ac:chgData name="杉志郎 金城" userId="5d1bb9a478394789" providerId="LiveId" clId="{E7EBDD96-B12E-4844-926F-7FB7D4D28D2C}" dt="2025-06-23T22:34:22.757" v="563" actId="571"/>
          <ac:spMkLst>
            <pc:docMk/>
            <pc:sldMk cId="0" sldId="259"/>
            <ac:spMk id="64" creationId="{9581A1DC-5945-EF57-97C4-1BD1CF659FF5}"/>
          </ac:spMkLst>
        </pc:spChg>
        <pc:spChg chg="add mod">
          <ac:chgData name="杉志郎 金城" userId="5d1bb9a478394789" providerId="LiveId" clId="{E7EBDD96-B12E-4844-926F-7FB7D4D28D2C}" dt="2025-06-23T22:34:52.893" v="574" actId="1076"/>
          <ac:spMkLst>
            <pc:docMk/>
            <pc:sldMk cId="0" sldId="259"/>
            <ac:spMk id="65" creationId="{111F4596-C851-57A8-F522-363D996B5B90}"/>
          </ac:spMkLst>
        </pc:spChg>
        <pc:spChg chg="add mod">
          <ac:chgData name="杉志郎 金城" userId="5d1bb9a478394789" providerId="LiveId" clId="{E7EBDD96-B12E-4844-926F-7FB7D4D28D2C}" dt="2025-06-23T22:38:41.168" v="676" actId="1076"/>
          <ac:spMkLst>
            <pc:docMk/>
            <pc:sldMk cId="0" sldId="259"/>
            <ac:spMk id="66" creationId="{CD41CAF6-C6C8-CBC8-C741-105F5E966560}"/>
          </ac:spMkLst>
        </pc:spChg>
        <pc:spChg chg="add mod">
          <ac:chgData name="杉志郎 金城" userId="5d1bb9a478394789" providerId="LiveId" clId="{E7EBDD96-B12E-4844-926F-7FB7D4D28D2C}" dt="2025-06-23T22:38:29.795" v="672" actId="1076"/>
          <ac:spMkLst>
            <pc:docMk/>
            <pc:sldMk cId="0" sldId="259"/>
            <ac:spMk id="67" creationId="{C306970F-5E39-2C6A-EF11-2C1375A284DC}"/>
          </ac:spMkLst>
        </pc:spChg>
        <pc:spChg chg="add mod">
          <ac:chgData name="杉志郎 金城" userId="5d1bb9a478394789" providerId="LiveId" clId="{E7EBDD96-B12E-4844-926F-7FB7D4D28D2C}" dt="2025-06-23T22:39:00.225" v="677" actId="571"/>
          <ac:spMkLst>
            <pc:docMk/>
            <pc:sldMk cId="0" sldId="259"/>
            <ac:spMk id="68" creationId="{A27187DF-8320-780F-AE68-76B4ECB26CF7}"/>
          </ac:spMkLst>
        </pc:spChg>
        <pc:spChg chg="add mod">
          <ac:chgData name="杉志郎 金城" userId="5d1bb9a478394789" providerId="LiveId" clId="{E7EBDD96-B12E-4844-926F-7FB7D4D28D2C}" dt="2025-06-23T22:41:35.266" v="687" actId="571"/>
          <ac:spMkLst>
            <pc:docMk/>
            <pc:sldMk cId="0" sldId="259"/>
            <ac:spMk id="69" creationId="{14E32BD7-793B-1E18-417D-55B8787C8656}"/>
          </ac:spMkLst>
        </pc:spChg>
        <pc:spChg chg="add mod">
          <ac:chgData name="杉志郎 金城" userId="5d1bb9a478394789" providerId="LiveId" clId="{E7EBDD96-B12E-4844-926F-7FB7D4D28D2C}" dt="2025-06-23T22:41:35.266" v="687" actId="571"/>
          <ac:spMkLst>
            <pc:docMk/>
            <pc:sldMk cId="0" sldId="259"/>
            <ac:spMk id="70" creationId="{FF96D146-EAD1-E95F-1EC2-C662B837CFE8}"/>
          </ac:spMkLst>
        </pc:spChg>
        <pc:spChg chg="add mod">
          <ac:chgData name="杉志郎 金城" userId="5d1bb9a478394789" providerId="LiveId" clId="{E7EBDD96-B12E-4844-926F-7FB7D4D28D2C}" dt="2025-06-23T22:41:42.460" v="688" actId="571"/>
          <ac:spMkLst>
            <pc:docMk/>
            <pc:sldMk cId="0" sldId="259"/>
            <ac:spMk id="71" creationId="{D498D51C-EAC9-0362-D14B-B447B5A3E909}"/>
          </ac:spMkLst>
        </pc:spChg>
        <pc:grpChg chg="mod">
          <ac:chgData name="杉志郎 金城" userId="5d1bb9a478394789" providerId="LiveId" clId="{E7EBDD96-B12E-4844-926F-7FB7D4D28D2C}" dt="2025-06-23T22:34:42.990" v="573" actId="1076"/>
          <ac:grpSpMkLst>
            <pc:docMk/>
            <pc:sldMk cId="0" sldId="259"/>
            <ac:grpSpMk id="3" creationId="{00000000-0000-0000-0000-000000000000}"/>
          </ac:grpSpMkLst>
        </pc:grpChg>
      </pc:sldChg>
      <pc:sldChg chg="addSp delSp modSp mod">
        <pc:chgData name="杉志郎 金城" userId="5d1bb9a478394789" providerId="LiveId" clId="{E7EBDD96-B12E-4844-926F-7FB7D4D28D2C}" dt="2025-06-23T22:45:12.905" v="736" actId="20577"/>
        <pc:sldMkLst>
          <pc:docMk/>
          <pc:sldMk cId="0" sldId="260"/>
        </pc:sldMkLst>
        <pc:spChg chg="mod">
          <ac:chgData name="杉志郎 金城" userId="5d1bb9a478394789" providerId="LiveId" clId="{E7EBDD96-B12E-4844-926F-7FB7D4D28D2C}" dt="2025-06-23T22:45:05.738" v="733" actId="20577"/>
          <ac:spMkLst>
            <pc:docMk/>
            <pc:sldMk cId="0" sldId="260"/>
            <ac:spMk id="9" creationId="{00000000-0000-0000-0000-000000000000}"/>
          </ac:spMkLst>
        </pc:spChg>
        <pc:spChg chg="mod">
          <ac:chgData name="杉志郎 金城" userId="5d1bb9a478394789" providerId="LiveId" clId="{E7EBDD96-B12E-4844-926F-7FB7D4D28D2C}" dt="2025-06-23T22:45:12.905" v="736" actId="20577"/>
          <ac:spMkLst>
            <pc:docMk/>
            <pc:sldMk cId="0" sldId="260"/>
            <ac:spMk id="10" creationId="{00000000-0000-0000-0000-000000000000}"/>
          </ac:spMkLst>
        </pc:spChg>
        <pc:spChg chg="add del">
          <ac:chgData name="杉志郎 金城" userId="5d1bb9a478394789" providerId="LiveId" clId="{E7EBDD96-B12E-4844-926F-7FB7D4D28D2C}" dt="2025-06-23T22:44:06.678" v="729" actId="478"/>
          <ac:spMkLst>
            <pc:docMk/>
            <pc:sldMk cId="0" sldId="260"/>
            <ac:spMk id="25" creationId="{3DA9DFE3-2CB2-2657-80C8-CDF07CA98C4A}"/>
          </ac:spMkLst>
        </pc:spChg>
        <pc:cxnChg chg="add mod">
          <ac:chgData name="杉志郎 金城" userId="5d1bb9a478394789" providerId="LiveId" clId="{E7EBDD96-B12E-4844-926F-7FB7D4D28D2C}" dt="2025-06-23T22:44:31.835" v="732" actId="208"/>
          <ac:cxnSpMkLst>
            <pc:docMk/>
            <pc:sldMk cId="0" sldId="260"/>
            <ac:cxnSpMk id="27" creationId="{2AFA3719-8029-4B47-D361-F799C4ABB914}"/>
          </ac:cxnSpMkLst>
        </pc:cxnChg>
      </pc:sldChg>
      <pc:sldChg chg="addSp delSp modSp mod">
        <pc:chgData name="杉志郎 金城" userId="5d1bb9a478394789" providerId="LiveId" clId="{E7EBDD96-B12E-4844-926F-7FB7D4D28D2C}" dt="2025-06-23T23:03:15.058" v="1220" actId="571"/>
        <pc:sldMkLst>
          <pc:docMk/>
          <pc:sldMk cId="0" sldId="261"/>
        </pc:sldMkLst>
        <pc:spChg chg="del mod">
          <ac:chgData name="杉志郎 金城" userId="5d1bb9a478394789" providerId="LiveId" clId="{E7EBDD96-B12E-4844-926F-7FB7D4D28D2C}" dt="2025-06-23T23:00:16.473" v="1148" actId="478"/>
          <ac:spMkLst>
            <pc:docMk/>
            <pc:sldMk cId="0" sldId="261"/>
            <ac:spMk id="9" creationId="{00000000-0000-0000-0000-000000000000}"/>
          </ac:spMkLst>
        </pc:spChg>
        <pc:spChg chg="mod">
          <ac:chgData name="杉志郎 金城" userId="5d1bb9a478394789" providerId="LiveId" clId="{E7EBDD96-B12E-4844-926F-7FB7D4D28D2C}" dt="2025-06-23T23:02:32.311" v="1210" actId="14100"/>
          <ac:spMkLst>
            <pc:docMk/>
            <pc:sldMk cId="0" sldId="261"/>
            <ac:spMk id="10" creationId="{00000000-0000-0000-0000-000000000000}"/>
          </ac:spMkLst>
        </pc:spChg>
        <pc:spChg chg="mod">
          <ac:chgData name="杉志郎 金城" userId="5d1bb9a478394789" providerId="LiveId" clId="{E7EBDD96-B12E-4844-926F-7FB7D4D28D2C}" dt="2025-06-23T23:00:37.389" v="1151" actId="571"/>
          <ac:spMkLst>
            <pc:docMk/>
            <pc:sldMk cId="0" sldId="261"/>
            <ac:spMk id="12" creationId="{00000000-0000-0000-0000-000000000000}"/>
          </ac:spMkLst>
        </pc:spChg>
        <pc:spChg chg="mod">
          <ac:chgData name="杉志郎 金城" userId="5d1bb9a478394789" providerId="LiveId" clId="{E7EBDD96-B12E-4844-926F-7FB7D4D28D2C}" dt="2025-06-23T23:00:37.389" v="1151" actId="571"/>
          <ac:spMkLst>
            <pc:docMk/>
            <pc:sldMk cId="0" sldId="261"/>
            <ac:spMk id="13" creationId="{00000000-0000-0000-0000-000000000000}"/>
          </ac:spMkLst>
        </pc:spChg>
        <pc:spChg chg="mod">
          <ac:chgData name="杉志郎 金城" userId="5d1bb9a478394789" providerId="LiveId" clId="{E7EBDD96-B12E-4844-926F-7FB7D4D28D2C}" dt="2025-06-23T22:59:46.736" v="1134" actId="1076"/>
          <ac:spMkLst>
            <pc:docMk/>
            <pc:sldMk cId="0" sldId="261"/>
            <ac:spMk id="14" creationId="{00000000-0000-0000-0000-000000000000}"/>
          </ac:spMkLst>
        </pc:spChg>
        <pc:spChg chg="del mod">
          <ac:chgData name="杉志郎 金城" userId="5d1bb9a478394789" providerId="LiveId" clId="{E7EBDD96-B12E-4844-926F-7FB7D4D28D2C}" dt="2025-06-23T22:59:08.123" v="1093" actId="478"/>
          <ac:spMkLst>
            <pc:docMk/>
            <pc:sldMk cId="0" sldId="261"/>
            <ac:spMk id="15" creationId="{00000000-0000-0000-0000-000000000000}"/>
          </ac:spMkLst>
        </pc:spChg>
        <pc:spChg chg="del">
          <ac:chgData name="杉志郎 金城" userId="5d1bb9a478394789" providerId="LiveId" clId="{E7EBDD96-B12E-4844-926F-7FB7D4D28D2C}" dt="2025-06-23T22:58:29.222" v="1056" actId="478"/>
          <ac:spMkLst>
            <pc:docMk/>
            <pc:sldMk cId="0" sldId="261"/>
            <ac:spMk id="16" creationId="{00000000-0000-0000-0000-000000000000}"/>
          </ac:spMkLst>
        </pc:spChg>
        <pc:spChg chg="add mod">
          <ac:chgData name="杉志郎 金城" userId="5d1bb9a478394789" providerId="LiveId" clId="{E7EBDD96-B12E-4844-926F-7FB7D4D28D2C}" dt="2025-06-23T23:00:37.389" v="1151" actId="571"/>
          <ac:spMkLst>
            <pc:docMk/>
            <pc:sldMk cId="0" sldId="261"/>
            <ac:spMk id="37" creationId="{77A4DA2A-2706-19E5-2CD3-CC9EAC244308}"/>
          </ac:spMkLst>
        </pc:spChg>
        <pc:spChg chg="add mod">
          <ac:chgData name="杉志郎 金城" userId="5d1bb9a478394789" providerId="LiveId" clId="{E7EBDD96-B12E-4844-926F-7FB7D4D28D2C}" dt="2025-06-23T22:59:26.938" v="1112" actId="1076"/>
          <ac:spMkLst>
            <pc:docMk/>
            <pc:sldMk cId="0" sldId="261"/>
            <ac:spMk id="38" creationId="{E3AE87A0-5727-00F9-AA38-03737175F71F}"/>
          </ac:spMkLst>
        </pc:spChg>
        <pc:spChg chg="mod">
          <ac:chgData name="杉志郎 金城" userId="5d1bb9a478394789" providerId="LiveId" clId="{E7EBDD96-B12E-4844-926F-7FB7D4D28D2C}" dt="2025-06-23T23:00:24.993" v="1150" actId="571"/>
          <ac:spMkLst>
            <pc:docMk/>
            <pc:sldMk cId="0" sldId="261"/>
            <ac:spMk id="40" creationId="{8476A753-BEBA-5E48-D534-6109F4C89182}"/>
          </ac:spMkLst>
        </pc:spChg>
        <pc:spChg chg="mod">
          <ac:chgData name="杉志郎 金城" userId="5d1bb9a478394789" providerId="LiveId" clId="{E7EBDD96-B12E-4844-926F-7FB7D4D28D2C}" dt="2025-06-23T23:00:24.993" v="1150" actId="571"/>
          <ac:spMkLst>
            <pc:docMk/>
            <pc:sldMk cId="0" sldId="261"/>
            <ac:spMk id="41" creationId="{427B4274-ECEA-BFA4-3281-7C7E93EAEF92}"/>
          </ac:spMkLst>
        </pc:spChg>
        <pc:spChg chg="mod">
          <ac:chgData name="杉志郎 金城" userId="5d1bb9a478394789" providerId="LiveId" clId="{E7EBDD96-B12E-4844-926F-7FB7D4D28D2C}" dt="2025-06-23T23:00:24.993" v="1150" actId="571"/>
          <ac:spMkLst>
            <pc:docMk/>
            <pc:sldMk cId="0" sldId="261"/>
            <ac:spMk id="42" creationId="{04851068-01A6-DBBC-CC32-0B3CEEBBE561}"/>
          </ac:spMkLst>
        </pc:spChg>
        <pc:spChg chg="add mod">
          <ac:chgData name="杉志郎 金城" userId="5d1bb9a478394789" providerId="LiveId" clId="{E7EBDD96-B12E-4844-926F-7FB7D4D28D2C}" dt="2025-06-23T23:00:24.993" v="1150" actId="571"/>
          <ac:spMkLst>
            <pc:docMk/>
            <pc:sldMk cId="0" sldId="261"/>
            <ac:spMk id="43" creationId="{5823CF31-8DF2-B546-8576-E08F1A232B83}"/>
          </ac:spMkLst>
        </pc:spChg>
        <pc:spChg chg="add mod">
          <ac:chgData name="杉志郎 金城" userId="5d1bb9a478394789" providerId="LiveId" clId="{E7EBDD96-B12E-4844-926F-7FB7D4D28D2C}" dt="2025-06-23T23:00:37.389" v="1151" actId="571"/>
          <ac:spMkLst>
            <pc:docMk/>
            <pc:sldMk cId="0" sldId="261"/>
            <ac:spMk id="44" creationId="{7C0B8CE8-72C1-8289-D2F1-F7706EB833A0}"/>
          </ac:spMkLst>
        </pc:spChg>
        <pc:spChg chg="add mod">
          <ac:chgData name="杉志郎 金城" userId="5d1bb9a478394789" providerId="LiveId" clId="{E7EBDD96-B12E-4844-926F-7FB7D4D28D2C}" dt="2025-06-23T23:01:04.628" v="1199" actId="1076"/>
          <ac:spMkLst>
            <pc:docMk/>
            <pc:sldMk cId="0" sldId="261"/>
            <ac:spMk id="45" creationId="{F8F8BBC4-9865-7C12-502B-6492F976791A}"/>
          </ac:spMkLst>
        </pc:spChg>
        <pc:spChg chg="mod">
          <ac:chgData name="杉志郎 金城" userId="5d1bb9a478394789" providerId="LiveId" clId="{E7EBDD96-B12E-4844-926F-7FB7D4D28D2C}" dt="2025-06-23T23:02:26.794" v="1208" actId="1036"/>
          <ac:spMkLst>
            <pc:docMk/>
            <pc:sldMk cId="0" sldId="261"/>
            <ac:spMk id="47" creationId="{BFFB146F-691C-B240-2709-7343882185A4}"/>
          </ac:spMkLst>
        </pc:spChg>
        <pc:spChg chg="mod">
          <ac:chgData name="杉志郎 金城" userId="5d1bb9a478394789" providerId="LiveId" clId="{E7EBDD96-B12E-4844-926F-7FB7D4D28D2C}" dt="2025-06-23T23:02:07.776" v="1203" actId="1076"/>
          <ac:spMkLst>
            <pc:docMk/>
            <pc:sldMk cId="0" sldId="261"/>
            <ac:spMk id="48" creationId="{17E8760F-A727-AB9C-875D-19F4F3819BBF}"/>
          </ac:spMkLst>
        </pc:spChg>
        <pc:spChg chg="add mod">
          <ac:chgData name="杉志郎 金城" userId="5d1bb9a478394789" providerId="LiveId" clId="{E7EBDD96-B12E-4844-926F-7FB7D4D28D2C}" dt="2025-06-23T23:01:58.488" v="1202" actId="1076"/>
          <ac:spMkLst>
            <pc:docMk/>
            <pc:sldMk cId="0" sldId="261"/>
            <ac:spMk id="49" creationId="{685946D5-3934-B7E6-4EF9-2BC4BB1023F1}"/>
          </ac:spMkLst>
        </pc:spChg>
        <pc:spChg chg="add mod">
          <ac:chgData name="杉志郎 金城" userId="5d1bb9a478394789" providerId="LiveId" clId="{E7EBDD96-B12E-4844-926F-7FB7D4D28D2C}" dt="2025-06-23T23:02:19.733" v="1207" actId="1038"/>
          <ac:spMkLst>
            <pc:docMk/>
            <pc:sldMk cId="0" sldId="261"/>
            <ac:spMk id="50" creationId="{ABA5DD38-5E6C-82D0-F9D6-85769453F039}"/>
          </ac:spMkLst>
        </pc:spChg>
        <pc:spChg chg="add mod">
          <ac:chgData name="杉志郎 金城" userId="5d1bb9a478394789" providerId="LiveId" clId="{E7EBDD96-B12E-4844-926F-7FB7D4D28D2C}" dt="2025-06-23T23:02:19.733" v="1207" actId="1038"/>
          <ac:spMkLst>
            <pc:docMk/>
            <pc:sldMk cId="0" sldId="261"/>
            <ac:spMk id="51" creationId="{1F4C7CEB-70A7-4B29-C199-0E4CE9B5C783}"/>
          </ac:spMkLst>
        </pc:spChg>
        <pc:spChg chg="add del mod">
          <ac:chgData name="杉志郎 金城" userId="5d1bb9a478394789" providerId="LiveId" clId="{E7EBDD96-B12E-4844-926F-7FB7D4D28D2C}" dt="2025-06-23T23:02:56.826" v="1216" actId="478"/>
          <ac:spMkLst>
            <pc:docMk/>
            <pc:sldMk cId="0" sldId="261"/>
            <ac:spMk id="52" creationId="{49453658-C4EF-09D0-6146-F0B79FDE51A1}"/>
          </ac:spMkLst>
        </pc:spChg>
        <pc:spChg chg="add mod">
          <ac:chgData name="杉志郎 金城" userId="5d1bb9a478394789" providerId="LiveId" clId="{E7EBDD96-B12E-4844-926F-7FB7D4D28D2C}" dt="2025-06-23T23:03:06.942" v="1219" actId="1076"/>
          <ac:spMkLst>
            <pc:docMk/>
            <pc:sldMk cId="0" sldId="261"/>
            <ac:spMk id="53" creationId="{8C61C61F-219B-7447-AAC3-37AF7D13A7F5}"/>
          </ac:spMkLst>
        </pc:spChg>
        <pc:spChg chg="mod">
          <ac:chgData name="杉志郎 金城" userId="5d1bb9a478394789" providerId="LiveId" clId="{E7EBDD96-B12E-4844-926F-7FB7D4D28D2C}" dt="2025-06-23T23:03:15.058" v="1220" actId="571"/>
          <ac:spMkLst>
            <pc:docMk/>
            <pc:sldMk cId="0" sldId="261"/>
            <ac:spMk id="55" creationId="{DED81CD6-2551-2BB5-EBA7-9F4EE4390A00}"/>
          </ac:spMkLst>
        </pc:spChg>
        <pc:spChg chg="mod">
          <ac:chgData name="杉志郎 金城" userId="5d1bb9a478394789" providerId="LiveId" clId="{E7EBDD96-B12E-4844-926F-7FB7D4D28D2C}" dt="2025-06-23T23:03:15.058" v="1220" actId="571"/>
          <ac:spMkLst>
            <pc:docMk/>
            <pc:sldMk cId="0" sldId="261"/>
            <ac:spMk id="56" creationId="{B2398D5F-766D-C901-43FB-9D59B8B73B76}"/>
          </ac:spMkLst>
        </pc:spChg>
        <pc:spChg chg="add mod">
          <ac:chgData name="杉志郎 金城" userId="5d1bb9a478394789" providerId="LiveId" clId="{E7EBDD96-B12E-4844-926F-7FB7D4D28D2C}" dt="2025-06-23T23:03:15.058" v="1220" actId="571"/>
          <ac:spMkLst>
            <pc:docMk/>
            <pc:sldMk cId="0" sldId="261"/>
            <ac:spMk id="57" creationId="{4411B536-366C-784A-1620-6AC48B3C3F06}"/>
          </ac:spMkLst>
        </pc:spChg>
        <pc:grpChg chg="mod">
          <ac:chgData name="杉志郎 金城" userId="5d1bb9a478394789" providerId="LiveId" clId="{E7EBDD96-B12E-4844-926F-7FB7D4D28D2C}" dt="2025-06-23T23:00:37.389" v="1151" actId="571"/>
          <ac:grpSpMkLst>
            <pc:docMk/>
            <pc:sldMk cId="0" sldId="261"/>
            <ac:grpSpMk id="11" creationId="{00000000-0000-0000-0000-000000000000}"/>
          </ac:grpSpMkLst>
        </pc:grpChg>
        <pc:grpChg chg="add mod">
          <ac:chgData name="杉志郎 金城" userId="5d1bb9a478394789" providerId="LiveId" clId="{E7EBDD96-B12E-4844-926F-7FB7D4D28D2C}" dt="2025-06-23T23:00:24.993" v="1150" actId="571"/>
          <ac:grpSpMkLst>
            <pc:docMk/>
            <pc:sldMk cId="0" sldId="261"/>
            <ac:grpSpMk id="39" creationId="{0062919C-567F-8CD2-A615-B9D99DEC4FD7}"/>
          </ac:grpSpMkLst>
        </pc:grpChg>
        <pc:grpChg chg="add mod">
          <ac:chgData name="杉志郎 金城" userId="5d1bb9a478394789" providerId="LiveId" clId="{E7EBDD96-B12E-4844-926F-7FB7D4D28D2C}" dt="2025-06-23T23:01:39.849" v="1200" actId="571"/>
          <ac:grpSpMkLst>
            <pc:docMk/>
            <pc:sldMk cId="0" sldId="261"/>
            <ac:grpSpMk id="46" creationId="{E94A181A-6B23-E79C-EE23-CF829F90D2C8}"/>
          </ac:grpSpMkLst>
        </pc:grpChg>
        <pc:grpChg chg="add mod">
          <ac:chgData name="杉志郎 金城" userId="5d1bb9a478394789" providerId="LiveId" clId="{E7EBDD96-B12E-4844-926F-7FB7D4D28D2C}" dt="2025-06-23T23:03:15.058" v="1220" actId="571"/>
          <ac:grpSpMkLst>
            <pc:docMk/>
            <pc:sldMk cId="0" sldId="261"/>
            <ac:grpSpMk id="54" creationId="{C9F1BBE1-2B5D-1D84-B7A3-35F14807E0BF}"/>
          </ac:grpSpMkLst>
        </pc:grpChg>
      </pc:sldChg>
      <pc:sldChg chg="modSp mod">
        <pc:chgData name="杉志郎 金城" userId="5d1bb9a478394789" providerId="LiveId" clId="{E7EBDD96-B12E-4844-926F-7FB7D4D28D2C}" dt="2025-06-23T22:54:52.634" v="923" actId="20577"/>
        <pc:sldMkLst>
          <pc:docMk/>
          <pc:sldMk cId="0" sldId="262"/>
        </pc:sldMkLst>
        <pc:spChg chg="mod">
          <ac:chgData name="杉志郎 金城" userId="5d1bb9a478394789" providerId="LiveId" clId="{E7EBDD96-B12E-4844-926F-7FB7D4D28D2C}" dt="2025-06-23T22:54:52.634" v="923" actId="20577"/>
          <ac:spMkLst>
            <pc:docMk/>
            <pc:sldMk cId="0" sldId="262"/>
            <ac:spMk id="4" creationId="{00000000-0000-0000-0000-000000000000}"/>
          </ac:spMkLst>
        </pc:spChg>
      </pc:sldChg>
      <pc:sldChg chg="addSp delSp modSp add mod">
        <pc:chgData name="杉志郎 金城" userId="5d1bb9a478394789" providerId="LiveId" clId="{E7EBDD96-B12E-4844-926F-7FB7D4D28D2C}" dt="2025-06-23T22:47:49.833" v="806" actId="1076"/>
        <pc:sldMkLst>
          <pc:docMk/>
          <pc:sldMk cId="0" sldId="263"/>
        </pc:sldMkLst>
        <pc:spChg chg="mod">
          <ac:chgData name="杉志郎 金城" userId="5d1bb9a478394789" providerId="LiveId" clId="{E7EBDD96-B12E-4844-926F-7FB7D4D28D2C}" dt="2025-06-23T22:42:58.970" v="712" actId="113"/>
          <ac:spMkLst>
            <pc:docMk/>
            <pc:sldMk cId="0" sldId="263"/>
            <ac:spMk id="2" creationId="{00000000-0000-0000-0000-000000000000}"/>
          </ac:spMkLst>
        </pc:spChg>
        <pc:spChg chg="del mod">
          <ac:chgData name="杉志郎 金城" userId="5d1bb9a478394789" providerId="LiveId" clId="{E7EBDD96-B12E-4844-926F-7FB7D4D28D2C}" dt="2025-06-23T22:23:50.606" v="35" actId="478"/>
          <ac:spMkLst>
            <pc:docMk/>
            <pc:sldMk cId="0" sldId="263"/>
            <ac:spMk id="5" creationId="{00000000-0000-0000-0000-000000000000}"/>
          </ac:spMkLst>
        </pc:spChg>
        <pc:spChg chg="topLvl">
          <ac:chgData name="杉志郎 金城" userId="5d1bb9a478394789" providerId="LiveId" clId="{E7EBDD96-B12E-4844-926F-7FB7D4D28D2C}" dt="2025-06-23T22:47:43.038" v="804" actId="478"/>
          <ac:spMkLst>
            <pc:docMk/>
            <pc:sldMk cId="0" sldId="263"/>
            <ac:spMk id="16" creationId="{00000000-0000-0000-0000-000000000000}"/>
          </ac:spMkLst>
        </pc:spChg>
        <pc:spChg chg="add del topLvl">
          <ac:chgData name="杉志郎 金城" userId="5d1bb9a478394789" providerId="LiveId" clId="{E7EBDD96-B12E-4844-926F-7FB7D4D28D2C}" dt="2025-06-23T22:47:43.038" v="804" actId="478"/>
          <ac:spMkLst>
            <pc:docMk/>
            <pc:sldMk cId="0" sldId="263"/>
            <ac:spMk id="17" creationId="{00000000-0000-0000-0000-000000000000}"/>
          </ac:spMkLst>
        </pc:spChg>
        <pc:spChg chg="mod">
          <ac:chgData name="杉志郎 金城" userId="5d1bb9a478394789" providerId="LiveId" clId="{E7EBDD96-B12E-4844-926F-7FB7D4D28D2C}" dt="2025-06-23T22:24:42.072" v="71" actId="1076"/>
          <ac:spMkLst>
            <pc:docMk/>
            <pc:sldMk cId="0" sldId="263"/>
            <ac:spMk id="18" creationId="{00000000-0000-0000-0000-000000000000}"/>
          </ac:spMkLst>
        </pc:spChg>
        <pc:spChg chg="mod">
          <ac:chgData name="杉志郎 金城" userId="5d1bb9a478394789" providerId="LiveId" clId="{E7EBDD96-B12E-4844-926F-7FB7D4D28D2C}" dt="2025-06-23T22:47:49.833" v="806" actId="1076"/>
          <ac:spMkLst>
            <pc:docMk/>
            <pc:sldMk cId="0" sldId="263"/>
            <ac:spMk id="20" creationId="{00000000-0000-0000-0000-000000000000}"/>
          </ac:spMkLst>
        </pc:spChg>
        <pc:spChg chg="add del mod">
          <ac:chgData name="杉志郎 金城" userId="5d1bb9a478394789" providerId="LiveId" clId="{E7EBDD96-B12E-4844-926F-7FB7D4D28D2C}" dt="2025-06-23T22:24:38.706" v="70" actId="478"/>
          <ac:spMkLst>
            <pc:docMk/>
            <pc:sldMk cId="0" sldId="263"/>
            <ac:spMk id="23" creationId="{934CA123-A0BE-A915-BE41-09B13E7F4806}"/>
          </ac:spMkLst>
        </pc:spChg>
        <pc:spChg chg="add mod">
          <ac:chgData name="杉志郎 金城" userId="5d1bb9a478394789" providerId="LiveId" clId="{E7EBDD96-B12E-4844-926F-7FB7D4D28D2C}" dt="2025-06-23T22:23:43.685" v="32" actId="1076"/>
          <ac:spMkLst>
            <pc:docMk/>
            <pc:sldMk cId="0" sldId="263"/>
            <ac:spMk id="24" creationId="{0EABA571-D518-3F28-5534-31C1FBACB4B0}"/>
          </ac:spMkLst>
        </pc:spChg>
        <pc:spChg chg="add mod">
          <ac:chgData name="杉志郎 金城" userId="5d1bb9a478394789" providerId="LiveId" clId="{E7EBDD96-B12E-4844-926F-7FB7D4D28D2C}" dt="2025-06-23T22:23:43.685" v="32" actId="1076"/>
          <ac:spMkLst>
            <pc:docMk/>
            <pc:sldMk cId="0" sldId="263"/>
            <ac:spMk id="25" creationId="{4119DCA2-25AE-B118-3832-B85290229B05}"/>
          </ac:spMkLst>
        </pc:spChg>
        <pc:spChg chg="add mod">
          <ac:chgData name="杉志郎 金城" userId="5d1bb9a478394789" providerId="LiveId" clId="{E7EBDD96-B12E-4844-926F-7FB7D4D28D2C}" dt="2025-06-23T22:23:56.176" v="37" actId="571"/>
          <ac:spMkLst>
            <pc:docMk/>
            <pc:sldMk cId="0" sldId="263"/>
            <ac:spMk id="29" creationId="{382A8D72-6BB5-DCFF-8D1A-3BAD7A95649B}"/>
          </ac:spMkLst>
        </pc:spChg>
        <pc:spChg chg="add del mod">
          <ac:chgData name="杉志郎 金城" userId="5d1bb9a478394789" providerId="LiveId" clId="{E7EBDD96-B12E-4844-926F-7FB7D4D28D2C}" dt="2025-06-23T22:24:22.559" v="57" actId="478"/>
          <ac:spMkLst>
            <pc:docMk/>
            <pc:sldMk cId="0" sldId="263"/>
            <ac:spMk id="30" creationId="{B8FDEEE4-EF67-326A-77C8-318DAD3B7AE8}"/>
          </ac:spMkLst>
        </pc:spChg>
        <pc:spChg chg="add mod">
          <ac:chgData name="杉志郎 金城" userId="5d1bb9a478394789" providerId="LiveId" clId="{E7EBDD96-B12E-4844-926F-7FB7D4D28D2C}" dt="2025-06-23T22:24:20.418" v="56" actId="571"/>
          <ac:spMkLst>
            <pc:docMk/>
            <pc:sldMk cId="0" sldId="263"/>
            <ac:spMk id="31" creationId="{8248310E-2A66-2D0B-AEF6-1F1F725A3CF6}"/>
          </ac:spMkLst>
        </pc:spChg>
        <pc:spChg chg="mod">
          <ac:chgData name="杉志郎 金城" userId="5d1bb9a478394789" providerId="LiveId" clId="{E7EBDD96-B12E-4844-926F-7FB7D4D28D2C}" dt="2025-06-23T22:24:25.578" v="58" actId="1076"/>
          <ac:spMkLst>
            <pc:docMk/>
            <pc:sldMk cId="0" sldId="263"/>
            <ac:spMk id="38" creationId="{00000000-0000-0000-0000-000000000000}"/>
          </ac:spMkLst>
        </pc:spChg>
        <pc:spChg chg="mod">
          <ac:chgData name="杉志郎 金城" userId="5d1bb9a478394789" providerId="LiveId" clId="{E7EBDD96-B12E-4844-926F-7FB7D4D28D2C}" dt="2025-06-23T22:47:06.297" v="787" actId="20577"/>
          <ac:spMkLst>
            <pc:docMk/>
            <pc:sldMk cId="0" sldId="263"/>
            <ac:spMk id="61" creationId="{00000000-0000-0000-0000-000000000000}"/>
          </ac:spMkLst>
        </pc:spChg>
        <pc:spChg chg="mod">
          <ac:chgData name="杉志郎 金城" userId="5d1bb9a478394789" providerId="LiveId" clId="{E7EBDD96-B12E-4844-926F-7FB7D4D28D2C}" dt="2025-06-23T22:26:43.172" v="294" actId="20577"/>
          <ac:spMkLst>
            <pc:docMk/>
            <pc:sldMk cId="0" sldId="263"/>
            <ac:spMk id="63" creationId="{00000000-0000-0000-0000-000000000000}"/>
          </ac:spMkLst>
        </pc:spChg>
        <pc:spChg chg="del">
          <ac:chgData name="杉志郎 金城" userId="5d1bb9a478394789" providerId="LiveId" clId="{E7EBDD96-B12E-4844-926F-7FB7D4D28D2C}" dt="2025-06-23T22:24:14.306" v="54" actId="478"/>
          <ac:spMkLst>
            <pc:docMk/>
            <pc:sldMk cId="0" sldId="263"/>
            <ac:spMk id="67" creationId="{ED919A6B-9083-4AF2-99CA-64481CD22A35}"/>
          </ac:spMkLst>
        </pc:spChg>
        <pc:spChg chg="mod">
          <ac:chgData name="杉志郎 金城" userId="5d1bb9a478394789" providerId="LiveId" clId="{E7EBDD96-B12E-4844-926F-7FB7D4D28D2C}" dt="2025-06-23T22:23:54.068" v="36" actId="1076"/>
          <ac:spMkLst>
            <pc:docMk/>
            <pc:sldMk cId="0" sldId="263"/>
            <ac:spMk id="73" creationId="{1DDEF6D7-D4A4-FE9B-3C44-A4F479DA6239}"/>
          </ac:spMkLst>
        </pc:spChg>
        <pc:grpChg chg="add del">
          <ac:chgData name="杉志郎 金城" userId="5d1bb9a478394789" providerId="LiveId" clId="{E7EBDD96-B12E-4844-926F-7FB7D4D28D2C}" dt="2025-06-23T22:47:43.038" v="804" actId="478"/>
          <ac:grpSpMkLst>
            <pc:docMk/>
            <pc:sldMk cId="0" sldId="263"/>
            <ac:grpSpMk id="15" creationId="{00000000-0000-0000-0000-000000000000}"/>
          </ac:grpSpMkLst>
        </pc:grpChg>
      </pc:sldChg>
      <pc:sldChg chg="add ord">
        <pc:chgData name="杉志郎 金城" userId="5d1bb9a478394789" providerId="LiveId" clId="{E7EBDD96-B12E-4844-926F-7FB7D4D28D2C}" dt="2025-06-23T23:14:22.716" v="1223"/>
        <pc:sldMkLst>
          <pc:docMk/>
          <pc:sldMk cId="3090487096" sldId="264"/>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802005" y="2344483"/>
            <a:ext cx="9089390" cy="1588198"/>
          </a:xfrm>
          <a:prstGeom prst="rect">
            <a:avLst/>
          </a:prstGeom>
        </p:spPr>
        <p:txBody>
          <a:bodyPr wrap="square" lIns="0" tIns="0" rIns="0" bIns="0">
            <a:spAutoFit/>
          </a:bodyPr>
          <a:lstStyle>
            <a:lvl1pPr>
              <a:defRPr sz="4400" b="1" i="0">
                <a:solidFill>
                  <a:srgbClr val="156082"/>
                </a:solidFill>
                <a:latin typeface="Yu Gothic"/>
                <a:cs typeface="Yu Gothic"/>
              </a:defRPr>
            </a:lvl1pPr>
          </a:lstStyle>
          <a:p>
            <a:endParaRPr/>
          </a:p>
        </p:txBody>
      </p:sp>
      <p:sp>
        <p:nvSpPr>
          <p:cNvPr id="3" name="Holder 3"/>
          <p:cNvSpPr>
            <a:spLocks noGrp="1"/>
          </p:cNvSpPr>
          <p:nvPr>
            <p:ph type="subTitle" idx="4"/>
          </p:nvPr>
        </p:nvSpPr>
        <p:spPr>
          <a:xfrm>
            <a:off x="1604010" y="4235196"/>
            <a:ext cx="7485380" cy="1890712"/>
          </a:xfrm>
          <a:prstGeom prst="rect">
            <a:avLst/>
          </a:prstGeom>
        </p:spPr>
        <p:txBody>
          <a:bodyPr wrap="square" lIns="0" tIns="0" rIns="0" bIns="0">
            <a:spAutoFit/>
          </a:bodyPr>
          <a:lstStyle>
            <a:lvl1pPr>
              <a:defRPr sz="2200" b="1" i="0">
                <a:solidFill>
                  <a:srgbClr val="215E9A"/>
                </a:solidFill>
                <a:latin typeface="Microsoft YaHei"/>
                <a:cs typeface="Microsoft YaHe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6/24/2025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1" i="0">
                <a:solidFill>
                  <a:srgbClr val="156082"/>
                </a:solidFill>
                <a:latin typeface="Yu Gothic"/>
                <a:cs typeface="Yu Gothic"/>
              </a:defRPr>
            </a:lvl1pPr>
          </a:lstStyle>
          <a:p>
            <a:endParaRPr/>
          </a:p>
        </p:txBody>
      </p:sp>
      <p:sp>
        <p:nvSpPr>
          <p:cNvPr id="3" name="Holder 3"/>
          <p:cNvSpPr>
            <a:spLocks noGrp="1"/>
          </p:cNvSpPr>
          <p:nvPr>
            <p:ph type="body" idx="1"/>
          </p:nvPr>
        </p:nvSpPr>
        <p:spPr/>
        <p:txBody>
          <a:bodyPr lIns="0" tIns="0" rIns="0" bIns="0"/>
          <a:lstStyle>
            <a:lvl1pPr>
              <a:defRPr sz="2200" b="1" i="0">
                <a:solidFill>
                  <a:srgbClr val="215E9A"/>
                </a:solidFill>
                <a:latin typeface="Microsoft YaHei"/>
                <a:cs typeface="Microsoft YaHe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6/24/2025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1" i="0">
                <a:solidFill>
                  <a:srgbClr val="156082"/>
                </a:solidFill>
                <a:latin typeface="Yu Gothic"/>
                <a:cs typeface="Yu Gothic"/>
              </a:defRPr>
            </a:lvl1pPr>
          </a:lstStyle>
          <a:p>
            <a:endParaRPr/>
          </a:p>
        </p:txBody>
      </p:sp>
      <p:sp>
        <p:nvSpPr>
          <p:cNvPr id="3" name="Holder 3"/>
          <p:cNvSpPr>
            <a:spLocks noGrp="1"/>
          </p:cNvSpPr>
          <p:nvPr>
            <p:ph sz="half" idx="2"/>
          </p:nvPr>
        </p:nvSpPr>
        <p:spPr>
          <a:xfrm>
            <a:off x="534670" y="1739455"/>
            <a:ext cx="4651629"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507101" y="1739455"/>
            <a:ext cx="4651629" cy="499148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6/24/2025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1" i="0">
                <a:solidFill>
                  <a:srgbClr val="156082"/>
                </a:solidFill>
                <a:latin typeface="Yu Gothic"/>
                <a:cs typeface="Yu Gothic"/>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6/24/2025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6/24/2025</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タイトル スライド">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4A644A1-27A0-AFE6-B433-EADDCBEB58E6}"/>
              </a:ext>
            </a:extLst>
          </p:cNvPr>
          <p:cNvSpPr>
            <a:spLocks noGrp="1"/>
          </p:cNvSpPr>
          <p:nvPr>
            <p:ph type="ctrTitle"/>
          </p:nvPr>
        </p:nvSpPr>
        <p:spPr>
          <a:xfrm>
            <a:off x="1336675" y="3106974"/>
            <a:ext cx="8020050" cy="763735"/>
          </a:xfrm>
        </p:spPr>
        <p:txBody>
          <a:bodyPr anchor="b"/>
          <a:lstStyle>
            <a:lvl1pPr algn="ctr">
              <a:defRPr sz="4963"/>
            </a:lvl1pPr>
          </a:lstStyle>
          <a:p>
            <a:r>
              <a:rPr kumimoji="1" lang="ja-JP" altLang="en-US"/>
              <a:t>マスター タイトルの書式設定</a:t>
            </a:r>
          </a:p>
        </p:txBody>
      </p:sp>
      <p:sp>
        <p:nvSpPr>
          <p:cNvPr id="3" name="字幕 2">
            <a:extLst>
              <a:ext uri="{FF2B5EF4-FFF2-40B4-BE49-F238E27FC236}">
                <a16:creationId xmlns:a16="http://schemas.microsoft.com/office/drawing/2014/main" id="{92904A41-EE91-AEDE-BD77-CB512FC4B3CF}"/>
              </a:ext>
            </a:extLst>
          </p:cNvPr>
          <p:cNvSpPr>
            <a:spLocks noGrp="1"/>
          </p:cNvSpPr>
          <p:nvPr>
            <p:ph type="subTitle" idx="1"/>
          </p:nvPr>
        </p:nvSpPr>
        <p:spPr>
          <a:xfrm>
            <a:off x="1336675" y="3972247"/>
            <a:ext cx="8020050" cy="305468"/>
          </a:xfrm>
        </p:spPr>
        <p:txBody>
          <a:bodyPr/>
          <a:lstStyle>
            <a:lvl1pPr marL="0" indent="0" algn="ctr">
              <a:buNone/>
              <a:defRPr sz="1985"/>
            </a:lvl1pPr>
            <a:lvl2pPr marL="378150" indent="0" algn="ctr">
              <a:buNone/>
              <a:defRPr sz="1654"/>
            </a:lvl2pPr>
            <a:lvl3pPr marL="756300" indent="0" algn="ctr">
              <a:buNone/>
              <a:defRPr sz="1489"/>
            </a:lvl3pPr>
            <a:lvl4pPr marL="1134450" indent="0" algn="ctr">
              <a:buNone/>
              <a:defRPr sz="1323"/>
            </a:lvl4pPr>
            <a:lvl5pPr marL="1512600" indent="0" algn="ctr">
              <a:buNone/>
              <a:defRPr sz="1323"/>
            </a:lvl5pPr>
            <a:lvl6pPr marL="1890751" indent="0" algn="ctr">
              <a:buNone/>
              <a:defRPr sz="1323"/>
            </a:lvl6pPr>
            <a:lvl7pPr marL="2268901" indent="0" algn="ctr">
              <a:buNone/>
              <a:defRPr sz="1323"/>
            </a:lvl7pPr>
            <a:lvl8pPr marL="2647051" indent="0" algn="ctr">
              <a:buNone/>
              <a:defRPr sz="1323"/>
            </a:lvl8pPr>
            <a:lvl9pPr marL="3025201" indent="0" algn="ctr">
              <a:buNone/>
              <a:defRPr sz="1323"/>
            </a:lvl9pPr>
          </a:lstStyle>
          <a:p>
            <a:r>
              <a:rPr kumimoji="1" lang="ja-JP" altLang="en-US"/>
              <a:t>マスター サブタイトルの書式設定</a:t>
            </a:r>
          </a:p>
        </p:txBody>
      </p:sp>
      <p:sp>
        <p:nvSpPr>
          <p:cNvPr id="4" name="日付プレースホルダー 3">
            <a:extLst>
              <a:ext uri="{FF2B5EF4-FFF2-40B4-BE49-F238E27FC236}">
                <a16:creationId xmlns:a16="http://schemas.microsoft.com/office/drawing/2014/main" id="{B42B5FB5-0C8D-9AA7-55F7-D63D22E2795C}"/>
              </a:ext>
            </a:extLst>
          </p:cNvPr>
          <p:cNvSpPr>
            <a:spLocks noGrp="1"/>
          </p:cNvSpPr>
          <p:nvPr>
            <p:ph type="dt" sz="half" idx="10"/>
          </p:nvPr>
        </p:nvSpPr>
        <p:spPr>
          <a:xfrm>
            <a:off x="534670" y="7033450"/>
            <a:ext cx="2459482" cy="276999"/>
          </a:xfrm>
        </p:spPr>
        <p:txBody>
          <a:bodyPr/>
          <a:lstStyle/>
          <a:p>
            <a:fld id="{BB9F08D2-A77D-4018-9468-FB3127726BEB}" type="datetimeFigureOut">
              <a:rPr kumimoji="1" lang="ja-JP" altLang="en-US" smtClean="0"/>
              <a:t>2025/6/24</a:t>
            </a:fld>
            <a:endParaRPr kumimoji="1" lang="ja-JP" altLang="en-US"/>
          </a:p>
        </p:txBody>
      </p:sp>
      <p:sp>
        <p:nvSpPr>
          <p:cNvPr id="5" name="フッター プレースホルダー 4">
            <a:extLst>
              <a:ext uri="{FF2B5EF4-FFF2-40B4-BE49-F238E27FC236}">
                <a16:creationId xmlns:a16="http://schemas.microsoft.com/office/drawing/2014/main" id="{BB3017CF-F04D-052D-F2D2-2290934C8F36}"/>
              </a:ext>
            </a:extLst>
          </p:cNvPr>
          <p:cNvSpPr>
            <a:spLocks noGrp="1"/>
          </p:cNvSpPr>
          <p:nvPr>
            <p:ph type="ftr" sz="quarter" idx="11"/>
          </p:nvPr>
        </p:nvSpPr>
        <p:spPr>
          <a:xfrm>
            <a:off x="3635756" y="7033450"/>
            <a:ext cx="3421888" cy="276999"/>
          </a:xfrm>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AD06939D-E13F-D9AF-1CF1-47A7C1A62597}"/>
              </a:ext>
            </a:extLst>
          </p:cNvPr>
          <p:cNvSpPr>
            <a:spLocks noGrp="1"/>
          </p:cNvSpPr>
          <p:nvPr>
            <p:ph type="sldNum" sz="quarter" idx="12"/>
          </p:nvPr>
        </p:nvSpPr>
        <p:spPr>
          <a:xfrm>
            <a:off x="7699248" y="7033450"/>
            <a:ext cx="2459482" cy="276999"/>
          </a:xfrm>
        </p:spPr>
        <p:txBody>
          <a:bodyPr/>
          <a:lstStyle/>
          <a:p>
            <a:fld id="{2DE3C104-37F4-4047-A08B-9EB0BD8D4EA2}" type="slidenum">
              <a:rPr kumimoji="1" lang="ja-JP" altLang="en-US" smtClean="0"/>
              <a:t>‹#›</a:t>
            </a:fld>
            <a:endParaRPr kumimoji="1" lang="ja-JP" altLang="en-US"/>
          </a:p>
        </p:txBody>
      </p:sp>
    </p:spTree>
    <p:extLst>
      <p:ext uri="{BB962C8B-B14F-4D97-AF65-F5344CB8AC3E}">
        <p14:creationId xmlns:p14="http://schemas.microsoft.com/office/powerpoint/2010/main" val="390824499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529785" y="104779"/>
            <a:ext cx="9925879" cy="1055045"/>
          </a:xfrm>
          <a:prstGeom prst="rect">
            <a:avLst/>
          </a:prstGeom>
        </p:spPr>
        <p:txBody>
          <a:bodyPr wrap="square" lIns="0" tIns="0" rIns="0" bIns="0">
            <a:spAutoFit/>
          </a:bodyPr>
          <a:lstStyle>
            <a:lvl1pPr>
              <a:defRPr sz="4400" b="1" i="0">
                <a:solidFill>
                  <a:srgbClr val="156082"/>
                </a:solidFill>
                <a:latin typeface="Yu Gothic"/>
                <a:cs typeface="Yu Gothic"/>
              </a:defRPr>
            </a:lvl1pPr>
          </a:lstStyle>
          <a:p>
            <a:endParaRPr/>
          </a:p>
        </p:txBody>
      </p:sp>
      <p:sp>
        <p:nvSpPr>
          <p:cNvPr id="3" name="Holder 3"/>
          <p:cNvSpPr>
            <a:spLocks noGrp="1"/>
          </p:cNvSpPr>
          <p:nvPr>
            <p:ph type="body" idx="1"/>
          </p:nvPr>
        </p:nvSpPr>
        <p:spPr>
          <a:xfrm>
            <a:off x="5571263" y="2082758"/>
            <a:ext cx="4512309" cy="1683385"/>
          </a:xfrm>
          <a:prstGeom prst="rect">
            <a:avLst/>
          </a:prstGeom>
        </p:spPr>
        <p:txBody>
          <a:bodyPr wrap="square" lIns="0" tIns="0" rIns="0" bIns="0">
            <a:spAutoFit/>
          </a:bodyPr>
          <a:lstStyle>
            <a:lvl1pPr>
              <a:defRPr sz="2200" b="1" i="0">
                <a:solidFill>
                  <a:srgbClr val="215E9A"/>
                </a:solidFill>
                <a:latin typeface="Microsoft YaHei"/>
                <a:cs typeface="Microsoft YaHei"/>
              </a:defRPr>
            </a:lvl1pPr>
          </a:lstStyle>
          <a:p>
            <a:endParaRPr/>
          </a:p>
        </p:txBody>
      </p:sp>
      <p:sp>
        <p:nvSpPr>
          <p:cNvPr id="4" name="Holder 4"/>
          <p:cNvSpPr>
            <a:spLocks noGrp="1"/>
          </p:cNvSpPr>
          <p:nvPr>
            <p:ph type="ftr" sz="quarter" idx="5"/>
          </p:nvPr>
        </p:nvSpPr>
        <p:spPr>
          <a:xfrm>
            <a:off x="3635756" y="7033450"/>
            <a:ext cx="3421888" cy="378142"/>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34670" y="7033450"/>
            <a:ext cx="2459482" cy="378142"/>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6/24/2025</a:t>
            </a:fld>
            <a:endParaRPr lang="en-US"/>
          </a:p>
        </p:txBody>
      </p:sp>
      <p:sp>
        <p:nvSpPr>
          <p:cNvPr id="6" name="Holder 6"/>
          <p:cNvSpPr>
            <a:spLocks noGrp="1"/>
          </p:cNvSpPr>
          <p:nvPr>
            <p:ph type="sldNum" sz="quarter" idx="7"/>
          </p:nvPr>
        </p:nvSpPr>
        <p:spPr>
          <a:xfrm>
            <a:off x="7699248" y="7033450"/>
            <a:ext cx="2459482" cy="378142"/>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C4BDDC-B772-5AA2-7E2F-44B5767FE5FB}"/>
            </a:ext>
          </a:extLst>
        </p:cNvPr>
        <p:cNvGrpSpPr/>
        <p:nvPr/>
      </p:nvGrpSpPr>
      <p:grpSpPr>
        <a:xfrm>
          <a:off x="0" y="0"/>
          <a:ext cx="0" cy="0"/>
          <a:chOff x="0" y="0"/>
          <a:chExt cx="0" cy="0"/>
        </a:xfrm>
      </p:grpSpPr>
      <p:sp>
        <p:nvSpPr>
          <p:cNvPr id="7" name="正方形/長方形 6">
            <a:extLst>
              <a:ext uri="{FF2B5EF4-FFF2-40B4-BE49-F238E27FC236}">
                <a16:creationId xmlns:a16="http://schemas.microsoft.com/office/drawing/2014/main" id="{06564E65-B945-BE79-14E5-8AC1322F4350}"/>
              </a:ext>
            </a:extLst>
          </p:cNvPr>
          <p:cNvSpPr/>
          <p:nvPr/>
        </p:nvSpPr>
        <p:spPr>
          <a:xfrm>
            <a:off x="582336" y="277537"/>
            <a:ext cx="9510225" cy="7012404"/>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正方形/長方形 20">
            <a:extLst>
              <a:ext uri="{FF2B5EF4-FFF2-40B4-BE49-F238E27FC236}">
                <a16:creationId xmlns:a16="http://schemas.microsoft.com/office/drawing/2014/main" id="{9695A9E7-C209-3F13-E51D-D395266E6691}"/>
              </a:ext>
            </a:extLst>
          </p:cNvPr>
          <p:cNvSpPr/>
          <p:nvPr/>
        </p:nvSpPr>
        <p:spPr>
          <a:xfrm>
            <a:off x="4918506" y="5424676"/>
            <a:ext cx="4818698" cy="1684866"/>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正方形/長方形 7">
            <a:extLst>
              <a:ext uri="{FF2B5EF4-FFF2-40B4-BE49-F238E27FC236}">
                <a16:creationId xmlns:a16="http://schemas.microsoft.com/office/drawing/2014/main" id="{3037BC12-CCAD-7DDE-70DA-E744B360E5A5}"/>
              </a:ext>
            </a:extLst>
          </p:cNvPr>
          <p:cNvSpPr/>
          <p:nvPr/>
        </p:nvSpPr>
        <p:spPr>
          <a:xfrm>
            <a:off x="952383" y="564322"/>
            <a:ext cx="2821615" cy="190574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テキスト ボックス 8">
            <a:extLst>
              <a:ext uri="{FF2B5EF4-FFF2-40B4-BE49-F238E27FC236}">
                <a16:creationId xmlns:a16="http://schemas.microsoft.com/office/drawing/2014/main" id="{1A55A9B3-3879-2187-2622-480685BB9D73}"/>
              </a:ext>
            </a:extLst>
          </p:cNvPr>
          <p:cNvSpPr txBox="1"/>
          <p:nvPr/>
        </p:nvSpPr>
        <p:spPr>
          <a:xfrm>
            <a:off x="3977524" y="489773"/>
            <a:ext cx="4338809" cy="907043"/>
          </a:xfrm>
          <a:prstGeom prst="rect">
            <a:avLst/>
          </a:prstGeom>
          <a:noFill/>
        </p:spPr>
        <p:txBody>
          <a:bodyPr wrap="square" rtlCol="0">
            <a:spAutoFit/>
          </a:bodyPr>
          <a:lstStyle/>
          <a:p>
            <a:r>
              <a:rPr kumimoji="1" lang="ja-JP" altLang="en-US" sz="2647" dirty="0">
                <a:latin typeface="HGP創英角ﾎﾟｯﾌﾟ体" panose="040B0A00000000000000" pitchFamily="50" charset="-128"/>
                <a:ea typeface="HGP創英角ﾎﾟｯﾌﾟ体" panose="040B0A00000000000000" pitchFamily="50" charset="-128"/>
              </a:rPr>
              <a:t>不動産買取専門店</a:t>
            </a:r>
            <a:endParaRPr kumimoji="1" lang="en-US" altLang="ja-JP" sz="2647" dirty="0">
              <a:latin typeface="HGP創英角ﾎﾟｯﾌﾟ体" panose="040B0A00000000000000" pitchFamily="50" charset="-128"/>
              <a:ea typeface="HGP創英角ﾎﾟｯﾌﾟ体" panose="040B0A00000000000000" pitchFamily="50" charset="-128"/>
            </a:endParaRPr>
          </a:p>
          <a:p>
            <a:r>
              <a:rPr kumimoji="1" lang="ja-JP" altLang="en-US" sz="2647" dirty="0">
                <a:latin typeface="HGP創英角ﾎﾟｯﾌﾟ体" panose="040B0A00000000000000" pitchFamily="50" charset="-128"/>
                <a:ea typeface="HGP創英角ﾎﾟｯﾌﾟ体" panose="040B0A00000000000000" pitchFamily="50" charset="-128"/>
              </a:rPr>
              <a:t>㈱</a:t>
            </a:r>
            <a:r>
              <a:rPr lang="ja-JP" altLang="en-US" sz="2647" dirty="0">
                <a:latin typeface="HGP創英角ﾎﾟｯﾌﾟ体" panose="040B0A00000000000000" pitchFamily="50" charset="-128"/>
                <a:ea typeface="HGP創英角ﾎﾟｯﾌﾟ体" panose="040B0A00000000000000" pitchFamily="50" charset="-128"/>
              </a:rPr>
              <a:t>〇〇〇〇</a:t>
            </a:r>
            <a:endParaRPr kumimoji="1" lang="ja-JP" altLang="en-US" sz="2647" dirty="0">
              <a:latin typeface="HGP創英角ﾎﾟｯﾌﾟ体" panose="040B0A00000000000000" pitchFamily="50" charset="-128"/>
              <a:ea typeface="HGP創英角ﾎﾟｯﾌﾟ体" panose="040B0A00000000000000" pitchFamily="50" charset="-128"/>
            </a:endParaRPr>
          </a:p>
        </p:txBody>
      </p:sp>
      <p:sp>
        <p:nvSpPr>
          <p:cNvPr id="10" name="テキスト ボックス 9">
            <a:extLst>
              <a:ext uri="{FF2B5EF4-FFF2-40B4-BE49-F238E27FC236}">
                <a16:creationId xmlns:a16="http://schemas.microsoft.com/office/drawing/2014/main" id="{1BBDD802-8225-0393-FFAF-08C2473A109E}"/>
              </a:ext>
            </a:extLst>
          </p:cNvPr>
          <p:cNvSpPr txBox="1"/>
          <p:nvPr/>
        </p:nvSpPr>
        <p:spPr>
          <a:xfrm>
            <a:off x="3977524" y="1383437"/>
            <a:ext cx="4338809" cy="499689"/>
          </a:xfrm>
          <a:prstGeom prst="rect">
            <a:avLst/>
          </a:prstGeom>
          <a:noFill/>
        </p:spPr>
        <p:txBody>
          <a:bodyPr wrap="square" rtlCol="0">
            <a:spAutoFit/>
          </a:bodyPr>
          <a:lstStyle/>
          <a:p>
            <a:r>
              <a:rPr kumimoji="1" lang="ja-JP" altLang="en-US" sz="2647" dirty="0">
                <a:latin typeface="HGP創英角ﾎﾟｯﾌﾟ体" panose="040B0A00000000000000" pitchFamily="50" charset="-128"/>
                <a:ea typeface="HGP創英角ﾎﾟｯﾌﾟ体" panose="040B0A00000000000000" pitchFamily="50" charset="-128"/>
              </a:rPr>
              <a:t>代表取締役　〇〇〇〇</a:t>
            </a:r>
          </a:p>
        </p:txBody>
      </p:sp>
      <p:sp>
        <p:nvSpPr>
          <p:cNvPr id="14" name="テキスト ボックス 13">
            <a:extLst>
              <a:ext uri="{FF2B5EF4-FFF2-40B4-BE49-F238E27FC236}">
                <a16:creationId xmlns:a16="http://schemas.microsoft.com/office/drawing/2014/main" id="{DFF80150-0B66-063A-DFB1-76AD9463B017}"/>
              </a:ext>
            </a:extLst>
          </p:cNvPr>
          <p:cNvSpPr txBox="1"/>
          <p:nvPr/>
        </p:nvSpPr>
        <p:spPr>
          <a:xfrm>
            <a:off x="3977525" y="2028836"/>
            <a:ext cx="5411947" cy="431785"/>
          </a:xfrm>
          <a:prstGeom prst="rect">
            <a:avLst/>
          </a:prstGeom>
          <a:noFill/>
        </p:spPr>
        <p:txBody>
          <a:bodyPr wrap="square" rtlCol="0">
            <a:spAutoFit/>
          </a:bodyPr>
          <a:lstStyle/>
          <a:p>
            <a:r>
              <a:rPr lang="ja-JP" altLang="en-US" sz="2206" dirty="0">
                <a:latin typeface="HGP創英角ﾎﾟｯﾌﾟ体" panose="040B0A00000000000000" pitchFamily="50" charset="-128"/>
                <a:ea typeface="HGP創英角ﾎﾟｯﾌﾟ体" panose="040B0A00000000000000" pitchFamily="50" charset="-128"/>
              </a:rPr>
              <a:t>携帯番号　〇〇〇</a:t>
            </a:r>
            <a:r>
              <a:rPr lang="en-US" altLang="ja-JP" sz="2206" dirty="0">
                <a:latin typeface="HGP創英角ﾎﾟｯﾌﾟ体" panose="040B0A00000000000000" pitchFamily="50" charset="-128"/>
                <a:ea typeface="HGP創英角ﾎﾟｯﾌﾟ体" panose="040B0A00000000000000" pitchFamily="50" charset="-128"/>
              </a:rPr>
              <a:t>‐</a:t>
            </a:r>
            <a:r>
              <a:rPr lang="ja-JP" altLang="en-US" sz="2206" dirty="0">
                <a:latin typeface="HGP創英角ﾎﾟｯﾌﾟ体" panose="040B0A00000000000000" pitchFamily="50" charset="-128"/>
                <a:ea typeface="HGP創英角ﾎﾟｯﾌﾟ体" panose="040B0A00000000000000" pitchFamily="50" charset="-128"/>
              </a:rPr>
              <a:t>〇〇〇</a:t>
            </a:r>
            <a:r>
              <a:rPr lang="en-US" altLang="ja-JP" sz="2206" dirty="0">
                <a:latin typeface="HGP創英角ﾎﾟｯﾌﾟ体" panose="040B0A00000000000000" pitchFamily="50" charset="-128"/>
                <a:ea typeface="HGP創英角ﾎﾟｯﾌﾟ体" panose="040B0A00000000000000" pitchFamily="50" charset="-128"/>
              </a:rPr>
              <a:t>‐</a:t>
            </a:r>
            <a:r>
              <a:rPr lang="ja-JP" altLang="en-US" sz="2206" dirty="0">
                <a:latin typeface="HGP創英角ﾎﾟｯﾌﾟ体" panose="040B0A00000000000000" pitchFamily="50" charset="-128"/>
                <a:ea typeface="HGP創英角ﾎﾟｯﾌﾟ体" panose="040B0A00000000000000" pitchFamily="50" charset="-128"/>
              </a:rPr>
              <a:t>〇〇〇</a:t>
            </a:r>
            <a:endParaRPr kumimoji="1" lang="ja-JP" altLang="en-US" sz="2206" dirty="0">
              <a:latin typeface="HGP創英角ﾎﾟｯﾌﾟ体" panose="040B0A00000000000000" pitchFamily="50" charset="-128"/>
              <a:ea typeface="HGP創英角ﾎﾟｯﾌﾟ体" panose="040B0A00000000000000" pitchFamily="50" charset="-128"/>
            </a:endParaRPr>
          </a:p>
        </p:txBody>
      </p:sp>
      <p:sp>
        <p:nvSpPr>
          <p:cNvPr id="15" name="正方形/長方形 14">
            <a:extLst>
              <a:ext uri="{FF2B5EF4-FFF2-40B4-BE49-F238E27FC236}">
                <a16:creationId xmlns:a16="http://schemas.microsoft.com/office/drawing/2014/main" id="{A1CD12AD-879D-BD64-B598-71AEB0702289}"/>
              </a:ext>
            </a:extLst>
          </p:cNvPr>
          <p:cNvSpPr/>
          <p:nvPr/>
        </p:nvSpPr>
        <p:spPr>
          <a:xfrm>
            <a:off x="7418968" y="551022"/>
            <a:ext cx="2322049" cy="69208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テキスト ボックス 15">
            <a:extLst>
              <a:ext uri="{FF2B5EF4-FFF2-40B4-BE49-F238E27FC236}">
                <a16:creationId xmlns:a16="http://schemas.microsoft.com/office/drawing/2014/main" id="{4E1BAAE3-0195-E7DD-FC66-6A5E7143F597}"/>
              </a:ext>
            </a:extLst>
          </p:cNvPr>
          <p:cNvSpPr txBox="1"/>
          <p:nvPr/>
        </p:nvSpPr>
        <p:spPr>
          <a:xfrm>
            <a:off x="7955537" y="676448"/>
            <a:ext cx="1600456" cy="431785"/>
          </a:xfrm>
          <a:prstGeom prst="rect">
            <a:avLst/>
          </a:prstGeom>
          <a:noFill/>
        </p:spPr>
        <p:txBody>
          <a:bodyPr wrap="square" rtlCol="0">
            <a:spAutoFit/>
          </a:bodyPr>
          <a:lstStyle/>
          <a:p>
            <a:r>
              <a:rPr lang="ja-JP" altLang="en-US" sz="2206" dirty="0">
                <a:latin typeface="HGP創英角ﾎﾟｯﾌﾟ体" panose="040B0A00000000000000" pitchFamily="50" charset="-128"/>
                <a:ea typeface="HGP創英角ﾎﾟｯﾌﾟ体" panose="040B0A00000000000000" pitchFamily="50" charset="-128"/>
              </a:rPr>
              <a:t>会社ロゴ</a:t>
            </a:r>
            <a:endParaRPr kumimoji="1" lang="ja-JP" altLang="en-US" sz="2206" dirty="0">
              <a:latin typeface="HGP創英角ﾎﾟｯﾌﾟ体" panose="040B0A00000000000000" pitchFamily="50" charset="-128"/>
              <a:ea typeface="HGP創英角ﾎﾟｯﾌﾟ体" panose="040B0A00000000000000" pitchFamily="50" charset="-128"/>
            </a:endParaRPr>
          </a:p>
        </p:txBody>
      </p:sp>
      <p:sp>
        <p:nvSpPr>
          <p:cNvPr id="17" name="テキスト ボックス 16">
            <a:extLst>
              <a:ext uri="{FF2B5EF4-FFF2-40B4-BE49-F238E27FC236}">
                <a16:creationId xmlns:a16="http://schemas.microsoft.com/office/drawing/2014/main" id="{3515088E-8CD2-29BF-69BA-F0C58CF4E5F6}"/>
              </a:ext>
            </a:extLst>
          </p:cNvPr>
          <p:cNvSpPr txBox="1"/>
          <p:nvPr/>
        </p:nvSpPr>
        <p:spPr>
          <a:xfrm>
            <a:off x="2009142" y="1344417"/>
            <a:ext cx="1764856" cy="431785"/>
          </a:xfrm>
          <a:prstGeom prst="rect">
            <a:avLst/>
          </a:prstGeom>
          <a:noFill/>
        </p:spPr>
        <p:txBody>
          <a:bodyPr wrap="square" rtlCol="0">
            <a:spAutoFit/>
          </a:bodyPr>
          <a:lstStyle/>
          <a:p>
            <a:r>
              <a:rPr kumimoji="1" lang="ja-JP" altLang="en-US" sz="2206" dirty="0">
                <a:latin typeface="HGP創英角ﾎﾟｯﾌﾟ体" panose="040B0A00000000000000" pitchFamily="50" charset="-128"/>
                <a:ea typeface="HGP創英角ﾎﾟｯﾌﾟ体" panose="040B0A00000000000000" pitchFamily="50" charset="-128"/>
              </a:rPr>
              <a:t>写真</a:t>
            </a:r>
          </a:p>
        </p:txBody>
      </p:sp>
      <p:sp>
        <p:nvSpPr>
          <p:cNvPr id="20" name="正方形/長方形 19">
            <a:extLst>
              <a:ext uri="{FF2B5EF4-FFF2-40B4-BE49-F238E27FC236}">
                <a16:creationId xmlns:a16="http://schemas.microsoft.com/office/drawing/2014/main" id="{DA48634D-DF47-9A6C-3739-5A45121BD63B}"/>
              </a:ext>
            </a:extLst>
          </p:cNvPr>
          <p:cNvSpPr/>
          <p:nvPr/>
        </p:nvSpPr>
        <p:spPr>
          <a:xfrm>
            <a:off x="952383" y="5424677"/>
            <a:ext cx="3766411" cy="168486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TextBox 7">
            <a:extLst>
              <a:ext uri="{FF2B5EF4-FFF2-40B4-BE49-F238E27FC236}">
                <a16:creationId xmlns:a16="http://schemas.microsoft.com/office/drawing/2014/main" id="{9BC088B7-C627-2114-C307-F77EB23AE4DA}"/>
              </a:ext>
            </a:extLst>
          </p:cNvPr>
          <p:cNvSpPr txBox="1"/>
          <p:nvPr/>
        </p:nvSpPr>
        <p:spPr>
          <a:xfrm>
            <a:off x="1004247" y="5484487"/>
            <a:ext cx="3270447" cy="1313821"/>
          </a:xfrm>
          <a:prstGeom prst="rect">
            <a:avLst/>
          </a:prstGeom>
          <a:noFill/>
        </p:spPr>
        <p:txBody>
          <a:bodyPr wrap="none">
            <a:spAutoFit/>
          </a:bodyPr>
          <a:lstStyle/>
          <a:p>
            <a:r>
              <a:rPr lang="ja-JP" altLang="en-US" sz="1323" dirty="0">
                <a:latin typeface="HGP創英角ﾎﾟｯﾌﾟ体" panose="040B0A00000000000000" pitchFamily="50" charset="-128"/>
                <a:ea typeface="HGP創英角ﾎﾟｯﾌﾟ体" panose="040B0A00000000000000" pitchFamily="50" charset="-128"/>
              </a:rPr>
              <a:t>★</a:t>
            </a:r>
            <a:r>
              <a:rPr sz="1323" dirty="0" err="1">
                <a:latin typeface="HGP創英角ﾎﾟｯﾌﾟ体" panose="040B0A00000000000000" pitchFamily="50" charset="-128"/>
                <a:ea typeface="HGP創英角ﾎﾟｯﾌﾟ体" panose="040B0A00000000000000" pitchFamily="50" charset="-128"/>
              </a:rPr>
              <a:t>年齢</a:t>
            </a:r>
            <a:r>
              <a:rPr lang="ja-JP" altLang="en-US" sz="1323" dirty="0">
                <a:latin typeface="HGP創英角ﾎﾟｯﾌﾟ体" panose="040B0A00000000000000" pitchFamily="50" charset="-128"/>
                <a:ea typeface="HGP創英角ﾎﾟｯﾌﾟ体" panose="040B0A00000000000000" pitchFamily="50" charset="-128"/>
              </a:rPr>
              <a:t>　　 </a:t>
            </a:r>
            <a:r>
              <a:rPr lang="en-US" altLang="ja-JP" sz="1323" dirty="0">
                <a:latin typeface="HGP創英角ﾎﾟｯﾌﾟ体" panose="040B0A00000000000000" pitchFamily="50" charset="-128"/>
                <a:ea typeface="HGP創英角ﾎﾟｯﾌﾟ体" panose="040B0A00000000000000" pitchFamily="50" charset="-128"/>
              </a:rPr>
              <a:t>35</a:t>
            </a:r>
            <a:r>
              <a:rPr lang="ja-JP" altLang="en-US" sz="1323" dirty="0">
                <a:latin typeface="HGP創英角ﾎﾟｯﾌﾟ体" panose="040B0A00000000000000" pitchFamily="50" charset="-128"/>
                <a:ea typeface="HGP創英角ﾎﾟｯﾌﾟ体" panose="040B0A00000000000000" pitchFamily="50" charset="-128"/>
              </a:rPr>
              <a:t>歳</a:t>
            </a:r>
            <a:endParaRPr lang="en-US" altLang="ja-JP" sz="1323" dirty="0">
              <a:latin typeface="HGP創英角ﾎﾟｯﾌﾟ体" panose="040B0A00000000000000" pitchFamily="50" charset="-128"/>
              <a:ea typeface="HGP創英角ﾎﾟｯﾌﾟ体" panose="040B0A00000000000000" pitchFamily="50" charset="-128"/>
            </a:endParaRPr>
          </a:p>
          <a:p>
            <a:r>
              <a:rPr lang="ja-JP" altLang="en-US" sz="1323" dirty="0">
                <a:latin typeface="HGP創英角ﾎﾟｯﾌﾟ体" panose="040B0A00000000000000" pitchFamily="50" charset="-128"/>
                <a:ea typeface="HGP創英角ﾎﾟｯﾌﾟ体" panose="040B0A00000000000000" pitchFamily="50" charset="-128"/>
              </a:rPr>
              <a:t>★</a:t>
            </a:r>
            <a:r>
              <a:rPr sz="1323" dirty="0" err="1">
                <a:latin typeface="HGP創英角ﾎﾟｯﾌﾟ体" panose="040B0A00000000000000" pitchFamily="50" charset="-128"/>
                <a:ea typeface="HGP創英角ﾎﾟｯﾌﾟ体" panose="040B0A00000000000000" pitchFamily="50" charset="-128"/>
              </a:rPr>
              <a:t>出身地</a:t>
            </a:r>
            <a:r>
              <a:rPr lang="ja-JP" altLang="en-US" sz="1323" dirty="0">
                <a:latin typeface="HGP創英角ﾎﾟｯﾌﾟ体" panose="040B0A00000000000000" pitchFamily="50" charset="-128"/>
                <a:ea typeface="HGP創英角ﾎﾟｯﾌﾟ体" panose="040B0A00000000000000" pitchFamily="50" charset="-128"/>
              </a:rPr>
              <a:t>　宜野湾市</a:t>
            </a:r>
            <a:endParaRPr sz="1323" dirty="0">
              <a:latin typeface="HGP創英角ﾎﾟｯﾌﾟ体" panose="040B0A00000000000000" pitchFamily="50" charset="-128"/>
              <a:ea typeface="HGP創英角ﾎﾟｯﾌﾟ体" panose="040B0A00000000000000" pitchFamily="50" charset="-128"/>
            </a:endParaRPr>
          </a:p>
          <a:p>
            <a:r>
              <a:rPr lang="ja-JP" altLang="en-US" sz="1323" dirty="0">
                <a:latin typeface="HGP創英角ﾎﾟｯﾌﾟ体" panose="040B0A00000000000000" pitchFamily="50" charset="-128"/>
                <a:ea typeface="HGP創英角ﾎﾟｯﾌﾟ体" panose="040B0A00000000000000" pitchFamily="50" charset="-128"/>
              </a:rPr>
              <a:t>★</a:t>
            </a:r>
            <a:r>
              <a:rPr sz="1323" dirty="0" err="1">
                <a:latin typeface="HGP創英角ﾎﾟｯﾌﾟ体" panose="040B0A00000000000000" pitchFamily="50" charset="-128"/>
                <a:ea typeface="HGP創英角ﾎﾟｯﾌﾟ体" panose="040B0A00000000000000" pitchFamily="50" charset="-128"/>
              </a:rPr>
              <a:t>趣味：ゴルフ、アウトドア</a:t>
            </a:r>
            <a:endParaRPr lang="en-US" sz="1323" dirty="0">
              <a:latin typeface="HGP創英角ﾎﾟｯﾌﾟ体" panose="040B0A00000000000000" pitchFamily="50" charset="-128"/>
              <a:ea typeface="HGP創英角ﾎﾟｯﾌﾟ体" panose="040B0A00000000000000" pitchFamily="50" charset="-128"/>
            </a:endParaRPr>
          </a:p>
          <a:p>
            <a:r>
              <a:rPr lang="en-US" sz="1323" dirty="0">
                <a:latin typeface="HGP創英角ﾎﾟｯﾌﾟ体" panose="040B0A00000000000000" pitchFamily="50" charset="-128"/>
                <a:ea typeface="HGP創英角ﾎﾟｯﾌﾟ体" panose="040B0A00000000000000" pitchFamily="50" charset="-128"/>
              </a:rPr>
              <a:t>         </a:t>
            </a:r>
            <a:r>
              <a:rPr lang="ja-JP" altLang="en-US" sz="1323" dirty="0">
                <a:latin typeface="HGP創英角ﾎﾟｯﾌﾟ体" panose="040B0A00000000000000" pitchFamily="50" charset="-128"/>
                <a:ea typeface="HGP創英角ﾎﾟｯﾌﾟ体" panose="040B0A00000000000000" pitchFamily="50" charset="-128"/>
              </a:rPr>
              <a:t>：</a:t>
            </a:r>
            <a:r>
              <a:rPr sz="1323" dirty="0" err="1">
                <a:latin typeface="HGP創英角ﾎﾟｯﾌﾟ体" panose="040B0A00000000000000" pitchFamily="50" charset="-128"/>
                <a:ea typeface="HGP創英角ﾎﾟｯﾌﾟ体" panose="040B0A00000000000000" pitchFamily="50" charset="-128"/>
              </a:rPr>
              <a:t>サーフィン、ファイヤーナイフダンス</a:t>
            </a:r>
            <a:endParaRPr sz="1323" dirty="0">
              <a:latin typeface="HGP創英角ﾎﾟｯﾌﾟ体" panose="040B0A00000000000000" pitchFamily="50" charset="-128"/>
              <a:ea typeface="HGP創英角ﾎﾟｯﾌﾟ体" panose="040B0A00000000000000" pitchFamily="50" charset="-128"/>
            </a:endParaRPr>
          </a:p>
          <a:p>
            <a:r>
              <a:rPr lang="ja-JP" altLang="en-US" sz="1323" dirty="0">
                <a:latin typeface="HGP創英角ﾎﾟｯﾌﾟ体" panose="040B0A00000000000000" pitchFamily="50" charset="-128"/>
                <a:ea typeface="HGP創英角ﾎﾟｯﾌﾟ体" panose="040B0A00000000000000" pitchFamily="50" charset="-128"/>
              </a:rPr>
              <a:t>★</a:t>
            </a:r>
            <a:r>
              <a:rPr sz="1323" dirty="0" err="1">
                <a:latin typeface="HGP創英角ﾎﾟｯﾌﾟ体" panose="040B0A00000000000000" pitchFamily="50" charset="-128"/>
                <a:ea typeface="HGP創英角ﾎﾟｯﾌﾟ体" panose="040B0A00000000000000" pitchFamily="50" charset="-128"/>
              </a:rPr>
              <a:t>資格：宅地建物取引士、損害保険募集人</a:t>
            </a:r>
            <a:endParaRPr lang="en-US" sz="1323" dirty="0">
              <a:latin typeface="HGP創英角ﾎﾟｯﾌﾟ体" panose="040B0A00000000000000" pitchFamily="50" charset="-128"/>
              <a:ea typeface="HGP創英角ﾎﾟｯﾌﾟ体" panose="040B0A00000000000000" pitchFamily="50" charset="-128"/>
            </a:endParaRPr>
          </a:p>
          <a:p>
            <a:r>
              <a:rPr lang="en-US" sz="1323" dirty="0">
                <a:latin typeface="HGP創英角ﾎﾟｯﾌﾟ体" panose="040B0A00000000000000" pitchFamily="50" charset="-128"/>
                <a:ea typeface="HGP創英角ﾎﾟｯﾌﾟ体" panose="040B0A00000000000000" pitchFamily="50" charset="-128"/>
              </a:rPr>
              <a:t>          :</a:t>
            </a:r>
            <a:r>
              <a:rPr sz="1323" dirty="0">
                <a:latin typeface="HGP創英角ﾎﾟｯﾌﾟ体" panose="040B0A00000000000000" pitchFamily="50" charset="-128"/>
                <a:ea typeface="HGP創英角ﾎﾟｯﾌﾟ体" panose="040B0A00000000000000" pitchFamily="50" charset="-128"/>
              </a:rPr>
              <a:t>日商簿記2級、小型船舶操縦1級</a:t>
            </a:r>
          </a:p>
        </p:txBody>
      </p:sp>
      <p:sp>
        <p:nvSpPr>
          <p:cNvPr id="19" name="TextBox 8">
            <a:extLst>
              <a:ext uri="{FF2B5EF4-FFF2-40B4-BE49-F238E27FC236}">
                <a16:creationId xmlns:a16="http://schemas.microsoft.com/office/drawing/2014/main" id="{C5A3D984-6848-E2BF-C77B-B6086FEE8B14}"/>
              </a:ext>
            </a:extLst>
          </p:cNvPr>
          <p:cNvSpPr txBox="1"/>
          <p:nvPr/>
        </p:nvSpPr>
        <p:spPr>
          <a:xfrm>
            <a:off x="4998011" y="5574685"/>
            <a:ext cx="4378122" cy="1313821"/>
          </a:xfrm>
          <a:prstGeom prst="rect">
            <a:avLst/>
          </a:prstGeom>
          <a:noFill/>
        </p:spPr>
        <p:txBody>
          <a:bodyPr wrap="none">
            <a:spAutoFit/>
          </a:bodyPr>
          <a:lstStyle/>
          <a:p>
            <a:r>
              <a:rPr lang="ja-JP" altLang="en-US" sz="1323" dirty="0">
                <a:latin typeface="HGP創英角ﾎﾟｯﾌﾟ体" panose="040B0A00000000000000" pitchFamily="50" charset="-128"/>
                <a:ea typeface="HGP創英角ﾎﾟｯﾌﾟ体" panose="040B0A00000000000000" pitchFamily="50" charset="-128"/>
              </a:rPr>
              <a:t>★今までの不動産経験</a:t>
            </a:r>
            <a:endParaRPr sz="1323" dirty="0">
              <a:latin typeface="HGP創英角ﾎﾟｯﾌﾟ体" panose="040B0A00000000000000" pitchFamily="50" charset="-128"/>
              <a:ea typeface="HGP創英角ﾎﾟｯﾌﾟ体" panose="040B0A00000000000000" pitchFamily="50" charset="-128"/>
            </a:endParaRPr>
          </a:p>
          <a:p>
            <a:r>
              <a:rPr sz="1323" dirty="0">
                <a:latin typeface="HGP創英角ﾎﾟｯﾌﾟ体" panose="040B0A00000000000000" pitchFamily="50" charset="-128"/>
                <a:ea typeface="HGP創英角ﾎﾟｯﾌﾟ体" panose="040B0A00000000000000" pitchFamily="50" charset="-128"/>
              </a:rPr>
              <a:t>・株式会社りゅうせき建設（1年9カ月）</a:t>
            </a:r>
            <a:r>
              <a:rPr lang="ja-JP" altLang="en-US" sz="1323" dirty="0">
                <a:latin typeface="HGP創英角ﾎﾟｯﾌﾟ体" panose="040B0A00000000000000" pitchFamily="50" charset="-128"/>
                <a:ea typeface="HGP創英角ﾎﾟｯﾌﾟ体" panose="040B0A00000000000000" pitchFamily="50" charset="-128"/>
              </a:rPr>
              <a:t>注文住宅</a:t>
            </a:r>
            <a:endParaRPr sz="1323" dirty="0">
              <a:latin typeface="HGP創英角ﾎﾟｯﾌﾟ体" panose="040B0A00000000000000" pitchFamily="50" charset="-128"/>
              <a:ea typeface="HGP創英角ﾎﾟｯﾌﾟ体" panose="040B0A00000000000000" pitchFamily="50" charset="-128"/>
            </a:endParaRPr>
          </a:p>
          <a:p>
            <a:r>
              <a:rPr sz="1323" dirty="0">
                <a:latin typeface="HGP創英角ﾎﾟｯﾌﾟ体" panose="040B0A00000000000000" pitchFamily="50" charset="-128"/>
                <a:ea typeface="HGP創英角ﾎﾟｯﾌﾟ体" panose="040B0A00000000000000" pitchFamily="50" charset="-128"/>
              </a:rPr>
              <a:t>・株式会社WILL（</a:t>
            </a:r>
            <a:r>
              <a:rPr lang="en-US" altLang="ja-JP" sz="1323" dirty="0">
                <a:latin typeface="HGP創英角ﾎﾟｯﾌﾟ体" panose="040B0A00000000000000" pitchFamily="50" charset="-128"/>
                <a:ea typeface="HGP創英角ﾎﾟｯﾌﾟ体" panose="040B0A00000000000000" pitchFamily="50" charset="-128"/>
              </a:rPr>
              <a:t>1</a:t>
            </a:r>
            <a:r>
              <a:rPr lang="ja-JP" altLang="en-US" sz="1323" dirty="0">
                <a:latin typeface="HGP創英角ﾎﾟｯﾌﾟ体" panose="040B0A00000000000000" pitchFamily="50" charset="-128"/>
                <a:ea typeface="HGP創英角ﾎﾟｯﾌﾟ体" panose="040B0A00000000000000" pitchFamily="50" charset="-128"/>
              </a:rPr>
              <a:t>年</a:t>
            </a:r>
            <a:r>
              <a:rPr sz="1323" dirty="0">
                <a:latin typeface="HGP創英角ﾎﾟｯﾌﾟ体" panose="040B0A00000000000000" pitchFamily="50" charset="-128"/>
                <a:ea typeface="HGP創英角ﾎﾟｯﾌﾟ体" panose="040B0A00000000000000" pitchFamily="50" charset="-128"/>
              </a:rPr>
              <a:t>）</a:t>
            </a:r>
            <a:r>
              <a:rPr lang="ja-JP" altLang="en-US" sz="1323" dirty="0">
                <a:latin typeface="HGP創英角ﾎﾟｯﾌﾟ体" panose="040B0A00000000000000" pitchFamily="50" charset="-128"/>
                <a:ea typeface="HGP創英角ﾎﾟｯﾌﾟ体" panose="040B0A00000000000000" pitchFamily="50" charset="-128"/>
              </a:rPr>
              <a:t>売買仲介</a:t>
            </a:r>
            <a:endParaRPr sz="1323" dirty="0">
              <a:latin typeface="HGP創英角ﾎﾟｯﾌﾟ体" panose="040B0A00000000000000" pitchFamily="50" charset="-128"/>
              <a:ea typeface="HGP創英角ﾎﾟｯﾌﾟ体" panose="040B0A00000000000000" pitchFamily="50" charset="-128"/>
            </a:endParaRPr>
          </a:p>
          <a:p>
            <a:r>
              <a:rPr sz="1323" dirty="0">
                <a:latin typeface="HGP創英角ﾎﾟｯﾌﾟ体" panose="040B0A00000000000000" pitchFamily="50" charset="-128"/>
                <a:ea typeface="HGP創英角ﾎﾟｯﾌﾟ体" panose="040B0A00000000000000" pitchFamily="50" charset="-128"/>
              </a:rPr>
              <a:t>・株式会社ハウスドゥ住宅販売（</a:t>
            </a:r>
            <a:r>
              <a:rPr lang="en-US" altLang="ja-JP" sz="1323" dirty="0">
                <a:latin typeface="HGP創英角ﾎﾟｯﾌﾟ体" panose="040B0A00000000000000" pitchFamily="50" charset="-128"/>
                <a:ea typeface="HGP創英角ﾎﾟｯﾌﾟ体" panose="040B0A00000000000000" pitchFamily="50" charset="-128"/>
              </a:rPr>
              <a:t>6</a:t>
            </a:r>
            <a:r>
              <a:rPr sz="1323" dirty="0">
                <a:latin typeface="HGP創英角ﾎﾟｯﾌﾟ体" panose="040B0A00000000000000" pitchFamily="50" charset="-128"/>
                <a:ea typeface="HGP創英角ﾎﾟｯﾌﾟ体" panose="040B0A00000000000000" pitchFamily="50" charset="-128"/>
              </a:rPr>
              <a:t>年</a:t>
            </a:r>
            <a:r>
              <a:rPr lang="en-US" altLang="ja-JP" sz="1323" dirty="0">
                <a:latin typeface="HGP創英角ﾎﾟｯﾌﾟ体" panose="040B0A00000000000000" pitchFamily="50" charset="-128"/>
                <a:ea typeface="HGP創英角ﾎﾟｯﾌﾟ体" panose="040B0A00000000000000" pitchFamily="50" charset="-128"/>
              </a:rPr>
              <a:t>11</a:t>
            </a:r>
            <a:r>
              <a:rPr sz="1323" dirty="0">
                <a:latin typeface="HGP創英角ﾎﾟｯﾌﾟ体" panose="040B0A00000000000000" pitchFamily="50" charset="-128"/>
                <a:ea typeface="HGP創英角ﾎﾟｯﾌﾟ体" panose="040B0A00000000000000" pitchFamily="50" charset="-128"/>
              </a:rPr>
              <a:t>カ月）</a:t>
            </a:r>
            <a:r>
              <a:rPr lang="ja-JP" altLang="en-US" sz="1323" dirty="0">
                <a:latin typeface="HGP創英角ﾎﾟｯﾌﾟ体" panose="040B0A00000000000000" pitchFamily="50" charset="-128"/>
                <a:ea typeface="HGP創英角ﾎﾟｯﾌﾟ体" panose="040B0A00000000000000" pitchFamily="50" charset="-128"/>
              </a:rPr>
              <a:t>売買仲介</a:t>
            </a:r>
            <a:endParaRPr lang="en-US" altLang="ja-JP" sz="1323" dirty="0">
              <a:latin typeface="HGP創英角ﾎﾟｯﾌﾟ体" panose="040B0A00000000000000" pitchFamily="50" charset="-128"/>
              <a:ea typeface="HGP創英角ﾎﾟｯﾌﾟ体" panose="040B0A00000000000000" pitchFamily="50" charset="-128"/>
            </a:endParaRPr>
          </a:p>
          <a:p>
            <a:r>
              <a:rPr sz="1323" dirty="0">
                <a:latin typeface="HGP創英角ﾎﾟｯﾌﾟ体" panose="040B0A00000000000000" pitchFamily="50" charset="-128"/>
                <a:ea typeface="HGP創英角ﾎﾟｯﾌﾟ体" panose="040B0A00000000000000" pitchFamily="50" charset="-128"/>
              </a:rPr>
              <a:t>・株式会社ハウスドゥ・ジャパン（</a:t>
            </a:r>
            <a:r>
              <a:rPr lang="en-US" altLang="ja-JP" sz="1323" dirty="0">
                <a:latin typeface="HGP創英角ﾎﾟｯﾌﾟ体" panose="040B0A00000000000000" pitchFamily="50" charset="-128"/>
                <a:ea typeface="HGP創英角ﾎﾟｯﾌﾟ体" panose="040B0A00000000000000" pitchFamily="50" charset="-128"/>
              </a:rPr>
              <a:t>3</a:t>
            </a:r>
            <a:r>
              <a:rPr sz="1323" dirty="0">
                <a:latin typeface="HGP創英角ﾎﾟｯﾌﾟ体" panose="040B0A00000000000000" pitchFamily="50" charset="-128"/>
                <a:ea typeface="HGP創英角ﾎﾟｯﾌﾟ体" panose="040B0A00000000000000" pitchFamily="50" charset="-128"/>
              </a:rPr>
              <a:t>年</a:t>
            </a:r>
            <a:r>
              <a:rPr lang="en-US" altLang="ja-JP" sz="1323" dirty="0">
                <a:latin typeface="HGP創英角ﾎﾟｯﾌﾟ体" panose="040B0A00000000000000" pitchFamily="50" charset="-128"/>
                <a:ea typeface="HGP創英角ﾎﾟｯﾌﾟ体" panose="040B0A00000000000000" pitchFamily="50" charset="-128"/>
              </a:rPr>
              <a:t>2</a:t>
            </a:r>
            <a:r>
              <a:rPr sz="1323" dirty="0">
                <a:latin typeface="HGP創英角ﾎﾟｯﾌﾟ体" panose="040B0A00000000000000" pitchFamily="50" charset="-128"/>
                <a:ea typeface="HGP創英角ﾎﾟｯﾌﾟ体" panose="040B0A00000000000000" pitchFamily="50" charset="-128"/>
              </a:rPr>
              <a:t>カ月）</a:t>
            </a:r>
            <a:r>
              <a:rPr lang="ja-JP" altLang="en-US" sz="1323" dirty="0">
                <a:latin typeface="HGP創英角ﾎﾟｯﾌﾟ体" panose="040B0A00000000000000" pitchFamily="50" charset="-128"/>
                <a:ea typeface="HGP創英角ﾎﾟｯﾌﾟ体" panose="040B0A00000000000000" pitchFamily="50" charset="-128"/>
              </a:rPr>
              <a:t>売買買取再販売</a:t>
            </a:r>
            <a:endParaRPr lang="en-US" altLang="ja-JP" sz="1323" dirty="0">
              <a:latin typeface="HGP創英角ﾎﾟｯﾌﾟ体" panose="040B0A00000000000000" pitchFamily="50" charset="-128"/>
              <a:ea typeface="HGP創英角ﾎﾟｯﾌﾟ体" panose="040B0A00000000000000" pitchFamily="50" charset="-128"/>
            </a:endParaRPr>
          </a:p>
          <a:p>
            <a:r>
              <a:rPr sz="1323" dirty="0">
                <a:latin typeface="HGP創英角ﾎﾟｯﾌﾟ体" panose="040B0A00000000000000" pitchFamily="50" charset="-128"/>
                <a:ea typeface="HGP創英角ﾎﾟｯﾌﾟ体" panose="040B0A00000000000000" pitchFamily="50" charset="-128"/>
              </a:rPr>
              <a:t>※</a:t>
            </a:r>
            <a:r>
              <a:rPr sz="1323" dirty="0" err="1">
                <a:latin typeface="HGP創英角ﾎﾟｯﾌﾟ体" panose="040B0A00000000000000" pitchFamily="50" charset="-128"/>
                <a:ea typeface="HGP創英角ﾎﾟｯﾌﾟ体" panose="040B0A00000000000000" pitchFamily="50" charset="-128"/>
              </a:rPr>
              <a:t>店長</a:t>
            </a:r>
            <a:r>
              <a:rPr lang="ja-JP" altLang="en-US" sz="1323" dirty="0">
                <a:latin typeface="HGP創英角ﾎﾟｯﾌﾟ体" panose="040B0A00000000000000" pitchFamily="50" charset="-128"/>
                <a:ea typeface="HGP創英角ﾎﾟｯﾌﾟ体" panose="040B0A00000000000000" pitchFamily="50" charset="-128"/>
              </a:rPr>
              <a:t>　</a:t>
            </a:r>
            <a:r>
              <a:rPr lang="en-US" altLang="ja-JP" sz="1323" dirty="0">
                <a:latin typeface="HGP創英角ﾎﾟｯﾌﾟ体" panose="040B0A00000000000000" pitchFamily="50" charset="-128"/>
                <a:ea typeface="HGP創英角ﾎﾟｯﾌﾟ体" panose="040B0A00000000000000" pitchFamily="50" charset="-128"/>
              </a:rPr>
              <a:t>4</a:t>
            </a:r>
            <a:r>
              <a:rPr lang="ja-JP" altLang="en-US" sz="1323" dirty="0">
                <a:latin typeface="HGP創英角ﾎﾟｯﾌﾟ体" panose="040B0A00000000000000" pitchFamily="50" charset="-128"/>
                <a:ea typeface="HGP創英角ﾎﾟｯﾌﾟ体" panose="040B0A00000000000000" pitchFamily="50" charset="-128"/>
              </a:rPr>
              <a:t>年</a:t>
            </a:r>
            <a:r>
              <a:rPr lang="en-US" altLang="ja-JP" sz="1323" dirty="0">
                <a:latin typeface="HGP創英角ﾎﾟｯﾌﾟ体" panose="040B0A00000000000000" pitchFamily="50" charset="-128"/>
                <a:ea typeface="HGP創英角ﾎﾟｯﾌﾟ体" panose="040B0A00000000000000" pitchFamily="50" charset="-128"/>
              </a:rPr>
              <a:t>6</a:t>
            </a:r>
            <a:r>
              <a:rPr lang="ja-JP" altLang="en-US" sz="1323" dirty="0">
                <a:latin typeface="HGP創英角ﾎﾟｯﾌﾟ体" panose="040B0A00000000000000" pitchFamily="50" charset="-128"/>
                <a:ea typeface="HGP創英角ﾎﾟｯﾌﾟ体" panose="040B0A00000000000000" pitchFamily="50" charset="-128"/>
              </a:rPr>
              <a:t>カ月</a:t>
            </a:r>
            <a:endParaRPr sz="1323" dirty="0">
              <a:latin typeface="HGP創英角ﾎﾟｯﾌﾟ体" panose="040B0A00000000000000" pitchFamily="50" charset="-128"/>
              <a:ea typeface="HGP創英角ﾎﾟｯﾌﾟ体" panose="040B0A00000000000000" pitchFamily="50" charset="-128"/>
            </a:endParaRPr>
          </a:p>
        </p:txBody>
      </p:sp>
      <p:sp>
        <p:nvSpPr>
          <p:cNvPr id="22" name="正方形/長方形 21">
            <a:extLst>
              <a:ext uri="{FF2B5EF4-FFF2-40B4-BE49-F238E27FC236}">
                <a16:creationId xmlns:a16="http://schemas.microsoft.com/office/drawing/2014/main" id="{A41247FA-80EB-CD57-FB6F-0330104D5E16}"/>
              </a:ext>
            </a:extLst>
          </p:cNvPr>
          <p:cNvSpPr/>
          <p:nvPr/>
        </p:nvSpPr>
        <p:spPr>
          <a:xfrm>
            <a:off x="952383" y="2625731"/>
            <a:ext cx="8784820" cy="2612824"/>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ja-JP" altLang="en-US" b="1" dirty="0"/>
              <a:t>私にできること</a:t>
            </a:r>
          </a:p>
          <a:p>
            <a:r>
              <a:rPr lang="ja-JP" altLang="en-US" sz="1544" dirty="0">
                <a:solidFill>
                  <a:srgbClr val="FFFF00"/>
                </a:solidFill>
                <a:latin typeface="HGP創英角ﾎﾟｯﾌﾟ体" panose="040B0A00000000000000" pitchFamily="50" charset="-128"/>
                <a:ea typeface="HGP創英角ﾎﾟｯﾌﾟ体" panose="040B0A00000000000000" pitchFamily="50" charset="-128"/>
              </a:rPr>
              <a:t>★　</a:t>
            </a:r>
            <a:r>
              <a:rPr lang="ja-JP" altLang="en-US" sz="1544" dirty="0">
                <a:solidFill>
                  <a:srgbClr val="0070C0"/>
                </a:solidFill>
                <a:latin typeface="HGP創英角ﾎﾟｯﾌﾟ体" panose="040B0A00000000000000" pitchFamily="50" charset="-128"/>
                <a:ea typeface="HGP創英角ﾎﾟｯﾌﾟ体" panose="040B0A00000000000000" pitchFamily="50" charset="-128"/>
              </a:rPr>
              <a:t>新築戸建ての仲介販売</a:t>
            </a:r>
            <a:br>
              <a:rPr lang="ja-JP" altLang="en-US" sz="1544" dirty="0">
                <a:solidFill>
                  <a:srgbClr val="0070C0"/>
                </a:solidFill>
                <a:latin typeface="HGP創英角ﾎﾟｯﾌﾟ体" panose="040B0A00000000000000" pitchFamily="50" charset="-128"/>
                <a:ea typeface="HGP創英角ﾎﾟｯﾌﾟ体" panose="040B0A00000000000000" pitchFamily="50" charset="-128"/>
              </a:rPr>
            </a:br>
            <a:r>
              <a:rPr lang="ja-JP" altLang="en-US" sz="1544" dirty="0">
                <a:solidFill>
                  <a:srgbClr val="FFFF00"/>
                </a:solidFill>
                <a:latin typeface="HGP創英角ﾎﾟｯﾌﾟ体" panose="040B0A00000000000000" pitchFamily="50" charset="-128"/>
                <a:ea typeface="HGP創英角ﾎﾟｯﾌﾟ体" panose="040B0A00000000000000" pitchFamily="50" charset="-128"/>
              </a:rPr>
              <a:t>★　</a:t>
            </a:r>
            <a:r>
              <a:rPr lang="ja-JP" altLang="en-US" sz="1544" dirty="0">
                <a:solidFill>
                  <a:srgbClr val="0070C0"/>
                </a:solidFill>
                <a:latin typeface="HGP創英角ﾎﾟｯﾌﾟ体" panose="040B0A00000000000000" pitchFamily="50" charset="-128"/>
                <a:ea typeface="HGP創英角ﾎﾟｯﾌﾟ体" panose="040B0A00000000000000" pitchFamily="50" charset="-128"/>
              </a:rPr>
              <a:t>土地査定（エンド・業者問わず）</a:t>
            </a:r>
            <a:br>
              <a:rPr lang="ja-JP" altLang="en-US" sz="1544" dirty="0">
                <a:solidFill>
                  <a:srgbClr val="0070C0"/>
                </a:solidFill>
                <a:latin typeface="HGP創英角ﾎﾟｯﾌﾟ体" panose="040B0A00000000000000" pitchFamily="50" charset="-128"/>
                <a:ea typeface="HGP創英角ﾎﾟｯﾌﾟ体" panose="040B0A00000000000000" pitchFamily="50" charset="-128"/>
              </a:rPr>
            </a:br>
            <a:r>
              <a:rPr lang="ja-JP" altLang="en-US" sz="1544" dirty="0">
                <a:solidFill>
                  <a:srgbClr val="FFFF00"/>
                </a:solidFill>
                <a:latin typeface="HGP創英角ﾎﾟｯﾌﾟ体" panose="040B0A00000000000000" pitchFamily="50" charset="-128"/>
                <a:ea typeface="HGP創英角ﾎﾟｯﾌﾟ体" panose="040B0A00000000000000" pitchFamily="50" charset="-128"/>
              </a:rPr>
              <a:t>★</a:t>
            </a:r>
            <a:r>
              <a:rPr lang="ja-JP" altLang="en-US" sz="1544" dirty="0">
                <a:solidFill>
                  <a:srgbClr val="0070C0"/>
                </a:solidFill>
                <a:latin typeface="HGP創英角ﾎﾟｯﾌﾟ体" panose="040B0A00000000000000" pitchFamily="50" charset="-128"/>
                <a:ea typeface="HGP創英角ﾎﾟｯﾌﾟ体" panose="040B0A00000000000000" pitchFamily="50" charset="-128"/>
              </a:rPr>
              <a:t>　専任物件の迅速売却（囲い込みなし・オープン戦略）</a:t>
            </a:r>
            <a:r>
              <a:rPr lang="ja-JP" altLang="en-US" b="1" dirty="0"/>
              <a:t>なしで広く公開）</a:t>
            </a:r>
            <a:endParaRPr lang="ja-JP" altLang="en-US" dirty="0"/>
          </a:p>
        </p:txBody>
      </p:sp>
      <p:sp>
        <p:nvSpPr>
          <p:cNvPr id="34" name="TextBox 8">
            <a:extLst>
              <a:ext uri="{FF2B5EF4-FFF2-40B4-BE49-F238E27FC236}">
                <a16:creationId xmlns:a16="http://schemas.microsoft.com/office/drawing/2014/main" id="{C68B6737-FA5C-43DA-3313-22D62DFB25C5}"/>
              </a:ext>
            </a:extLst>
          </p:cNvPr>
          <p:cNvSpPr txBox="1"/>
          <p:nvPr/>
        </p:nvSpPr>
        <p:spPr>
          <a:xfrm>
            <a:off x="998640" y="2606353"/>
            <a:ext cx="9056918" cy="1110240"/>
          </a:xfrm>
          <a:prstGeom prst="rect">
            <a:avLst/>
          </a:prstGeom>
          <a:noFill/>
        </p:spPr>
        <p:txBody>
          <a:bodyPr wrap="square">
            <a:spAutoFit/>
          </a:bodyPr>
          <a:lstStyle/>
          <a:p>
            <a:r>
              <a:rPr lang="ja-JP" altLang="en-US" sz="1323" dirty="0">
                <a:latin typeface="HGP創英角ﾎﾟｯﾌﾟ体" panose="040B0A00000000000000" pitchFamily="50" charset="-128"/>
                <a:ea typeface="HGP創英角ﾎﾟｯﾌﾟ体" panose="040B0A00000000000000" pitchFamily="50" charset="-128"/>
              </a:rPr>
              <a:t>ご挨拶申し上げます。</a:t>
            </a:r>
            <a:br>
              <a:rPr lang="ja-JP" altLang="en-US" sz="1323" dirty="0">
                <a:latin typeface="HGP創英角ﾎﾟｯﾌﾟ体" panose="040B0A00000000000000" pitchFamily="50" charset="-128"/>
                <a:ea typeface="HGP創英角ﾎﾟｯﾌﾟ体" panose="040B0A00000000000000" pitchFamily="50" charset="-128"/>
              </a:rPr>
            </a:br>
            <a:r>
              <a:rPr lang="ja-JP" altLang="en-US" sz="1323" dirty="0">
                <a:latin typeface="HGP創英角ﾎﾟｯﾌﾟ体" panose="040B0A00000000000000" pitchFamily="50" charset="-128"/>
                <a:ea typeface="HGP創英角ﾎﾟｯﾌﾟ体" panose="040B0A00000000000000" pitchFamily="50" charset="-128"/>
              </a:rPr>
              <a:t>株式会社〇〇〇〇〇〇〇〇〇〇〇〇です。</a:t>
            </a:r>
          </a:p>
          <a:p>
            <a:r>
              <a:rPr lang="ja-JP" altLang="en-US" sz="1323" dirty="0">
                <a:latin typeface="HGP創英角ﾎﾟｯﾌﾟ体" panose="040B0A00000000000000" pitchFamily="50" charset="-128"/>
                <a:ea typeface="HGP創英角ﾎﾟｯﾌﾟ体" panose="040B0A00000000000000" pitchFamily="50" charset="-128"/>
              </a:rPr>
              <a:t>このたび、長年の経験と実績をもとに、不動産売買に特化した「買取・仲介」専門の不動産会社を立ち上げました。</a:t>
            </a:r>
          </a:p>
          <a:p>
            <a:r>
              <a:rPr lang="ja-JP" altLang="en-US" sz="1323" dirty="0">
                <a:latin typeface="HGP創英角ﾎﾟｯﾌﾟ体" panose="040B0A00000000000000" pitchFamily="50" charset="-128"/>
                <a:ea typeface="HGP創英角ﾎﾟｯﾌﾟ体" panose="040B0A00000000000000" pitchFamily="50" charset="-128"/>
              </a:rPr>
              <a:t>これまでの</a:t>
            </a:r>
            <a:r>
              <a:rPr lang="en-US" altLang="ja-JP" sz="1323" dirty="0">
                <a:latin typeface="HGP創英角ﾎﾟｯﾌﾟ体" panose="040B0A00000000000000" pitchFamily="50" charset="-128"/>
                <a:ea typeface="HGP創英角ﾎﾟｯﾌﾟ体" panose="040B0A00000000000000" pitchFamily="50" charset="-128"/>
              </a:rPr>
              <a:t>11</a:t>
            </a:r>
            <a:r>
              <a:rPr lang="ja-JP" altLang="en-US" sz="1323" dirty="0">
                <a:latin typeface="HGP創英角ﾎﾟｯﾌﾟ体" panose="040B0A00000000000000" pitchFamily="50" charset="-128"/>
                <a:ea typeface="HGP創英角ﾎﾟｯﾌﾟ体" panose="040B0A00000000000000" pitchFamily="50" charset="-128"/>
              </a:rPr>
              <a:t>年間、住宅や土地の仲介業務、さらに買取再販業務において多くのプロジェクトに携わってまいりました。</a:t>
            </a:r>
            <a:br>
              <a:rPr lang="ja-JP" altLang="en-US" sz="1323" dirty="0">
                <a:latin typeface="HGP創英角ﾎﾟｯﾌﾟ体" panose="040B0A00000000000000" pitchFamily="50" charset="-128"/>
                <a:ea typeface="HGP創英角ﾎﾟｯﾌﾟ体" panose="040B0A00000000000000" pitchFamily="50" charset="-128"/>
              </a:rPr>
            </a:br>
            <a:r>
              <a:rPr lang="ja-JP" altLang="en-US" sz="1323" dirty="0">
                <a:latin typeface="HGP創英角ﾎﾟｯﾌﾟ体" panose="040B0A00000000000000" pitchFamily="50" charset="-128"/>
                <a:ea typeface="HGP創英角ﾎﾟｯﾌﾟ体" panose="040B0A00000000000000" pitchFamily="50" charset="-128"/>
              </a:rPr>
              <a:t>スピード感と正確性、そして柔軟な対応力には自信があります。</a:t>
            </a:r>
          </a:p>
        </p:txBody>
      </p:sp>
      <p:sp>
        <p:nvSpPr>
          <p:cNvPr id="3" name="TextBox 8">
            <a:extLst>
              <a:ext uri="{FF2B5EF4-FFF2-40B4-BE49-F238E27FC236}">
                <a16:creationId xmlns:a16="http://schemas.microsoft.com/office/drawing/2014/main" id="{41B6D382-8385-09E4-B30D-29E4AC772221}"/>
              </a:ext>
            </a:extLst>
          </p:cNvPr>
          <p:cNvSpPr txBox="1"/>
          <p:nvPr/>
        </p:nvSpPr>
        <p:spPr>
          <a:xfrm>
            <a:off x="1004078" y="4470367"/>
            <a:ext cx="9056918" cy="703078"/>
          </a:xfrm>
          <a:prstGeom prst="rect">
            <a:avLst/>
          </a:prstGeom>
          <a:noFill/>
        </p:spPr>
        <p:txBody>
          <a:bodyPr wrap="square">
            <a:spAutoFit/>
          </a:bodyPr>
          <a:lstStyle/>
          <a:p>
            <a:r>
              <a:rPr lang="ja-JP" altLang="en-US" sz="1323" dirty="0">
                <a:latin typeface="HGP創英角ﾎﾟｯﾌﾟ体" panose="040B0A00000000000000" pitchFamily="50" charset="-128"/>
                <a:ea typeface="HGP創英角ﾎﾟｯﾌﾟ体" panose="040B0A00000000000000" pitchFamily="50" charset="-128"/>
              </a:rPr>
              <a:t>まずは“価値ある情報提供”を通じて皆様に貢献したいと考えています。</a:t>
            </a:r>
            <a:br>
              <a:rPr lang="ja-JP" altLang="en-US" sz="1323" dirty="0">
                <a:latin typeface="HGP創英角ﾎﾟｯﾌﾟ体" panose="040B0A00000000000000" pitchFamily="50" charset="-128"/>
                <a:ea typeface="HGP創英角ﾎﾟｯﾌﾟ体" panose="040B0A00000000000000" pitchFamily="50" charset="-128"/>
              </a:rPr>
            </a:br>
            <a:r>
              <a:rPr lang="ja-JP" altLang="en-US" sz="1323" dirty="0">
                <a:latin typeface="HGP創英角ﾎﾟｯﾌﾟ体" panose="040B0A00000000000000" pitchFamily="50" charset="-128"/>
                <a:ea typeface="HGP創英角ﾎﾟｯﾌﾟ体" panose="040B0A00000000000000" pitchFamily="50" charset="-128"/>
              </a:rPr>
              <a:t>「〇〇に任せて良かった」と思っていただけるよう、誠実に全力で取り組んでまいります。</a:t>
            </a:r>
          </a:p>
          <a:p>
            <a:r>
              <a:rPr lang="ja-JP" altLang="en-US" sz="1323" dirty="0">
                <a:latin typeface="HGP創英角ﾎﾟｯﾌﾟ体" panose="040B0A00000000000000" pitchFamily="50" charset="-128"/>
                <a:ea typeface="HGP創英角ﾎﾟｯﾌﾟ体" panose="040B0A00000000000000" pitchFamily="50" charset="-128"/>
              </a:rPr>
              <a:t>どうぞ末永くお付き合いのほど、よろしくお願いいたします。</a:t>
            </a:r>
          </a:p>
        </p:txBody>
      </p:sp>
      <p:sp>
        <p:nvSpPr>
          <p:cNvPr id="2" name="正方形/長方形 1">
            <a:extLst>
              <a:ext uri="{FF2B5EF4-FFF2-40B4-BE49-F238E27FC236}">
                <a16:creationId xmlns:a16="http://schemas.microsoft.com/office/drawing/2014/main" id="{A0DD201A-58A4-8CD7-A734-51E7D42F7CC1}"/>
              </a:ext>
            </a:extLst>
          </p:cNvPr>
          <p:cNvSpPr/>
          <p:nvPr/>
        </p:nvSpPr>
        <p:spPr>
          <a:xfrm>
            <a:off x="8670191" y="1392302"/>
            <a:ext cx="1070826" cy="1027929"/>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 name="テキスト ボックス 3">
            <a:extLst>
              <a:ext uri="{FF2B5EF4-FFF2-40B4-BE49-F238E27FC236}">
                <a16:creationId xmlns:a16="http://schemas.microsoft.com/office/drawing/2014/main" id="{1C17ED7C-B460-7949-C1E2-71E17CD96AF0}"/>
              </a:ext>
            </a:extLst>
          </p:cNvPr>
          <p:cNvSpPr txBox="1"/>
          <p:nvPr/>
        </p:nvSpPr>
        <p:spPr>
          <a:xfrm>
            <a:off x="8721263" y="1560438"/>
            <a:ext cx="922807" cy="771237"/>
          </a:xfrm>
          <a:prstGeom prst="rect">
            <a:avLst/>
          </a:prstGeom>
          <a:noFill/>
        </p:spPr>
        <p:txBody>
          <a:bodyPr wrap="square" rtlCol="0">
            <a:spAutoFit/>
          </a:bodyPr>
          <a:lstStyle/>
          <a:p>
            <a:pPr algn="ctr"/>
            <a:r>
              <a:rPr kumimoji="1" lang="en-US" altLang="ja-JP" sz="2206" dirty="0">
                <a:latin typeface="HGP創英角ﾎﾟｯﾌﾟ体" panose="040B0A00000000000000" pitchFamily="50" charset="-128"/>
                <a:ea typeface="HGP創英角ﾎﾟｯﾌﾟ体" panose="040B0A00000000000000" pitchFamily="50" charset="-128"/>
              </a:rPr>
              <a:t>LINE</a:t>
            </a:r>
          </a:p>
          <a:p>
            <a:pPr algn="ctr"/>
            <a:r>
              <a:rPr kumimoji="1" lang="en-US" altLang="ja-JP" sz="2206" dirty="0">
                <a:latin typeface="HGP創英角ﾎﾟｯﾌﾟ体" panose="040B0A00000000000000" pitchFamily="50" charset="-128"/>
                <a:ea typeface="HGP創英角ﾎﾟｯﾌﾟ体" panose="040B0A00000000000000" pitchFamily="50" charset="-128"/>
              </a:rPr>
              <a:t>QR</a:t>
            </a:r>
            <a:endParaRPr kumimoji="1" lang="ja-JP" altLang="en-US" sz="2206" dirty="0">
              <a:latin typeface="HGP創英角ﾎﾟｯﾌﾟ体" panose="040B0A00000000000000" pitchFamily="50" charset="-128"/>
              <a:ea typeface="HGP創英角ﾎﾟｯﾌﾟ体" panose="040B0A00000000000000" pitchFamily="50" charset="-128"/>
            </a:endParaRPr>
          </a:p>
        </p:txBody>
      </p:sp>
    </p:spTree>
    <p:extLst>
      <p:ext uri="{BB962C8B-B14F-4D97-AF65-F5344CB8AC3E}">
        <p14:creationId xmlns:p14="http://schemas.microsoft.com/office/powerpoint/2010/main" val="30904870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325418" rIns="0" bIns="0" rtlCol="0">
            <a:spAutoFit/>
          </a:bodyPr>
          <a:lstStyle/>
          <a:p>
            <a:pPr marL="29209">
              <a:lnSpc>
                <a:spcPct val="100000"/>
              </a:lnSpc>
              <a:spcBef>
                <a:spcPts val="114"/>
              </a:spcBef>
            </a:pPr>
            <a:r>
              <a:rPr b="0" spc="-85" dirty="0">
                <a:solidFill>
                  <a:srgbClr val="FFFF00"/>
                </a:solidFill>
                <a:latin typeface="Yu Gothic"/>
                <a:cs typeface="Yu Gothic"/>
              </a:rPr>
              <a:t>★</a:t>
            </a:r>
            <a:r>
              <a:rPr spc="-85" dirty="0">
                <a:latin typeface="Arial"/>
                <a:cs typeface="Arial"/>
              </a:rPr>
              <a:t>WIN</a:t>
            </a:r>
            <a:r>
              <a:rPr spc="-85" dirty="0"/>
              <a:t>サポート</a:t>
            </a:r>
            <a:r>
              <a:rPr spc="-90" dirty="0"/>
              <a:t>（</a:t>
            </a:r>
            <a:r>
              <a:rPr spc="-95" dirty="0"/>
              <a:t>目的・サービス内容</a:t>
            </a:r>
            <a:r>
              <a:rPr spc="-50" dirty="0"/>
              <a:t>）</a:t>
            </a:r>
          </a:p>
        </p:txBody>
      </p:sp>
      <p:sp>
        <p:nvSpPr>
          <p:cNvPr id="3" name="object 3"/>
          <p:cNvSpPr txBox="1"/>
          <p:nvPr/>
        </p:nvSpPr>
        <p:spPr>
          <a:xfrm>
            <a:off x="521149" y="1419225"/>
            <a:ext cx="9493885" cy="3801041"/>
          </a:xfrm>
          <a:prstGeom prst="rect">
            <a:avLst/>
          </a:prstGeom>
        </p:spPr>
        <p:txBody>
          <a:bodyPr vert="horz" wrap="square" lIns="0" tIns="93980" rIns="0" bIns="0" rtlCol="0">
            <a:spAutoFit/>
          </a:bodyPr>
          <a:lstStyle/>
          <a:p>
            <a:pPr marL="12700">
              <a:lnSpc>
                <a:spcPct val="100000"/>
              </a:lnSpc>
              <a:spcBef>
                <a:spcPts val="740"/>
              </a:spcBef>
            </a:pPr>
            <a:r>
              <a:rPr sz="3500" b="1" spc="-60" dirty="0">
                <a:solidFill>
                  <a:srgbClr val="0070BF"/>
                </a:solidFill>
                <a:latin typeface="Yu Gothic"/>
                <a:cs typeface="Yu Gothic"/>
              </a:rPr>
              <a:t>・目的</a:t>
            </a:r>
            <a:endParaRPr sz="3500" dirty="0">
              <a:latin typeface="Yu Gothic"/>
              <a:cs typeface="Yu Gothic"/>
            </a:endParaRPr>
          </a:p>
          <a:p>
            <a:pPr marL="451484">
              <a:lnSpc>
                <a:spcPts val="3140"/>
              </a:lnSpc>
              <a:spcBef>
                <a:spcPts val="465"/>
              </a:spcBef>
            </a:pPr>
            <a:r>
              <a:rPr lang="ja-JP" altLang="en-US" sz="2650" b="1" spc="-75" dirty="0">
                <a:solidFill>
                  <a:srgbClr val="0070BF"/>
                </a:solidFill>
                <a:latin typeface="Yu Gothic"/>
                <a:cs typeface="Yu Gothic"/>
              </a:rPr>
              <a:t>仲介</a:t>
            </a:r>
            <a:r>
              <a:rPr sz="2650" b="1" spc="-75" dirty="0" err="1">
                <a:solidFill>
                  <a:srgbClr val="0070BF"/>
                </a:solidFill>
                <a:latin typeface="Yu Gothic"/>
                <a:cs typeface="Yu Gothic"/>
              </a:rPr>
              <a:t>担当者様の業務をサポートすることで</a:t>
            </a:r>
            <a:endParaRPr sz="2650" dirty="0">
              <a:latin typeface="Yu Gothic"/>
              <a:cs typeface="Yu Gothic"/>
            </a:endParaRPr>
          </a:p>
          <a:p>
            <a:pPr marL="471170">
              <a:lnSpc>
                <a:spcPts val="2980"/>
              </a:lnSpc>
            </a:pPr>
            <a:r>
              <a:rPr sz="2650" b="1" spc="-60" dirty="0">
                <a:solidFill>
                  <a:srgbClr val="0070BF"/>
                </a:solidFill>
                <a:latin typeface="Yu Gothic"/>
                <a:cs typeface="Yu Gothic"/>
              </a:rPr>
              <a:t>業務の効率化</a:t>
            </a:r>
            <a:r>
              <a:rPr sz="2650" b="1" spc="-55" dirty="0">
                <a:solidFill>
                  <a:srgbClr val="0070BF"/>
                </a:solidFill>
                <a:latin typeface="Yu Gothic"/>
                <a:cs typeface="Yu Gothic"/>
              </a:rPr>
              <a:t>（</a:t>
            </a:r>
            <a:r>
              <a:rPr sz="2650" b="1" spc="-80" dirty="0">
                <a:solidFill>
                  <a:srgbClr val="0070BF"/>
                </a:solidFill>
                <a:latin typeface="Yu Gothic"/>
                <a:cs typeface="Yu Gothic"/>
              </a:rPr>
              <a:t>雑務減・固定費減・成約率向上・〇〇</a:t>
            </a:r>
            <a:r>
              <a:rPr sz="2650" b="1" spc="-55" dirty="0">
                <a:solidFill>
                  <a:srgbClr val="0070BF"/>
                </a:solidFill>
                <a:latin typeface="Yu Gothic"/>
                <a:cs typeface="Yu Gothic"/>
              </a:rPr>
              <a:t>）</a:t>
            </a:r>
            <a:r>
              <a:rPr sz="2650" b="1" spc="-50" dirty="0">
                <a:solidFill>
                  <a:srgbClr val="0070BF"/>
                </a:solidFill>
                <a:latin typeface="Yu Gothic"/>
                <a:cs typeface="Yu Gothic"/>
              </a:rPr>
              <a:t>を</a:t>
            </a:r>
            <a:endParaRPr sz="2650" dirty="0">
              <a:latin typeface="Yu Gothic"/>
              <a:cs typeface="Yu Gothic"/>
            </a:endParaRPr>
          </a:p>
          <a:p>
            <a:pPr marL="471170">
              <a:lnSpc>
                <a:spcPts val="3025"/>
              </a:lnSpc>
            </a:pPr>
            <a:r>
              <a:rPr sz="2650" b="1" spc="-60" dirty="0">
                <a:solidFill>
                  <a:srgbClr val="0070BF"/>
                </a:solidFill>
                <a:latin typeface="Yu Gothic"/>
                <a:cs typeface="Yu Gothic"/>
              </a:rPr>
              <a:t>図り売り上げを</a:t>
            </a:r>
            <a:r>
              <a:rPr sz="2650" b="1" spc="-60" dirty="0">
                <a:solidFill>
                  <a:srgbClr val="0070BF"/>
                </a:solidFill>
                <a:latin typeface="Arial"/>
                <a:cs typeface="Arial"/>
              </a:rPr>
              <a:t>150</a:t>
            </a:r>
            <a:r>
              <a:rPr sz="2650" b="1" spc="-60" dirty="0">
                <a:solidFill>
                  <a:srgbClr val="0070BF"/>
                </a:solidFill>
                <a:latin typeface="Yu Gothic"/>
                <a:cs typeface="Yu Gothic"/>
              </a:rPr>
              <a:t>％～</a:t>
            </a:r>
            <a:r>
              <a:rPr sz="2650" b="1" spc="-60" dirty="0">
                <a:solidFill>
                  <a:srgbClr val="0070BF"/>
                </a:solidFill>
                <a:latin typeface="Arial"/>
                <a:cs typeface="Arial"/>
              </a:rPr>
              <a:t>200</a:t>
            </a:r>
            <a:r>
              <a:rPr sz="2650" b="1" spc="-70" dirty="0">
                <a:solidFill>
                  <a:srgbClr val="0070BF"/>
                </a:solidFill>
                <a:latin typeface="Yu Gothic"/>
                <a:cs typeface="Yu Gothic"/>
              </a:rPr>
              <a:t>％に上げる為のサポートを行う！</a:t>
            </a:r>
            <a:endParaRPr sz="2650" dirty="0">
              <a:latin typeface="Yu Gothic"/>
              <a:cs typeface="Yu Gothic"/>
            </a:endParaRPr>
          </a:p>
          <a:p>
            <a:pPr marL="12700">
              <a:lnSpc>
                <a:spcPts val="4054"/>
              </a:lnSpc>
              <a:spcBef>
                <a:spcPts val="4190"/>
              </a:spcBef>
            </a:pPr>
            <a:r>
              <a:rPr sz="3500" b="1" spc="-70" dirty="0">
                <a:solidFill>
                  <a:srgbClr val="0070BF"/>
                </a:solidFill>
                <a:latin typeface="Yu Gothic"/>
                <a:cs typeface="Yu Gothic"/>
              </a:rPr>
              <a:t>・サービス内容</a:t>
            </a:r>
            <a:endParaRPr sz="3500" dirty="0">
              <a:latin typeface="Yu Gothic"/>
              <a:cs typeface="Yu Gothic"/>
            </a:endParaRPr>
          </a:p>
          <a:p>
            <a:pPr marL="398145">
              <a:lnSpc>
                <a:spcPts val="3350"/>
              </a:lnSpc>
            </a:pPr>
            <a:r>
              <a:rPr sz="3050" b="1" spc="-45" dirty="0" err="1">
                <a:solidFill>
                  <a:srgbClr val="0070BF"/>
                </a:solidFill>
                <a:latin typeface="Yu Gothic"/>
                <a:cs typeface="Yu Gothic"/>
              </a:rPr>
              <a:t>買取一括査定で早く・高く提案ができる</a:t>
            </a:r>
            <a:endParaRPr lang="en-US" sz="3050" b="1" spc="-45" dirty="0">
              <a:solidFill>
                <a:srgbClr val="0070BF"/>
              </a:solidFill>
              <a:latin typeface="Yu Gothic"/>
              <a:cs typeface="Yu Gothic"/>
            </a:endParaRPr>
          </a:p>
          <a:p>
            <a:pPr marL="398145">
              <a:lnSpc>
                <a:spcPts val="3350"/>
              </a:lnSpc>
            </a:pPr>
            <a:r>
              <a:rPr lang="ja-JP" altLang="en-US" sz="3050" b="1" spc="-45" dirty="0">
                <a:solidFill>
                  <a:srgbClr val="0070BF"/>
                </a:solidFill>
                <a:latin typeface="Yu Gothic"/>
                <a:cs typeface="Yu Gothic"/>
              </a:rPr>
              <a:t>注意点の確認</a:t>
            </a:r>
            <a:endParaRPr lang="en-US" sz="3050" b="1" spc="-45" dirty="0">
              <a:solidFill>
                <a:srgbClr val="0070BF"/>
              </a:solidFill>
              <a:latin typeface="Yu Gothic"/>
              <a:cs typeface="Yu Gothic"/>
            </a:endParaRPr>
          </a:p>
        </p:txBody>
      </p:sp>
      <p:sp>
        <p:nvSpPr>
          <p:cNvPr id="4" name="object 3">
            <a:extLst>
              <a:ext uri="{FF2B5EF4-FFF2-40B4-BE49-F238E27FC236}">
                <a16:creationId xmlns:a16="http://schemas.microsoft.com/office/drawing/2014/main" id="{BB2800D8-3237-584C-C4CF-E8BA5E150BD3}"/>
              </a:ext>
            </a:extLst>
          </p:cNvPr>
          <p:cNvSpPr txBox="1"/>
          <p:nvPr/>
        </p:nvSpPr>
        <p:spPr>
          <a:xfrm>
            <a:off x="977527" y="5305425"/>
            <a:ext cx="9493885" cy="1779974"/>
          </a:xfrm>
          <a:prstGeom prst="rect">
            <a:avLst/>
          </a:prstGeom>
        </p:spPr>
        <p:txBody>
          <a:bodyPr vert="horz" wrap="square" lIns="0" tIns="93980" rIns="0" bIns="0" rtlCol="0">
            <a:spAutoFit/>
          </a:bodyPr>
          <a:lstStyle/>
          <a:p>
            <a:pPr marL="12700">
              <a:lnSpc>
                <a:spcPct val="100000"/>
              </a:lnSpc>
              <a:spcBef>
                <a:spcPts val="740"/>
              </a:spcBef>
            </a:pPr>
            <a:r>
              <a:rPr lang="ja-JP" altLang="en-US" sz="2400" b="1" spc="-60" dirty="0">
                <a:solidFill>
                  <a:srgbClr val="FFFF00"/>
                </a:solidFill>
                <a:latin typeface="Yu Gothic"/>
                <a:cs typeface="Yu Gothic"/>
              </a:rPr>
              <a:t>★</a:t>
            </a:r>
            <a:r>
              <a:rPr lang="ja-JP" altLang="en-US" sz="2400" b="1" spc="-60" dirty="0">
                <a:solidFill>
                  <a:srgbClr val="002060"/>
                </a:solidFill>
                <a:latin typeface="Yu Gothic"/>
                <a:cs typeface="Yu Gothic"/>
              </a:rPr>
              <a:t>このような方にオススメ</a:t>
            </a:r>
            <a:endParaRPr lang="en-US" altLang="ja-JP" sz="2400" b="1" spc="-60" dirty="0">
              <a:solidFill>
                <a:srgbClr val="002060"/>
              </a:solidFill>
              <a:latin typeface="Yu Gothic"/>
              <a:cs typeface="Yu Gothic"/>
            </a:endParaRPr>
          </a:p>
          <a:p>
            <a:pPr marL="12700">
              <a:lnSpc>
                <a:spcPct val="100000"/>
              </a:lnSpc>
              <a:spcBef>
                <a:spcPts val="740"/>
              </a:spcBef>
            </a:pPr>
            <a:r>
              <a:rPr lang="ja-JP" altLang="en-US" sz="2400" b="1" spc="-60" dirty="0">
                <a:solidFill>
                  <a:srgbClr val="002060"/>
                </a:solidFill>
                <a:latin typeface="Yu Gothic"/>
                <a:cs typeface="Yu Gothic"/>
              </a:rPr>
              <a:t>日々の業務が忙しくてサポートが必要</a:t>
            </a:r>
            <a:endParaRPr lang="en-US" altLang="ja-JP" sz="2400" b="1" spc="-60" dirty="0">
              <a:solidFill>
                <a:srgbClr val="002060"/>
              </a:solidFill>
              <a:latin typeface="Yu Gothic"/>
              <a:cs typeface="Yu Gothic"/>
            </a:endParaRPr>
          </a:p>
          <a:p>
            <a:pPr marL="12700">
              <a:lnSpc>
                <a:spcPct val="100000"/>
              </a:lnSpc>
              <a:spcBef>
                <a:spcPts val="740"/>
              </a:spcBef>
            </a:pPr>
            <a:r>
              <a:rPr lang="ja-JP" altLang="en-US" sz="2400" b="1" spc="-60" dirty="0">
                <a:solidFill>
                  <a:srgbClr val="002060"/>
                </a:solidFill>
                <a:latin typeface="Yu Gothic"/>
                <a:cs typeface="Yu Gothic"/>
              </a:rPr>
              <a:t>競合他社にスピード・価格で負けたくない</a:t>
            </a:r>
            <a:endParaRPr lang="en-US" altLang="ja-JP" sz="2400" b="1" spc="-60" dirty="0">
              <a:solidFill>
                <a:srgbClr val="002060"/>
              </a:solidFill>
              <a:latin typeface="Yu Gothic"/>
              <a:cs typeface="Yu Gothic"/>
            </a:endParaRPr>
          </a:p>
          <a:p>
            <a:pPr marL="12700">
              <a:lnSpc>
                <a:spcPct val="100000"/>
              </a:lnSpc>
              <a:spcBef>
                <a:spcPts val="740"/>
              </a:spcBef>
            </a:pPr>
            <a:endParaRPr lang="en-US" sz="2000" b="1" spc="-45" dirty="0">
              <a:solidFill>
                <a:srgbClr val="002060"/>
              </a:solidFill>
              <a:latin typeface="Yu Gothic"/>
              <a:cs typeface="Yu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object 42">
            <a:extLst>
              <a:ext uri="{FF2B5EF4-FFF2-40B4-BE49-F238E27FC236}">
                <a16:creationId xmlns:a16="http://schemas.microsoft.com/office/drawing/2014/main" id="{6D06425E-4701-C31C-8F81-CCA31604E4B7}"/>
              </a:ext>
            </a:extLst>
          </p:cNvPr>
          <p:cNvSpPr/>
          <p:nvPr/>
        </p:nvSpPr>
        <p:spPr>
          <a:xfrm>
            <a:off x="7958826" y="4721142"/>
            <a:ext cx="654050" cy="326390"/>
          </a:xfrm>
          <a:custGeom>
            <a:avLst/>
            <a:gdLst/>
            <a:ahLst/>
            <a:cxnLst/>
            <a:rect l="l" t="t" r="r" b="b"/>
            <a:pathLst>
              <a:path w="654050" h="326389">
                <a:moveTo>
                  <a:pt x="653796" y="326135"/>
                </a:moveTo>
                <a:lnTo>
                  <a:pt x="0" y="326135"/>
                </a:lnTo>
                <a:lnTo>
                  <a:pt x="0" y="0"/>
                </a:lnTo>
                <a:lnTo>
                  <a:pt x="653796" y="0"/>
                </a:lnTo>
                <a:lnTo>
                  <a:pt x="653796" y="326135"/>
                </a:lnTo>
                <a:close/>
              </a:path>
            </a:pathLst>
          </a:custGeom>
          <a:solidFill>
            <a:srgbClr val="00FFFF"/>
          </a:solidFill>
        </p:spPr>
        <p:txBody>
          <a:bodyPr wrap="square" lIns="0" tIns="0" rIns="0" bIns="0" rtlCol="0"/>
          <a:lstStyle/>
          <a:p>
            <a:endParaRPr/>
          </a:p>
        </p:txBody>
      </p:sp>
      <p:sp>
        <p:nvSpPr>
          <p:cNvPr id="2" name="object 2"/>
          <p:cNvSpPr txBox="1">
            <a:spLocks noGrp="1"/>
          </p:cNvSpPr>
          <p:nvPr>
            <p:ph type="title"/>
          </p:nvPr>
        </p:nvSpPr>
        <p:spPr>
          <a:xfrm>
            <a:off x="529785" y="104779"/>
            <a:ext cx="6082030" cy="698500"/>
          </a:xfrm>
          <a:prstGeom prst="rect">
            <a:avLst/>
          </a:prstGeom>
        </p:spPr>
        <p:txBody>
          <a:bodyPr vert="horz" wrap="square" lIns="0" tIns="14604" rIns="0" bIns="0" rtlCol="0">
            <a:spAutoFit/>
          </a:bodyPr>
          <a:lstStyle/>
          <a:p>
            <a:pPr marL="12700">
              <a:lnSpc>
                <a:spcPct val="100000"/>
              </a:lnSpc>
              <a:spcBef>
                <a:spcPts val="114"/>
              </a:spcBef>
            </a:pPr>
            <a:r>
              <a:rPr dirty="0">
                <a:solidFill>
                  <a:srgbClr val="FFFF00"/>
                </a:solidFill>
                <a:latin typeface="Yu Gothic"/>
                <a:cs typeface="Yu Gothic"/>
              </a:rPr>
              <a:t>★</a:t>
            </a:r>
            <a:r>
              <a:rPr dirty="0">
                <a:latin typeface="Trebuchet MS"/>
                <a:cs typeface="Trebuchet MS"/>
              </a:rPr>
              <a:t>WIN</a:t>
            </a:r>
            <a:r>
              <a:rPr dirty="0">
                <a:latin typeface="Yu Gothic"/>
                <a:cs typeface="Yu Gothic"/>
              </a:rPr>
              <a:t>サポート（仕組</a:t>
            </a:r>
            <a:r>
              <a:rPr spc="-50" dirty="0">
                <a:latin typeface="Yu Gothic"/>
                <a:cs typeface="Yu Gothic"/>
              </a:rPr>
              <a:t>）</a:t>
            </a:r>
          </a:p>
        </p:txBody>
      </p:sp>
      <p:sp>
        <p:nvSpPr>
          <p:cNvPr id="3" name="object 3"/>
          <p:cNvSpPr/>
          <p:nvPr/>
        </p:nvSpPr>
        <p:spPr>
          <a:xfrm>
            <a:off x="691895" y="1734311"/>
            <a:ext cx="1758950" cy="1382395"/>
          </a:xfrm>
          <a:custGeom>
            <a:avLst/>
            <a:gdLst/>
            <a:ahLst/>
            <a:cxnLst/>
            <a:rect l="l" t="t" r="r" b="b"/>
            <a:pathLst>
              <a:path w="1758950" h="1382395">
                <a:moveTo>
                  <a:pt x="0" y="0"/>
                </a:moveTo>
                <a:lnTo>
                  <a:pt x="1758695" y="0"/>
                </a:lnTo>
                <a:lnTo>
                  <a:pt x="1758695" y="1382268"/>
                </a:lnTo>
                <a:lnTo>
                  <a:pt x="0" y="1382268"/>
                </a:lnTo>
                <a:lnTo>
                  <a:pt x="0" y="0"/>
                </a:lnTo>
                <a:close/>
              </a:path>
            </a:pathLst>
          </a:custGeom>
          <a:ln w="21336">
            <a:solidFill>
              <a:srgbClr val="000000"/>
            </a:solidFill>
          </a:ln>
        </p:spPr>
        <p:txBody>
          <a:bodyPr wrap="square" lIns="0" tIns="0" rIns="0" bIns="0" rtlCol="0"/>
          <a:lstStyle/>
          <a:p>
            <a:endParaRPr/>
          </a:p>
        </p:txBody>
      </p:sp>
      <p:sp>
        <p:nvSpPr>
          <p:cNvPr id="4" name="object 4"/>
          <p:cNvSpPr txBox="1"/>
          <p:nvPr/>
        </p:nvSpPr>
        <p:spPr>
          <a:xfrm>
            <a:off x="767583" y="1037336"/>
            <a:ext cx="779780" cy="327660"/>
          </a:xfrm>
          <a:prstGeom prst="rect">
            <a:avLst/>
          </a:prstGeom>
        </p:spPr>
        <p:txBody>
          <a:bodyPr vert="horz" wrap="square" lIns="0" tIns="16510" rIns="0" bIns="0" rtlCol="0">
            <a:spAutoFit/>
          </a:bodyPr>
          <a:lstStyle/>
          <a:p>
            <a:pPr marL="12700">
              <a:lnSpc>
                <a:spcPct val="100000"/>
              </a:lnSpc>
              <a:spcBef>
                <a:spcPts val="130"/>
              </a:spcBef>
            </a:pPr>
            <a:r>
              <a:rPr sz="1950" spc="-20" dirty="0">
                <a:latin typeface="Yu Gothic"/>
                <a:cs typeface="Yu Gothic"/>
              </a:rPr>
              <a:t>買取時</a:t>
            </a:r>
            <a:endParaRPr sz="1950">
              <a:latin typeface="Yu Gothic"/>
              <a:cs typeface="Yu Gothic"/>
            </a:endParaRPr>
          </a:p>
        </p:txBody>
      </p:sp>
      <p:sp>
        <p:nvSpPr>
          <p:cNvPr id="6" name="object 6"/>
          <p:cNvSpPr/>
          <p:nvPr/>
        </p:nvSpPr>
        <p:spPr>
          <a:xfrm>
            <a:off x="2714243" y="2365248"/>
            <a:ext cx="1374775" cy="83820"/>
          </a:xfrm>
          <a:custGeom>
            <a:avLst/>
            <a:gdLst/>
            <a:ahLst/>
            <a:cxnLst/>
            <a:rect l="l" t="t" r="r" b="b"/>
            <a:pathLst>
              <a:path w="1374775" h="83819">
                <a:moveTo>
                  <a:pt x="1290828" y="83820"/>
                </a:moveTo>
                <a:lnTo>
                  <a:pt x="1290828" y="0"/>
                </a:lnTo>
                <a:lnTo>
                  <a:pt x="1352916" y="30480"/>
                </a:lnTo>
                <a:lnTo>
                  <a:pt x="1304544" y="30480"/>
                </a:lnTo>
                <a:lnTo>
                  <a:pt x="1304544" y="51816"/>
                </a:lnTo>
                <a:lnTo>
                  <a:pt x="1353693" y="51816"/>
                </a:lnTo>
                <a:lnTo>
                  <a:pt x="1290828" y="83820"/>
                </a:lnTo>
                <a:close/>
              </a:path>
              <a:path w="1374775" h="83819">
                <a:moveTo>
                  <a:pt x="1290828" y="51816"/>
                </a:moveTo>
                <a:lnTo>
                  <a:pt x="0" y="51816"/>
                </a:lnTo>
                <a:lnTo>
                  <a:pt x="0" y="30480"/>
                </a:lnTo>
                <a:lnTo>
                  <a:pt x="1290828" y="30480"/>
                </a:lnTo>
                <a:lnTo>
                  <a:pt x="1290828" y="51816"/>
                </a:lnTo>
                <a:close/>
              </a:path>
              <a:path w="1374775" h="83819">
                <a:moveTo>
                  <a:pt x="1353693" y="51816"/>
                </a:moveTo>
                <a:lnTo>
                  <a:pt x="1304544" y="51816"/>
                </a:lnTo>
                <a:lnTo>
                  <a:pt x="1304544" y="30480"/>
                </a:lnTo>
                <a:lnTo>
                  <a:pt x="1352916" y="30480"/>
                </a:lnTo>
                <a:lnTo>
                  <a:pt x="1374648" y="41148"/>
                </a:lnTo>
                <a:lnTo>
                  <a:pt x="1353693" y="51816"/>
                </a:lnTo>
                <a:close/>
              </a:path>
            </a:pathLst>
          </a:custGeom>
          <a:solidFill>
            <a:srgbClr val="156082"/>
          </a:solidFill>
        </p:spPr>
        <p:txBody>
          <a:bodyPr wrap="square" lIns="0" tIns="0" rIns="0" bIns="0" rtlCol="0"/>
          <a:lstStyle/>
          <a:p>
            <a:endParaRPr/>
          </a:p>
        </p:txBody>
      </p:sp>
      <p:grpSp>
        <p:nvGrpSpPr>
          <p:cNvPr id="7" name="object 7"/>
          <p:cNvGrpSpPr/>
          <p:nvPr/>
        </p:nvGrpSpPr>
        <p:grpSpPr>
          <a:xfrm>
            <a:off x="294004" y="961516"/>
            <a:ext cx="10104755" cy="5157470"/>
            <a:chOff x="294004" y="961516"/>
            <a:chExt cx="10104755" cy="5157470"/>
          </a:xfrm>
        </p:grpSpPr>
        <p:sp>
          <p:nvSpPr>
            <p:cNvPr id="8" name="object 8"/>
            <p:cNvSpPr/>
            <p:nvPr/>
          </p:nvSpPr>
          <p:spPr>
            <a:xfrm>
              <a:off x="304800" y="3305555"/>
              <a:ext cx="10076815" cy="21590"/>
            </a:xfrm>
            <a:custGeom>
              <a:avLst/>
              <a:gdLst/>
              <a:ahLst/>
              <a:cxnLst/>
              <a:rect l="l" t="t" r="r" b="b"/>
              <a:pathLst>
                <a:path w="10076815" h="21589">
                  <a:moveTo>
                    <a:pt x="10076688" y="21336"/>
                  </a:moveTo>
                  <a:lnTo>
                    <a:pt x="0" y="21336"/>
                  </a:lnTo>
                  <a:lnTo>
                    <a:pt x="0" y="0"/>
                  </a:lnTo>
                  <a:lnTo>
                    <a:pt x="10076688" y="0"/>
                  </a:lnTo>
                  <a:lnTo>
                    <a:pt x="10076688" y="21336"/>
                  </a:lnTo>
                  <a:close/>
                </a:path>
              </a:pathLst>
            </a:custGeom>
            <a:solidFill>
              <a:srgbClr val="156082"/>
            </a:solidFill>
          </p:spPr>
          <p:txBody>
            <a:bodyPr wrap="square" lIns="0" tIns="0" rIns="0" bIns="0" rtlCol="0"/>
            <a:lstStyle/>
            <a:p>
              <a:endParaRPr/>
            </a:p>
          </p:txBody>
        </p:sp>
        <p:sp>
          <p:nvSpPr>
            <p:cNvPr id="9" name="object 9"/>
            <p:cNvSpPr/>
            <p:nvPr/>
          </p:nvSpPr>
          <p:spPr>
            <a:xfrm>
              <a:off x="304799" y="6108192"/>
              <a:ext cx="10083165" cy="0"/>
            </a:xfrm>
            <a:custGeom>
              <a:avLst/>
              <a:gdLst/>
              <a:ahLst/>
              <a:cxnLst/>
              <a:rect l="l" t="t" r="r" b="b"/>
              <a:pathLst>
                <a:path w="10083165">
                  <a:moveTo>
                    <a:pt x="0" y="0"/>
                  </a:moveTo>
                  <a:lnTo>
                    <a:pt x="10082784" y="0"/>
                  </a:lnTo>
                </a:path>
              </a:pathLst>
            </a:custGeom>
            <a:ln w="21336">
              <a:solidFill>
                <a:srgbClr val="156082"/>
              </a:solidFill>
            </a:ln>
          </p:spPr>
          <p:txBody>
            <a:bodyPr wrap="square" lIns="0" tIns="0" rIns="0" bIns="0" rtlCol="0"/>
            <a:lstStyle/>
            <a:p>
              <a:endParaRPr/>
            </a:p>
          </p:txBody>
        </p:sp>
        <p:sp>
          <p:nvSpPr>
            <p:cNvPr id="10" name="object 10"/>
            <p:cNvSpPr/>
            <p:nvPr/>
          </p:nvSpPr>
          <p:spPr>
            <a:xfrm>
              <a:off x="4262627" y="972311"/>
              <a:ext cx="0" cy="5082540"/>
            </a:xfrm>
            <a:custGeom>
              <a:avLst/>
              <a:gdLst/>
              <a:ahLst/>
              <a:cxnLst/>
              <a:rect l="l" t="t" r="r" b="b"/>
              <a:pathLst>
                <a:path h="5082540">
                  <a:moveTo>
                    <a:pt x="0" y="5082539"/>
                  </a:moveTo>
                  <a:lnTo>
                    <a:pt x="0" y="0"/>
                  </a:lnTo>
                </a:path>
              </a:pathLst>
            </a:custGeom>
            <a:ln w="21336">
              <a:solidFill>
                <a:srgbClr val="156082"/>
              </a:solidFill>
            </a:ln>
          </p:spPr>
          <p:txBody>
            <a:bodyPr wrap="square" lIns="0" tIns="0" rIns="0" bIns="0" rtlCol="0"/>
            <a:lstStyle/>
            <a:p>
              <a:endParaRPr/>
            </a:p>
          </p:txBody>
        </p:sp>
        <p:sp>
          <p:nvSpPr>
            <p:cNvPr id="11" name="object 11"/>
            <p:cNvSpPr/>
            <p:nvPr/>
          </p:nvSpPr>
          <p:spPr>
            <a:xfrm>
              <a:off x="6623303" y="1735836"/>
              <a:ext cx="1117600" cy="407034"/>
            </a:xfrm>
            <a:custGeom>
              <a:avLst/>
              <a:gdLst/>
              <a:ahLst/>
              <a:cxnLst/>
              <a:rect l="l" t="t" r="r" b="b"/>
              <a:pathLst>
                <a:path w="1117600" h="407035">
                  <a:moveTo>
                    <a:pt x="0" y="0"/>
                  </a:moveTo>
                  <a:lnTo>
                    <a:pt x="1117092" y="0"/>
                  </a:lnTo>
                  <a:lnTo>
                    <a:pt x="1117092" y="406908"/>
                  </a:lnTo>
                  <a:lnTo>
                    <a:pt x="0" y="406908"/>
                  </a:lnTo>
                  <a:lnTo>
                    <a:pt x="0" y="0"/>
                  </a:lnTo>
                  <a:close/>
                </a:path>
              </a:pathLst>
            </a:custGeom>
            <a:ln w="10668">
              <a:solidFill>
                <a:srgbClr val="000000"/>
              </a:solidFill>
            </a:ln>
          </p:spPr>
          <p:txBody>
            <a:bodyPr wrap="square" lIns="0" tIns="0" rIns="0" bIns="0" rtlCol="0"/>
            <a:lstStyle/>
            <a:p>
              <a:endParaRPr/>
            </a:p>
          </p:txBody>
        </p:sp>
      </p:grpSp>
      <p:sp>
        <p:nvSpPr>
          <p:cNvPr id="12" name="object 12"/>
          <p:cNvSpPr txBox="1"/>
          <p:nvPr/>
        </p:nvSpPr>
        <p:spPr>
          <a:xfrm>
            <a:off x="2974354" y="1854283"/>
            <a:ext cx="813435" cy="898964"/>
          </a:xfrm>
          <a:prstGeom prst="rect">
            <a:avLst/>
          </a:prstGeom>
        </p:spPr>
        <p:txBody>
          <a:bodyPr vert="horz" wrap="square" lIns="0" tIns="156210" rIns="0" bIns="0" rtlCol="0">
            <a:spAutoFit/>
          </a:bodyPr>
          <a:lstStyle/>
          <a:p>
            <a:pPr marL="127000">
              <a:lnSpc>
                <a:spcPct val="100000"/>
              </a:lnSpc>
              <a:spcBef>
                <a:spcPts val="1230"/>
              </a:spcBef>
            </a:pPr>
            <a:r>
              <a:rPr sz="1950" spc="-25" dirty="0">
                <a:latin typeface="Yu Gothic"/>
                <a:cs typeface="Yu Gothic"/>
              </a:rPr>
              <a:t>買取</a:t>
            </a:r>
            <a:endParaRPr sz="1950" dirty="0">
              <a:latin typeface="Yu Gothic"/>
              <a:cs typeface="Yu Gothic"/>
            </a:endParaRPr>
          </a:p>
          <a:p>
            <a:pPr marL="12700">
              <a:lnSpc>
                <a:spcPct val="100000"/>
              </a:lnSpc>
              <a:spcBef>
                <a:spcPts val="1140"/>
              </a:spcBef>
            </a:pPr>
            <a:r>
              <a:rPr lang="en-US" altLang="ja-JP" sz="1950" dirty="0">
                <a:latin typeface="Trebuchet MS"/>
                <a:cs typeface="Trebuchet MS"/>
              </a:rPr>
              <a:t>3300</a:t>
            </a:r>
            <a:r>
              <a:rPr sz="1950" spc="-50" dirty="0">
                <a:latin typeface="Yu Gothic"/>
                <a:cs typeface="Yu Gothic"/>
              </a:rPr>
              <a:t>万</a:t>
            </a:r>
            <a:endParaRPr sz="1950" dirty="0">
              <a:latin typeface="Yu Gothic"/>
              <a:cs typeface="Yu Gothic"/>
            </a:endParaRPr>
          </a:p>
        </p:txBody>
      </p:sp>
      <p:sp>
        <p:nvSpPr>
          <p:cNvPr id="13" name="object 13"/>
          <p:cNvSpPr txBox="1"/>
          <p:nvPr/>
        </p:nvSpPr>
        <p:spPr>
          <a:xfrm>
            <a:off x="5738804" y="1497525"/>
            <a:ext cx="676275" cy="327660"/>
          </a:xfrm>
          <a:prstGeom prst="rect">
            <a:avLst/>
          </a:prstGeom>
        </p:spPr>
        <p:txBody>
          <a:bodyPr vert="horz" wrap="square" lIns="0" tIns="16510" rIns="0" bIns="0" rtlCol="0">
            <a:spAutoFit/>
          </a:bodyPr>
          <a:lstStyle/>
          <a:p>
            <a:pPr marL="12700">
              <a:lnSpc>
                <a:spcPct val="100000"/>
              </a:lnSpc>
              <a:spcBef>
                <a:spcPts val="130"/>
              </a:spcBef>
            </a:pPr>
            <a:r>
              <a:rPr sz="1950" dirty="0">
                <a:solidFill>
                  <a:srgbClr val="FF0000"/>
                </a:solidFill>
                <a:latin typeface="Trebuchet MS"/>
                <a:cs typeface="Trebuchet MS"/>
              </a:rPr>
              <a:t>A</a:t>
            </a:r>
            <a:r>
              <a:rPr sz="1950" spc="-25" dirty="0">
                <a:latin typeface="Yu Gothic"/>
                <a:cs typeface="Yu Gothic"/>
              </a:rPr>
              <a:t>仲介</a:t>
            </a:r>
            <a:endParaRPr sz="1950">
              <a:latin typeface="Yu Gothic"/>
              <a:cs typeface="Yu Gothic"/>
            </a:endParaRPr>
          </a:p>
        </p:txBody>
      </p:sp>
      <p:sp>
        <p:nvSpPr>
          <p:cNvPr id="14" name="object 14"/>
          <p:cNvSpPr txBox="1"/>
          <p:nvPr/>
        </p:nvSpPr>
        <p:spPr>
          <a:xfrm>
            <a:off x="6918376" y="1753650"/>
            <a:ext cx="528320" cy="327660"/>
          </a:xfrm>
          <a:prstGeom prst="rect">
            <a:avLst/>
          </a:prstGeom>
        </p:spPr>
        <p:txBody>
          <a:bodyPr vert="horz" wrap="square" lIns="0" tIns="16510" rIns="0" bIns="0" rtlCol="0">
            <a:spAutoFit/>
          </a:bodyPr>
          <a:lstStyle/>
          <a:p>
            <a:pPr marL="12700">
              <a:lnSpc>
                <a:spcPct val="100000"/>
              </a:lnSpc>
              <a:spcBef>
                <a:spcPts val="130"/>
              </a:spcBef>
            </a:pPr>
            <a:r>
              <a:rPr sz="1950" spc="-25" dirty="0">
                <a:latin typeface="Yu Gothic"/>
                <a:cs typeface="Yu Gothic"/>
              </a:rPr>
              <a:t>物件</a:t>
            </a:r>
            <a:endParaRPr sz="1950">
              <a:latin typeface="Yu Gothic"/>
              <a:cs typeface="Yu Gothic"/>
            </a:endParaRPr>
          </a:p>
        </p:txBody>
      </p:sp>
      <p:sp>
        <p:nvSpPr>
          <p:cNvPr id="16" name="object 16"/>
          <p:cNvSpPr/>
          <p:nvPr/>
        </p:nvSpPr>
        <p:spPr>
          <a:xfrm>
            <a:off x="2698991" y="1876043"/>
            <a:ext cx="3858895" cy="2601595"/>
          </a:xfrm>
          <a:custGeom>
            <a:avLst/>
            <a:gdLst/>
            <a:ahLst/>
            <a:cxnLst/>
            <a:rect l="l" t="t" r="r" b="b"/>
            <a:pathLst>
              <a:path w="3858895" h="2601595">
                <a:moveTo>
                  <a:pt x="1374648" y="2558808"/>
                </a:moveTo>
                <a:lnTo>
                  <a:pt x="1353693" y="2548140"/>
                </a:lnTo>
                <a:lnTo>
                  <a:pt x="1290828" y="2516136"/>
                </a:lnTo>
                <a:lnTo>
                  <a:pt x="1290828" y="2548140"/>
                </a:lnTo>
                <a:lnTo>
                  <a:pt x="0" y="2548140"/>
                </a:lnTo>
                <a:lnTo>
                  <a:pt x="0" y="2569476"/>
                </a:lnTo>
                <a:lnTo>
                  <a:pt x="1290828" y="2569476"/>
                </a:lnTo>
                <a:lnTo>
                  <a:pt x="1290828" y="2601480"/>
                </a:lnTo>
                <a:lnTo>
                  <a:pt x="1353693" y="2569476"/>
                </a:lnTo>
                <a:lnTo>
                  <a:pt x="1374648" y="2558808"/>
                </a:lnTo>
                <a:close/>
              </a:path>
              <a:path w="3858895" h="2601595">
                <a:moveTo>
                  <a:pt x="3858768" y="30480"/>
                </a:moveTo>
                <a:lnTo>
                  <a:pt x="2982468" y="30480"/>
                </a:lnTo>
                <a:lnTo>
                  <a:pt x="2982468" y="0"/>
                </a:lnTo>
                <a:lnTo>
                  <a:pt x="2898648" y="41148"/>
                </a:lnTo>
                <a:lnTo>
                  <a:pt x="2982468" y="83820"/>
                </a:lnTo>
                <a:lnTo>
                  <a:pt x="2982468" y="51816"/>
                </a:lnTo>
                <a:lnTo>
                  <a:pt x="3858768" y="51816"/>
                </a:lnTo>
                <a:lnTo>
                  <a:pt x="3858768" y="30480"/>
                </a:lnTo>
                <a:close/>
              </a:path>
            </a:pathLst>
          </a:custGeom>
          <a:solidFill>
            <a:srgbClr val="156082"/>
          </a:solidFill>
        </p:spPr>
        <p:txBody>
          <a:bodyPr wrap="square" lIns="0" tIns="0" rIns="0" bIns="0" rtlCol="0"/>
          <a:lstStyle/>
          <a:p>
            <a:endParaRPr/>
          </a:p>
        </p:txBody>
      </p:sp>
      <p:sp>
        <p:nvSpPr>
          <p:cNvPr id="18" name="object 18"/>
          <p:cNvSpPr txBox="1"/>
          <p:nvPr/>
        </p:nvSpPr>
        <p:spPr>
          <a:xfrm>
            <a:off x="659934" y="3429508"/>
            <a:ext cx="1031240" cy="327660"/>
          </a:xfrm>
          <a:prstGeom prst="rect">
            <a:avLst/>
          </a:prstGeom>
        </p:spPr>
        <p:txBody>
          <a:bodyPr vert="horz" wrap="square" lIns="0" tIns="16510" rIns="0" bIns="0" rtlCol="0">
            <a:spAutoFit/>
          </a:bodyPr>
          <a:lstStyle/>
          <a:p>
            <a:pPr marL="12700">
              <a:lnSpc>
                <a:spcPct val="100000"/>
              </a:lnSpc>
              <a:spcBef>
                <a:spcPts val="130"/>
              </a:spcBef>
            </a:pPr>
            <a:r>
              <a:rPr sz="1950" spc="-15" dirty="0">
                <a:latin typeface="Yu Gothic"/>
                <a:cs typeface="Yu Gothic"/>
              </a:rPr>
              <a:t>再販売時</a:t>
            </a:r>
            <a:endParaRPr sz="1950" dirty="0">
              <a:latin typeface="Yu Gothic"/>
              <a:cs typeface="Yu Gothic"/>
            </a:endParaRPr>
          </a:p>
        </p:txBody>
      </p:sp>
      <p:sp>
        <p:nvSpPr>
          <p:cNvPr id="19" name="object 19"/>
          <p:cNvSpPr txBox="1"/>
          <p:nvPr/>
        </p:nvSpPr>
        <p:spPr>
          <a:xfrm>
            <a:off x="2786865" y="3970980"/>
            <a:ext cx="1031240" cy="327660"/>
          </a:xfrm>
          <a:prstGeom prst="rect">
            <a:avLst/>
          </a:prstGeom>
        </p:spPr>
        <p:txBody>
          <a:bodyPr vert="horz" wrap="square" lIns="0" tIns="16510" rIns="0" bIns="0" rtlCol="0">
            <a:spAutoFit/>
          </a:bodyPr>
          <a:lstStyle/>
          <a:p>
            <a:pPr marL="12700">
              <a:lnSpc>
                <a:spcPct val="100000"/>
              </a:lnSpc>
              <a:spcBef>
                <a:spcPts val="130"/>
              </a:spcBef>
            </a:pPr>
            <a:r>
              <a:rPr sz="1950" spc="-15" dirty="0">
                <a:latin typeface="Yu Gothic"/>
                <a:cs typeface="Yu Gothic"/>
              </a:rPr>
              <a:t>専任返し</a:t>
            </a:r>
            <a:endParaRPr sz="1950">
              <a:latin typeface="Yu Gothic"/>
              <a:cs typeface="Yu Gothic"/>
            </a:endParaRPr>
          </a:p>
        </p:txBody>
      </p:sp>
      <p:sp>
        <p:nvSpPr>
          <p:cNvPr id="20" name="object 20"/>
          <p:cNvSpPr txBox="1"/>
          <p:nvPr/>
        </p:nvSpPr>
        <p:spPr>
          <a:xfrm>
            <a:off x="5538714" y="3634315"/>
            <a:ext cx="1277567" cy="316753"/>
          </a:xfrm>
          <a:prstGeom prst="rect">
            <a:avLst/>
          </a:prstGeom>
        </p:spPr>
        <p:txBody>
          <a:bodyPr vert="horz" wrap="square" lIns="0" tIns="16510" rIns="0" bIns="0" rtlCol="0">
            <a:spAutoFit/>
          </a:bodyPr>
          <a:lstStyle/>
          <a:p>
            <a:pPr marL="12700">
              <a:lnSpc>
                <a:spcPct val="100000"/>
              </a:lnSpc>
              <a:spcBef>
                <a:spcPts val="130"/>
              </a:spcBef>
            </a:pPr>
            <a:r>
              <a:rPr sz="1950" spc="85" dirty="0">
                <a:solidFill>
                  <a:srgbClr val="00AF50"/>
                </a:solidFill>
                <a:highlight>
                  <a:srgbClr val="FFFF00"/>
                </a:highlight>
                <a:latin typeface="Trebuchet MS"/>
                <a:cs typeface="Trebuchet MS"/>
              </a:rPr>
              <a:t>B</a:t>
            </a:r>
            <a:r>
              <a:rPr lang="ja-JP" altLang="en-US" sz="1950" spc="-25" dirty="0">
                <a:highlight>
                  <a:srgbClr val="FFFF00"/>
                </a:highlight>
                <a:latin typeface="Yu Gothic"/>
                <a:cs typeface="Yu Gothic"/>
              </a:rPr>
              <a:t>かがやき</a:t>
            </a:r>
            <a:endParaRPr sz="1950" dirty="0">
              <a:highlight>
                <a:srgbClr val="FFFF00"/>
              </a:highlight>
              <a:latin typeface="Yu Gothic"/>
              <a:cs typeface="Yu Gothic"/>
            </a:endParaRPr>
          </a:p>
        </p:txBody>
      </p:sp>
      <p:sp>
        <p:nvSpPr>
          <p:cNvPr id="21" name="object 21"/>
          <p:cNvSpPr/>
          <p:nvPr/>
        </p:nvSpPr>
        <p:spPr>
          <a:xfrm>
            <a:off x="6700625" y="4107597"/>
            <a:ext cx="1137285" cy="407034"/>
          </a:xfrm>
          <a:custGeom>
            <a:avLst/>
            <a:gdLst/>
            <a:ahLst/>
            <a:cxnLst/>
            <a:rect l="l" t="t" r="r" b="b"/>
            <a:pathLst>
              <a:path w="1137284" h="407035">
                <a:moveTo>
                  <a:pt x="0" y="0"/>
                </a:moveTo>
                <a:lnTo>
                  <a:pt x="1136903" y="0"/>
                </a:lnTo>
                <a:lnTo>
                  <a:pt x="1136903" y="406908"/>
                </a:lnTo>
                <a:lnTo>
                  <a:pt x="0" y="406908"/>
                </a:lnTo>
                <a:lnTo>
                  <a:pt x="0" y="0"/>
                </a:lnTo>
                <a:close/>
              </a:path>
            </a:pathLst>
          </a:custGeom>
          <a:ln w="10668">
            <a:solidFill>
              <a:srgbClr val="000000"/>
            </a:solidFill>
          </a:ln>
        </p:spPr>
        <p:txBody>
          <a:bodyPr wrap="square" lIns="0" tIns="0" rIns="0" bIns="0" rtlCol="0"/>
          <a:lstStyle/>
          <a:p>
            <a:endParaRPr/>
          </a:p>
        </p:txBody>
      </p:sp>
      <p:sp>
        <p:nvSpPr>
          <p:cNvPr id="22" name="object 22"/>
          <p:cNvSpPr txBox="1"/>
          <p:nvPr/>
        </p:nvSpPr>
        <p:spPr>
          <a:xfrm>
            <a:off x="6878347" y="4125322"/>
            <a:ext cx="779780" cy="327660"/>
          </a:xfrm>
          <a:prstGeom prst="rect">
            <a:avLst/>
          </a:prstGeom>
        </p:spPr>
        <p:txBody>
          <a:bodyPr vert="horz" wrap="square" lIns="0" tIns="16510" rIns="0" bIns="0" rtlCol="0">
            <a:spAutoFit/>
          </a:bodyPr>
          <a:lstStyle/>
          <a:p>
            <a:pPr marL="12700">
              <a:lnSpc>
                <a:spcPct val="100000"/>
              </a:lnSpc>
              <a:spcBef>
                <a:spcPts val="130"/>
              </a:spcBef>
            </a:pPr>
            <a:r>
              <a:rPr sz="1950" spc="-20" dirty="0">
                <a:latin typeface="Yu Gothic"/>
                <a:cs typeface="Yu Gothic"/>
              </a:rPr>
              <a:t>物件①</a:t>
            </a:r>
            <a:endParaRPr sz="1950">
              <a:latin typeface="Yu Gothic"/>
              <a:cs typeface="Yu Gothic"/>
            </a:endParaRPr>
          </a:p>
        </p:txBody>
      </p:sp>
      <p:sp>
        <p:nvSpPr>
          <p:cNvPr id="26" name="object 26"/>
          <p:cNvSpPr txBox="1"/>
          <p:nvPr/>
        </p:nvSpPr>
        <p:spPr>
          <a:xfrm>
            <a:off x="4621868" y="4828492"/>
            <a:ext cx="779780" cy="327660"/>
          </a:xfrm>
          <a:prstGeom prst="rect">
            <a:avLst/>
          </a:prstGeom>
        </p:spPr>
        <p:txBody>
          <a:bodyPr vert="horz" wrap="square" lIns="0" tIns="16510" rIns="0" bIns="0" rtlCol="0">
            <a:spAutoFit/>
          </a:bodyPr>
          <a:lstStyle/>
          <a:p>
            <a:pPr marL="12700">
              <a:lnSpc>
                <a:spcPct val="100000"/>
              </a:lnSpc>
              <a:spcBef>
                <a:spcPts val="130"/>
              </a:spcBef>
            </a:pPr>
            <a:r>
              <a:rPr sz="1950" spc="-20" dirty="0">
                <a:latin typeface="Yu Gothic"/>
                <a:cs typeface="Yu Gothic"/>
              </a:rPr>
              <a:t>売業者</a:t>
            </a:r>
            <a:endParaRPr sz="1950" dirty="0">
              <a:latin typeface="Yu Gothic"/>
              <a:cs typeface="Yu Gothic"/>
            </a:endParaRPr>
          </a:p>
        </p:txBody>
      </p:sp>
      <p:sp>
        <p:nvSpPr>
          <p:cNvPr id="27" name="object 27"/>
          <p:cNvSpPr txBox="1"/>
          <p:nvPr/>
        </p:nvSpPr>
        <p:spPr>
          <a:xfrm>
            <a:off x="2707670" y="4510438"/>
            <a:ext cx="1129030" cy="743793"/>
          </a:xfrm>
          <a:prstGeom prst="rect">
            <a:avLst/>
          </a:prstGeom>
        </p:spPr>
        <p:txBody>
          <a:bodyPr vert="horz" wrap="square" lIns="0" tIns="78740" rIns="0" bIns="0" rtlCol="0">
            <a:spAutoFit/>
          </a:bodyPr>
          <a:lstStyle/>
          <a:p>
            <a:pPr marL="47625">
              <a:lnSpc>
                <a:spcPct val="100000"/>
              </a:lnSpc>
              <a:spcBef>
                <a:spcPts val="620"/>
              </a:spcBef>
            </a:pPr>
            <a:r>
              <a:rPr sz="1950" dirty="0">
                <a:latin typeface="Yu Gothic"/>
                <a:cs typeface="Yu Gothic"/>
              </a:rPr>
              <a:t>①</a:t>
            </a:r>
            <a:r>
              <a:rPr lang="en-US" altLang="ja-JP" sz="1950" dirty="0">
                <a:latin typeface="Trebuchet MS"/>
                <a:cs typeface="Trebuchet MS"/>
              </a:rPr>
              <a:t>4200</a:t>
            </a:r>
            <a:r>
              <a:rPr sz="1950" spc="-50" dirty="0">
                <a:latin typeface="Yu Gothic"/>
                <a:cs typeface="Yu Gothic"/>
              </a:rPr>
              <a:t>万</a:t>
            </a:r>
            <a:endParaRPr sz="1950" dirty="0">
              <a:latin typeface="Yu Gothic"/>
              <a:cs typeface="Yu Gothic"/>
            </a:endParaRPr>
          </a:p>
          <a:p>
            <a:pPr marL="24765">
              <a:lnSpc>
                <a:spcPct val="100000"/>
              </a:lnSpc>
              <a:spcBef>
                <a:spcPts val="530"/>
              </a:spcBef>
            </a:pPr>
            <a:r>
              <a:rPr sz="1950" spc="-15" dirty="0">
                <a:latin typeface="Yu Gothic"/>
                <a:cs typeface="Yu Gothic"/>
              </a:rPr>
              <a:t>②</a:t>
            </a:r>
            <a:r>
              <a:rPr lang="en-US" altLang="ja-JP" sz="1950" spc="-15" dirty="0">
                <a:latin typeface="Yu Gothic"/>
                <a:cs typeface="Yu Gothic"/>
              </a:rPr>
              <a:t>4200</a:t>
            </a:r>
            <a:r>
              <a:rPr sz="1950" spc="-50" dirty="0">
                <a:latin typeface="Yu Gothic"/>
                <a:cs typeface="Yu Gothic"/>
              </a:rPr>
              <a:t>万</a:t>
            </a:r>
            <a:endParaRPr sz="1950" dirty="0">
              <a:latin typeface="Yu Gothic"/>
              <a:cs typeface="Yu Gothic"/>
            </a:endParaRPr>
          </a:p>
        </p:txBody>
      </p:sp>
      <p:sp>
        <p:nvSpPr>
          <p:cNvPr id="28" name="object 28"/>
          <p:cNvSpPr txBox="1"/>
          <p:nvPr/>
        </p:nvSpPr>
        <p:spPr>
          <a:xfrm>
            <a:off x="11139423" y="4758864"/>
            <a:ext cx="779780" cy="327660"/>
          </a:xfrm>
          <a:prstGeom prst="rect">
            <a:avLst/>
          </a:prstGeom>
        </p:spPr>
        <p:txBody>
          <a:bodyPr vert="horz" wrap="square" lIns="0" tIns="16510" rIns="0" bIns="0" rtlCol="0">
            <a:spAutoFit/>
          </a:bodyPr>
          <a:lstStyle/>
          <a:p>
            <a:pPr marL="12700">
              <a:lnSpc>
                <a:spcPct val="100000"/>
              </a:lnSpc>
              <a:spcBef>
                <a:spcPts val="130"/>
              </a:spcBef>
            </a:pPr>
            <a:r>
              <a:rPr sz="1950" spc="-20" dirty="0">
                <a:latin typeface="Yu Gothic"/>
                <a:cs typeface="Yu Gothic"/>
              </a:rPr>
              <a:t>物件②</a:t>
            </a:r>
            <a:endParaRPr sz="1950">
              <a:latin typeface="Yu Gothic"/>
              <a:cs typeface="Yu Gothic"/>
            </a:endParaRPr>
          </a:p>
        </p:txBody>
      </p:sp>
      <p:sp>
        <p:nvSpPr>
          <p:cNvPr id="38" name="object 38"/>
          <p:cNvSpPr txBox="1"/>
          <p:nvPr/>
        </p:nvSpPr>
        <p:spPr>
          <a:xfrm>
            <a:off x="5690213" y="1260148"/>
            <a:ext cx="1031240" cy="262892"/>
          </a:xfrm>
          <a:prstGeom prst="rect">
            <a:avLst/>
          </a:prstGeom>
        </p:spPr>
        <p:txBody>
          <a:bodyPr vert="horz" wrap="square" lIns="0" tIns="16510" rIns="0" bIns="0" rtlCol="0">
            <a:spAutoFit/>
          </a:bodyPr>
          <a:lstStyle/>
          <a:p>
            <a:pPr marL="12700">
              <a:lnSpc>
                <a:spcPct val="100000"/>
              </a:lnSpc>
              <a:spcBef>
                <a:spcPts val="130"/>
              </a:spcBef>
            </a:pPr>
            <a:r>
              <a:rPr lang="ja-JP" altLang="en-US" sz="1600" spc="-15" dirty="0">
                <a:latin typeface="Yu Gothic"/>
                <a:cs typeface="Yu Gothic"/>
              </a:rPr>
              <a:t>〇〇さん</a:t>
            </a:r>
            <a:endParaRPr sz="1600" dirty="0">
              <a:latin typeface="Yu Gothic"/>
              <a:cs typeface="Yu Gothic"/>
            </a:endParaRPr>
          </a:p>
        </p:txBody>
      </p:sp>
      <p:sp>
        <p:nvSpPr>
          <p:cNvPr id="39" name="object 39"/>
          <p:cNvSpPr txBox="1"/>
          <p:nvPr/>
        </p:nvSpPr>
        <p:spPr>
          <a:xfrm>
            <a:off x="8924029" y="1739898"/>
            <a:ext cx="779780" cy="327660"/>
          </a:xfrm>
          <a:prstGeom prst="rect">
            <a:avLst/>
          </a:prstGeom>
        </p:spPr>
        <p:txBody>
          <a:bodyPr vert="horz" wrap="square" lIns="0" tIns="16510" rIns="0" bIns="0" rtlCol="0">
            <a:spAutoFit/>
          </a:bodyPr>
          <a:lstStyle/>
          <a:p>
            <a:pPr marL="12700">
              <a:lnSpc>
                <a:spcPct val="100000"/>
              </a:lnSpc>
              <a:spcBef>
                <a:spcPts val="130"/>
              </a:spcBef>
            </a:pPr>
            <a:r>
              <a:rPr sz="1950" spc="-20" dirty="0">
                <a:latin typeface="Yu Gothic"/>
                <a:cs typeface="Yu Gothic"/>
              </a:rPr>
              <a:t>買業者</a:t>
            </a:r>
            <a:endParaRPr sz="1950">
              <a:latin typeface="Yu Gothic"/>
              <a:cs typeface="Yu Gothic"/>
            </a:endParaRPr>
          </a:p>
        </p:txBody>
      </p:sp>
      <p:sp>
        <p:nvSpPr>
          <p:cNvPr id="41" name="object 41"/>
          <p:cNvSpPr txBox="1"/>
          <p:nvPr/>
        </p:nvSpPr>
        <p:spPr>
          <a:xfrm>
            <a:off x="7858738" y="1480827"/>
            <a:ext cx="676275" cy="327660"/>
          </a:xfrm>
          <a:prstGeom prst="rect">
            <a:avLst/>
          </a:prstGeom>
        </p:spPr>
        <p:txBody>
          <a:bodyPr vert="horz" wrap="square" lIns="0" tIns="16510" rIns="0" bIns="0" rtlCol="0">
            <a:spAutoFit/>
          </a:bodyPr>
          <a:lstStyle/>
          <a:p>
            <a:pPr marL="12700">
              <a:lnSpc>
                <a:spcPct val="100000"/>
              </a:lnSpc>
              <a:spcBef>
                <a:spcPts val="130"/>
              </a:spcBef>
            </a:pPr>
            <a:r>
              <a:rPr sz="1950" dirty="0">
                <a:solidFill>
                  <a:srgbClr val="FF0000"/>
                </a:solidFill>
                <a:latin typeface="Trebuchet MS"/>
                <a:cs typeface="Trebuchet MS"/>
              </a:rPr>
              <a:t>A</a:t>
            </a:r>
            <a:r>
              <a:rPr sz="1950" spc="-25" dirty="0">
                <a:latin typeface="Yu Gothic"/>
                <a:cs typeface="Yu Gothic"/>
              </a:rPr>
              <a:t>仲介</a:t>
            </a:r>
            <a:endParaRPr sz="1950">
              <a:latin typeface="Yu Gothic"/>
              <a:cs typeface="Yu Gothic"/>
            </a:endParaRPr>
          </a:p>
        </p:txBody>
      </p:sp>
      <p:sp>
        <p:nvSpPr>
          <p:cNvPr id="42" name="object 42"/>
          <p:cNvSpPr/>
          <p:nvPr/>
        </p:nvSpPr>
        <p:spPr>
          <a:xfrm>
            <a:off x="5794247" y="1912620"/>
            <a:ext cx="654050" cy="326390"/>
          </a:xfrm>
          <a:custGeom>
            <a:avLst/>
            <a:gdLst/>
            <a:ahLst/>
            <a:cxnLst/>
            <a:rect l="l" t="t" r="r" b="b"/>
            <a:pathLst>
              <a:path w="654050" h="326389">
                <a:moveTo>
                  <a:pt x="653796" y="326135"/>
                </a:moveTo>
                <a:lnTo>
                  <a:pt x="0" y="326135"/>
                </a:lnTo>
                <a:lnTo>
                  <a:pt x="0" y="0"/>
                </a:lnTo>
                <a:lnTo>
                  <a:pt x="653796" y="0"/>
                </a:lnTo>
                <a:lnTo>
                  <a:pt x="653796" y="326135"/>
                </a:lnTo>
                <a:close/>
              </a:path>
            </a:pathLst>
          </a:custGeom>
          <a:solidFill>
            <a:srgbClr val="00FFFF"/>
          </a:solidFill>
        </p:spPr>
        <p:txBody>
          <a:bodyPr wrap="square" lIns="0" tIns="0" rIns="0" bIns="0" rtlCol="0"/>
          <a:lstStyle/>
          <a:p>
            <a:endParaRPr/>
          </a:p>
        </p:txBody>
      </p:sp>
      <p:sp>
        <p:nvSpPr>
          <p:cNvPr id="43" name="object 43"/>
          <p:cNvSpPr txBox="1"/>
          <p:nvPr/>
        </p:nvSpPr>
        <p:spPr>
          <a:xfrm>
            <a:off x="5779936" y="1902954"/>
            <a:ext cx="679450" cy="262892"/>
          </a:xfrm>
          <a:prstGeom prst="rect">
            <a:avLst/>
          </a:prstGeom>
        </p:spPr>
        <p:txBody>
          <a:bodyPr vert="horz" wrap="square" lIns="0" tIns="16510" rIns="0" bIns="0" rtlCol="0">
            <a:spAutoFit/>
          </a:bodyPr>
          <a:lstStyle/>
          <a:p>
            <a:pPr marL="12700">
              <a:lnSpc>
                <a:spcPct val="100000"/>
              </a:lnSpc>
              <a:spcBef>
                <a:spcPts val="130"/>
              </a:spcBef>
            </a:pPr>
            <a:r>
              <a:rPr lang="en-US" altLang="ja-JP" sz="1600" spc="-50" dirty="0">
                <a:latin typeface="Trebuchet MS"/>
                <a:cs typeface="Yu Gothic"/>
              </a:rPr>
              <a:t>115.5</a:t>
            </a:r>
            <a:r>
              <a:rPr sz="1600" spc="-50" dirty="0">
                <a:latin typeface="Yu Gothic"/>
                <a:cs typeface="Yu Gothic"/>
              </a:rPr>
              <a:t>万</a:t>
            </a:r>
            <a:endParaRPr sz="1600" dirty="0">
              <a:latin typeface="Yu Gothic"/>
              <a:cs typeface="Yu Gothic"/>
            </a:endParaRPr>
          </a:p>
        </p:txBody>
      </p:sp>
      <p:grpSp>
        <p:nvGrpSpPr>
          <p:cNvPr id="45" name="object 45"/>
          <p:cNvGrpSpPr/>
          <p:nvPr/>
        </p:nvGrpSpPr>
        <p:grpSpPr>
          <a:xfrm>
            <a:off x="382524" y="969264"/>
            <a:ext cx="10005060" cy="5030977"/>
            <a:chOff x="382524" y="969264"/>
            <a:chExt cx="10005060" cy="5030977"/>
          </a:xfrm>
        </p:grpSpPr>
        <p:sp>
          <p:nvSpPr>
            <p:cNvPr id="46" name="object 46"/>
            <p:cNvSpPr/>
            <p:nvPr/>
          </p:nvSpPr>
          <p:spPr>
            <a:xfrm>
              <a:off x="6096534" y="5176829"/>
              <a:ext cx="1639905" cy="504293"/>
            </a:xfrm>
            <a:custGeom>
              <a:avLst/>
              <a:gdLst/>
              <a:ahLst/>
              <a:cxnLst/>
              <a:rect l="l" t="t" r="r" b="b"/>
              <a:pathLst>
                <a:path w="1582420" h="190500">
                  <a:moveTo>
                    <a:pt x="1497794" y="160244"/>
                  </a:moveTo>
                  <a:lnTo>
                    <a:pt x="0" y="21336"/>
                  </a:lnTo>
                  <a:lnTo>
                    <a:pt x="3048" y="0"/>
                  </a:lnTo>
                  <a:lnTo>
                    <a:pt x="1499730" y="138945"/>
                  </a:lnTo>
                  <a:lnTo>
                    <a:pt x="1497794" y="160244"/>
                  </a:lnTo>
                  <a:close/>
                </a:path>
                <a:path w="1582420" h="190500">
                  <a:moveTo>
                    <a:pt x="1570066" y="161543"/>
                  </a:moveTo>
                  <a:lnTo>
                    <a:pt x="1511807" y="161543"/>
                  </a:lnTo>
                  <a:lnTo>
                    <a:pt x="1513332" y="140208"/>
                  </a:lnTo>
                  <a:lnTo>
                    <a:pt x="1499730" y="138945"/>
                  </a:lnTo>
                  <a:lnTo>
                    <a:pt x="1502664" y="106680"/>
                  </a:lnTo>
                  <a:lnTo>
                    <a:pt x="1581911" y="156972"/>
                  </a:lnTo>
                  <a:lnTo>
                    <a:pt x="1570066" y="161543"/>
                  </a:lnTo>
                  <a:close/>
                </a:path>
                <a:path w="1582420" h="190500">
                  <a:moveTo>
                    <a:pt x="1511807" y="161543"/>
                  </a:moveTo>
                  <a:lnTo>
                    <a:pt x="1497794" y="160244"/>
                  </a:lnTo>
                  <a:lnTo>
                    <a:pt x="1499616" y="140208"/>
                  </a:lnTo>
                  <a:lnTo>
                    <a:pt x="1499730" y="138945"/>
                  </a:lnTo>
                  <a:lnTo>
                    <a:pt x="1513332" y="140208"/>
                  </a:lnTo>
                  <a:lnTo>
                    <a:pt x="1511900" y="160244"/>
                  </a:lnTo>
                  <a:lnTo>
                    <a:pt x="1511807" y="161543"/>
                  </a:lnTo>
                  <a:close/>
                </a:path>
                <a:path w="1582420" h="190500">
                  <a:moveTo>
                    <a:pt x="1495044" y="190500"/>
                  </a:moveTo>
                  <a:lnTo>
                    <a:pt x="1497676" y="161543"/>
                  </a:lnTo>
                  <a:lnTo>
                    <a:pt x="1497794" y="160244"/>
                  </a:lnTo>
                  <a:lnTo>
                    <a:pt x="1511807" y="161543"/>
                  </a:lnTo>
                  <a:lnTo>
                    <a:pt x="1570066" y="161543"/>
                  </a:lnTo>
                  <a:lnTo>
                    <a:pt x="1495044" y="190500"/>
                  </a:lnTo>
                  <a:close/>
                </a:path>
              </a:pathLst>
            </a:custGeom>
            <a:solidFill>
              <a:srgbClr val="156082"/>
            </a:solidFill>
          </p:spPr>
          <p:txBody>
            <a:bodyPr wrap="square" lIns="0" tIns="0" rIns="0" bIns="0" rtlCol="0"/>
            <a:lstStyle/>
            <a:p>
              <a:endParaRPr dirty="0"/>
            </a:p>
          </p:txBody>
        </p:sp>
        <p:sp>
          <p:nvSpPr>
            <p:cNvPr id="47" name="object 47"/>
            <p:cNvSpPr/>
            <p:nvPr/>
          </p:nvSpPr>
          <p:spPr>
            <a:xfrm>
              <a:off x="382524" y="969264"/>
              <a:ext cx="10005060" cy="0"/>
            </a:xfrm>
            <a:custGeom>
              <a:avLst/>
              <a:gdLst/>
              <a:ahLst/>
              <a:cxnLst/>
              <a:rect l="l" t="t" r="r" b="b"/>
              <a:pathLst>
                <a:path w="10005060">
                  <a:moveTo>
                    <a:pt x="0" y="0"/>
                  </a:moveTo>
                  <a:lnTo>
                    <a:pt x="10005060" y="0"/>
                  </a:lnTo>
                </a:path>
              </a:pathLst>
            </a:custGeom>
            <a:ln w="21336">
              <a:solidFill>
                <a:srgbClr val="156082"/>
              </a:solidFill>
            </a:ln>
          </p:spPr>
          <p:txBody>
            <a:bodyPr wrap="square" lIns="0" tIns="0" rIns="0" bIns="0" rtlCol="0"/>
            <a:lstStyle/>
            <a:p>
              <a:endParaRPr/>
            </a:p>
          </p:txBody>
        </p:sp>
        <p:sp>
          <p:nvSpPr>
            <p:cNvPr id="48" name="object 48"/>
            <p:cNvSpPr/>
            <p:nvPr/>
          </p:nvSpPr>
          <p:spPr>
            <a:xfrm>
              <a:off x="5826264" y="5673851"/>
              <a:ext cx="4215371" cy="326390"/>
            </a:xfrm>
            <a:custGeom>
              <a:avLst/>
              <a:gdLst/>
              <a:ahLst/>
              <a:cxnLst/>
              <a:rect l="l" t="t" r="r" b="b"/>
              <a:pathLst>
                <a:path w="2179320" h="326389">
                  <a:moveTo>
                    <a:pt x="2179319" y="326135"/>
                  </a:moveTo>
                  <a:lnTo>
                    <a:pt x="0" y="326135"/>
                  </a:lnTo>
                  <a:lnTo>
                    <a:pt x="0" y="0"/>
                  </a:lnTo>
                  <a:lnTo>
                    <a:pt x="2179319" y="0"/>
                  </a:lnTo>
                  <a:lnTo>
                    <a:pt x="2179319" y="326135"/>
                  </a:lnTo>
                  <a:close/>
                </a:path>
              </a:pathLst>
            </a:custGeom>
            <a:solidFill>
              <a:srgbClr val="FFFF00"/>
            </a:solidFill>
          </p:spPr>
          <p:txBody>
            <a:bodyPr wrap="square" lIns="0" tIns="0" rIns="0" bIns="0" rtlCol="0"/>
            <a:lstStyle/>
            <a:p>
              <a:endParaRPr dirty="0"/>
            </a:p>
          </p:txBody>
        </p:sp>
      </p:grpSp>
      <p:sp>
        <p:nvSpPr>
          <p:cNvPr id="54" name="object 54"/>
          <p:cNvSpPr txBox="1"/>
          <p:nvPr/>
        </p:nvSpPr>
        <p:spPr>
          <a:xfrm>
            <a:off x="4632427" y="4182410"/>
            <a:ext cx="779780" cy="327660"/>
          </a:xfrm>
          <a:prstGeom prst="rect">
            <a:avLst/>
          </a:prstGeom>
        </p:spPr>
        <p:txBody>
          <a:bodyPr vert="horz" wrap="square" lIns="0" tIns="16510" rIns="0" bIns="0" rtlCol="0">
            <a:spAutoFit/>
          </a:bodyPr>
          <a:lstStyle/>
          <a:p>
            <a:pPr marL="12700">
              <a:lnSpc>
                <a:spcPct val="100000"/>
              </a:lnSpc>
              <a:spcBef>
                <a:spcPts val="130"/>
              </a:spcBef>
            </a:pPr>
            <a:r>
              <a:rPr sz="1950" spc="-20" dirty="0">
                <a:latin typeface="Yu Gothic"/>
                <a:cs typeface="Yu Gothic"/>
              </a:rPr>
              <a:t>売業者</a:t>
            </a:r>
            <a:endParaRPr sz="1950" dirty="0">
              <a:latin typeface="Yu Gothic"/>
              <a:cs typeface="Yu Gothic"/>
            </a:endParaRPr>
          </a:p>
        </p:txBody>
      </p:sp>
      <p:sp>
        <p:nvSpPr>
          <p:cNvPr id="56" name="object 56"/>
          <p:cNvSpPr txBox="1"/>
          <p:nvPr/>
        </p:nvSpPr>
        <p:spPr>
          <a:xfrm>
            <a:off x="7987005" y="3419730"/>
            <a:ext cx="2096913" cy="396199"/>
          </a:xfrm>
          <a:prstGeom prst="rect">
            <a:avLst/>
          </a:prstGeom>
        </p:spPr>
        <p:txBody>
          <a:bodyPr vert="horz" wrap="square" lIns="0" tIns="12065" rIns="0" bIns="0" rtlCol="0">
            <a:spAutoFit/>
          </a:bodyPr>
          <a:lstStyle/>
          <a:p>
            <a:pPr marL="32384" marR="5080" indent="-20320">
              <a:lnSpc>
                <a:spcPct val="142000"/>
              </a:lnSpc>
              <a:spcBef>
                <a:spcPts val="95"/>
              </a:spcBef>
            </a:pPr>
            <a:r>
              <a:rPr lang="en-US" altLang="ja-JP" sz="1950" spc="190" dirty="0">
                <a:solidFill>
                  <a:srgbClr val="FF0000"/>
                </a:solidFill>
                <a:latin typeface="Trebuchet MS"/>
                <a:cs typeface="Trebuchet MS"/>
              </a:rPr>
              <a:t>A</a:t>
            </a:r>
            <a:r>
              <a:rPr lang="ja-JP" altLang="en-US" sz="1950" spc="190" dirty="0">
                <a:solidFill>
                  <a:srgbClr val="0070BF"/>
                </a:solidFill>
                <a:latin typeface="Trebuchet MS"/>
                <a:cs typeface="Trebuchet MS"/>
              </a:rPr>
              <a:t>・</a:t>
            </a:r>
            <a:r>
              <a:rPr lang="en-US" altLang="ja-JP" sz="1950" spc="190" dirty="0">
                <a:solidFill>
                  <a:srgbClr val="00B050"/>
                </a:solidFill>
                <a:latin typeface="Trebuchet MS"/>
                <a:cs typeface="Trebuchet MS"/>
              </a:rPr>
              <a:t>B</a:t>
            </a:r>
            <a:r>
              <a:rPr lang="ja-JP" altLang="en-US" sz="1950" spc="190" dirty="0">
                <a:solidFill>
                  <a:srgbClr val="0070BF"/>
                </a:solidFill>
                <a:latin typeface="Trebuchet MS"/>
                <a:cs typeface="Trebuchet MS"/>
              </a:rPr>
              <a:t>・</a:t>
            </a:r>
            <a:r>
              <a:rPr sz="1950" spc="190" dirty="0" err="1">
                <a:solidFill>
                  <a:srgbClr val="0070BF"/>
                </a:solidFill>
                <a:latin typeface="Trebuchet MS"/>
                <a:cs typeface="Trebuchet MS"/>
              </a:rPr>
              <a:t>C</a:t>
            </a:r>
            <a:r>
              <a:rPr sz="1950" spc="-25" dirty="0" err="1">
                <a:latin typeface="Yu Gothic"/>
                <a:cs typeface="Yu Gothic"/>
              </a:rPr>
              <a:t>仲介</a:t>
            </a:r>
            <a:endParaRPr sz="1950" dirty="0">
              <a:latin typeface="Yu Gothic"/>
              <a:cs typeface="Yu Gothic"/>
            </a:endParaRPr>
          </a:p>
        </p:txBody>
      </p:sp>
      <p:sp>
        <p:nvSpPr>
          <p:cNvPr id="58" name="object 58"/>
          <p:cNvSpPr txBox="1"/>
          <p:nvPr/>
        </p:nvSpPr>
        <p:spPr>
          <a:xfrm>
            <a:off x="8855426" y="4756657"/>
            <a:ext cx="1031240" cy="327660"/>
          </a:xfrm>
          <a:prstGeom prst="rect">
            <a:avLst/>
          </a:prstGeom>
        </p:spPr>
        <p:txBody>
          <a:bodyPr vert="horz" wrap="square" lIns="0" tIns="16510" rIns="0" bIns="0" rtlCol="0">
            <a:spAutoFit/>
          </a:bodyPr>
          <a:lstStyle/>
          <a:p>
            <a:pPr marL="12700">
              <a:lnSpc>
                <a:spcPct val="100000"/>
              </a:lnSpc>
              <a:spcBef>
                <a:spcPts val="130"/>
              </a:spcBef>
            </a:pPr>
            <a:r>
              <a:rPr sz="1950" spc="-15" dirty="0">
                <a:latin typeface="Yu Gothic"/>
                <a:cs typeface="Yu Gothic"/>
              </a:rPr>
              <a:t>一般買主</a:t>
            </a:r>
            <a:endParaRPr sz="1950" dirty="0">
              <a:latin typeface="Yu Gothic"/>
              <a:cs typeface="Yu Gothic"/>
            </a:endParaRPr>
          </a:p>
        </p:txBody>
      </p:sp>
      <p:sp>
        <p:nvSpPr>
          <p:cNvPr id="59" name="object 59"/>
          <p:cNvSpPr txBox="1"/>
          <p:nvPr/>
        </p:nvSpPr>
        <p:spPr>
          <a:xfrm>
            <a:off x="8846281" y="4176822"/>
            <a:ext cx="1031240" cy="327660"/>
          </a:xfrm>
          <a:prstGeom prst="rect">
            <a:avLst/>
          </a:prstGeom>
        </p:spPr>
        <p:txBody>
          <a:bodyPr vert="horz" wrap="square" lIns="0" tIns="16510" rIns="0" bIns="0" rtlCol="0">
            <a:spAutoFit/>
          </a:bodyPr>
          <a:lstStyle/>
          <a:p>
            <a:pPr marL="12700">
              <a:lnSpc>
                <a:spcPct val="100000"/>
              </a:lnSpc>
              <a:spcBef>
                <a:spcPts val="130"/>
              </a:spcBef>
            </a:pPr>
            <a:r>
              <a:rPr sz="1950" spc="-15" dirty="0">
                <a:latin typeface="Yu Gothic"/>
                <a:cs typeface="Yu Gothic"/>
              </a:rPr>
              <a:t>一般買主</a:t>
            </a:r>
            <a:endParaRPr sz="1950" dirty="0">
              <a:latin typeface="Yu Gothic"/>
              <a:cs typeface="Yu Gothic"/>
            </a:endParaRPr>
          </a:p>
        </p:txBody>
      </p:sp>
      <p:sp>
        <p:nvSpPr>
          <p:cNvPr id="60" name="object 60"/>
          <p:cNvSpPr/>
          <p:nvPr/>
        </p:nvSpPr>
        <p:spPr>
          <a:xfrm>
            <a:off x="8081771" y="2810256"/>
            <a:ext cx="2182495" cy="326390"/>
          </a:xfrm>
          <a:custGeom>
            <a:avLst/>
            <a:gdLst/>
            <a:ahLst/>
            <a:cxnLst/>
            <a:rect l="l" t="t" r="r" b="b"/>
            <a:pathLst>
              <a:path w="2182495" h="326389">
                <a:moveTo>
                  <a:pt x="2182367" y="326135"/>
                </a:moveTo>
                <a:lnTo>
                  <a:pt x="0" y="326135"/>
                </a:lnTo>
                <a:lnTo>
                  <a:pt x="0" y="0"/>
                </a:lnTo>
                <a:lnTo>
                  <a:pt x="2182367" y="0"/>
                </a:lnTo>
                <a:lnTo>
                  <a:pt x="2182367" y="326135"/>
                </a:lnTo>
                <a:close/>
              </a:path>
            </a:pathLst>
          </a:custGeom>
          <a:solidFill>
            <a:srgbClr val="FFFF00"/>
          </a:solidFill>
        </p:spPr>
        <p:txBody>
          <a:bodyPr wrap="square" lIns="0" tIns="0" rIns="0" bIns="0" rtlCol="0"/>
          <a:lstStyle/>
          <a:p>
            <a:endParaRPr/>
          </a:p>
        </p:txBody>
      </p:sp>
      <p:sp>
        <p:nvSpPr>
          <p:cNvPr id="61" name="object 61"/>
          <p:cNvSpPr txBox="1"/>
          <p:nvPr/>
        </p:nvSpPr>
        <p:spPr>
          <a:xfrm>
            <a:off x="8069003" y="2800617"/>
            <a:ext cx="2207895" cy="232115"/>
          </a:xfrm>
          <a:prstGeom prst="rect">
            <a:avLst/>
          </a:prstGeom>
        </p:spPr>
        <p:txBody>
          <a:bodyPr vert="horz" wrap="square" lIns="0" tIns="16510" rIns="0" bIns="0" rtlCol="0">
            <a:spAutoFit/>
          </a:bodyPr>
          <a:lstStyle/>
          <a:p>
            <a:pPr marL="12700">
              <a:lnSpc>
                <a:spcPct val="100000"/>
              </a:lnSpc>
              <a:spcBef>
                <a:spcPts val="130"/>
              </a:spcBef>
              <a:tabLst>
                <a:tab pos="921385" algn="l"/>
              </a:tabLst>
            </a:pPr>
            <a:r>
              <a:rPr sz="1400" spc="85" dirty="0">
                <a:solidFill>
                  <a:srgbClr val="00AF50"/>
                </a:solidFill>
                <a:latin typeface="Trebuchet MS"/>
                <a:cs typeface="Trebuchet MS"/>
              </a:rPr>
              <a:t>B</a:t>
            </a:r>
            <a:r>
              <a:rPr lang="ja-JP" altLang="en-US" sz="1400" dirty="0">
                <a:latin typeface="Yu Gothic"/>
                <a:cs typeface="Yu Gothic"/>
              </a:rPr>
              <a:t>かがやき　紹</a:t>
            </a:r>
            <a:r>
              <a:rPr sz="1400" dirty="0">
                <a:latin typeface="Yu Gothic"/>
                <a:cs typeface="Yu Gothic"/>
              </a:rPr>
              <a:t>介料</a:t>
            </a:r>
            <a:r>
              <a:rPr sz="1400" spc="-25" dirty="0">
                <a:latin typeface="Trebuchet MS"/>
                <a:cs typeface="Trebuchet MS"/>
              </a:rPr>
              <a:t>50</a:t>
            </a:r>
            <a:r>
              <a:rPr sz="1400" spc="-25" dirty="0">
                <a:latin typeface="Yu Gothic"/>
                <a:cs typeface="Yu Gothic"/>
              </a:rPr>
              <a:t>％</a:t>
            </a:r>
            <a:endParaRPr sz="1400" dirty="0">
              <a:latin typeface="Yu Gothic"/>
              <a:cs typeface="Yu Gothic"/>
            </a:endParaRPr>
          </a:p>
        </p:txBody>
      </p:sp>
      <p:sp>
        <p:nvSpPr>
          <p:cNvPr id="62" name="object 62"/>
          <p:cNvSpPr/>
          <p:nvPr/>
        </p:nvSpPr>
        <p:spPr>
          <a:xfrm>
            <a:off x="8136635" y="2240279"/>
            <a:ext cx="1043940" cy="542925"/>
          </a:xfrm>
          <a:custGeom>
            <a:avLst/>
            <a:gdLst/>
            <a:ahLst/>
            <a:cxnLst/>
            <a:rect l="l" t="t" r="r" b="b"/>
            <a:pathLst>
              <a:path w="1043940" h="542925">
                <a:moveTo>
                  <a:pt x="964979" y="515097"/>
                </a:moveTo>
                <a:lnTo>
                  <a:pt x="0" y="19812"/>
                </a:lnTo>
                <a:lnTo>
                  <a:pt x="10668" y="0"/>
                </a:lnTo>
                <a:lnTo>
                  <a:pt x="975203" y="495058"/>
                </a:lnTo>
                <a:lnTo>
                  <a:pt x="964979" y="515097"/>
                </a:lnTo>
                <a:close/>
              </a:path>
              <a:path w="1043940" h="542925">
                <a:moveTo>
                  <a:pt x="1028264" y="521208"/>
                </a:moveTo>
                <a:lnTo>
                  <a:pt x="976884" y="521208"/>
                </a:lnTo>
                <a:lnTo>
                  <a:pt x="987552" y="501396"/>
                </a:lnTo>
                <a:lnTo>
                  <a:pt x="975203" y="495058"/>
                </a:lnTo>
                <a:lnTo>
                  <a:pt x="989076" y="467868"/>
                </a:lnTo>
                <a:lnTo>
                  <a:pt x="1028264" y="521208"/>
                </a:lnTo>
                <a:close/>
              </a:path>
              <a:path w="1043940" h="542925">
                <a:moveTo>
                  <a:pt x="976884" y="521208"/>
                </a:moveTo>
                <a:lnTo>
                  <a:pt x="964979" y="515097"/>
                </a:lnTo>
                <a:lnTo>
                  <a:pt x="975203" y="495058"/>
                </a:lnTo>
                <a:lnTo>
                  <a:pt x="987552" y="501396"/>
                </a:lnTo>
                <a:lnTo>
                  <a:pt x="976884" y="521208"/>
                </a:lnTo>
                <a:close/>
              </a:path>
              <a:path w="1043940" h="542925">
                <a:moveTo>
                  <a:pt x="1043940" y="542544"/>
                </a:moveTo>
                <a:lnTo>
                  <a:pt x="950976" y="542544"/>
                </a:lnTo>
                <a:lnTo>
                  <a:pt x="964979" y="515097"/>
                </a:lnTo>
                <a:lnTo>
                  <a:pt x="976884" y="521208"/>
                </a:lnTo>
                <a:lnTo>
                  <a:pt x="1028264" y="521208"/>
                </a:lnTo>
                <a:lnTo>
                  <a:pt x="1043940" y="542544"/>
                </a:lnTo>
                <a:close/>
              </a:path>
            </a:pathLst>
          </a:custGeom>
          <a:solidFill>
            <a:srgbClr val="156082"/>
          </a:solidFill>
        </p:spPr>
        <p:txBody>
          <a:bodyPr wrap="square" lIns="0" tIns="0" rIns="0" bIns="0" rtlCol="0"/>
          <a:lstStyle/>
          <a:p>
            <a:endParaRPr/>
          </a:p>
        </p:txBody>
      </p:sp>
      <p:sp>
        <p:nvSpPr>
          <p:cNvPr id="63" name="object 63"/>
          <p:cNvSpPr txBox="1"/>
          <p:nvPr/>
        </p:nvSpPr>
        <p:spPr>
          <a:xfrm>
            <a:off x="495749" y="5677854"/>
            <a:ext cx="9449263" cy="1506823"/>
          </a:xfrm>
          <a:prstGeom prst="rect">
            <a:avLst/>
          </a:prstGeom>
        </p:spPr>
        <p:txBody>
          <a:bodyPr vert="horz" wrap="square" lIns="0" tIns="16510" rIns="0" bIns="0" rtlCol="0">
            <a:spAutoFit/>
          </a:bodyPr>
          <a:lstStyle/>
          <a:p>
            <a:pPr marR="5080" algn="r">
              <a:lnSpc>
                <a:spcPct val="100000"/>
              </a:lnSpc>
              <a:spcBef>
                <a:spcPts val="130"/>
              </a:spcBef>
              <a:tabLst>
                <a:tab pos="904240" algn="l"/>
              </a:tabLst>
            </a:pPr>
            <a:r>
              <a:rPr sz="1950" dirty="0" err="1">
                <a:solidFill>
                  <a:srgbClr val="FF0000"/>
                </a:solidFill>
                <a:latin typeface="Trebuchet MS"/>
                <a:cs typeface="Trebuchet MS"/>
              </a:rPr>
              <a:t>A</a:t>
            </a:r>
            <a:r>
              <a:rPr sz="1950" dirty="0" err="1">
                <a:latin typeface="Yu Gothic"/>
                <a:cs typeface="Yu Gothic"/>
              </a:rPr>
              <a:t>仲</a:t>
            </a:r>
            <a:r>
              <a:rPr sz="1950" spc="-50" dirty="0" err="1">
                <a:latin typeface="Yu Gothic"/>
                <a:cs typeface="Yu Gothic"/>
              </a:rPr>
              <a:t>介</a:t>
            </a:r>
            <a:r>
              <a:rPr lang="ja-JP" altLang="en-US" sz="1950" spc="-50" dirty="0">
                <a:latin typeface="Yu Gothic"/>
                <a:cs typeface="Yu Gothic"/>
              </a:rPr>
              <a:t>（〇〇さん）</a:t>
            </a:r>
            <a:r>
              <a:rPr sz="1950" dirty="0">
                <a:latin typeface="Yu Gothic"/>
                <a:cs typeface="Yu Gothic"/>
              </a:rPr>
              <a:t>	紹介料</a:t>
            </a:r>
            <a:r>
              <a:rPr sz="1950" spc="-25" dirty="0">
                <a:latin typeface="Trebuchet MS"/>
                <a:cs typeface="Trebuchet MS"/>
              </a:rPr>
              <a:t>50</a:t>
            </a:r>
            <a:r>
              <a:rPr sz="1950" spc="-25" dirty="0">
                <a:latin typeface="Yu Gothic"/>
                <a:cs typeface="Yu Gothic"/>
              </a:rPr>
              <a:t>％</a:t>
            </a:r>
            <a:endParaRPr sz="1950" dirty="0">
              <a:latin typeface="Yu Gothic"/>
              <a:cs typeface="Yu Gothic"/>
            </a:endParaRPr>
          </a:p>
          <a:p>
            <a:pPr marL="12700">
              <a:lnSpc>
                <a:spcPct val="100000"/>
              </a:lnSpc>
              <a:spcBef>
                <a:spcPts val="2265"/>
              </a:spcBef>
            </a:pPr>
            <a:r>
              <a:rPr sz="1950" dirty="0">
                <a:latin typeface="Trebuchet MS"/>
                <a:cs typeface="Trebuchet MS"/>
              </a:rPr>
              <a:t>1</a:t>
            </a:r>
            <a:r>
              <a:rPr sz="1950" dirty="0">
                <a:latin typeface="Yu Gothic"/>
                <a:cs typeface="Yu Gothic"/>
              </a:rPr>
              <a:t>つの案件（情報）</a:t>
            </a:r>
            <a:r>
              <a:rPr sz="1950" spc="-5" dirty="0">
                <a:latin typeface="Yu Gothic"/>
                <a:cs typeface="Yu Gothic"/>
              </a:rPr>
              <a:t>で多くのきっかけをつくります。</a:t>
            </a:r>
            <a:endParaRPr lang="en-US" sz="1950" spc="-5" dirty="0">
              <a:latin typeface="Yu Gothic"/>
              <a:cs typeface="Yu Gothic"/>
            </a:endParaRPr>
          </a:p>
          <a:p>
            <a:pPr marL="12700">
              <a:lnSpc>
                <a:spcPct val="100000"/>
              </a:lnSpc>
              <a:spcBef>
                <a:spcPts val="2265"/>
              </a:spcBef>
            </a:pPr>
            <a:r>
              <a:rPr lang="ja-JP" altLang="en-US" sz="1950" spc="-5" dirty="0">
                <a:latin typeface="Yu Gothic"/>
                <a:cs typeface="Yu Gothic"/>
              </a:rPr>
              <a:t>案件次第で個別相談も可能です。お気軽にお声掛けください！</a:t>
            </a:r>
            <a:endParaRPr lang="en-US" sz="1950" spc="-5" dirty="0">
              <a:latin typeface="Yu Gothic"/>
              <a:cs typeface="Yu Gothic"/>
            </a:endParaRPr>
          </a:p>
        </p:txBody>
      </p:sp>
      <p:sp>
        <p:nvSpPr>
          <p:cNvPr id="64" name="object 42">
            <a:extLst>
              <a:ext uri="{FF2B5EF4-FFF2-40B4-BE49-F238E27FC236}">
                <a16:creationId xmlns:a16="http://schemas.microsoft.com/office/drawing/2014/main" id="{26EA0B72-C37A-3D88-1A7A-6EF22DCFC48F}"/>
              </a:ext>
            </a:extLst>
          </p:cNvPr>
          <p:cNvSpPr/>
          <p:nvPr/>
        </p:nvSpPr>
        <p:spPr>
          <a:xfrm>
            <a:off x="7932883" y="1921889"/>
            <a:ext cx="654050" cy="326390"/>
          </a:xfrm>
          <a:custGeom>
            <a:avLst/>
            <a:gdLst/>
            <a:ahLst/>
            <a:cxnLst/>
            <a:rect l="l" t="t" r="r" b="b"/>
            <a:pathLst>
              <a:path w="654050" h="326389">
                <a:moveTo>
                  <a:pt x="653796" y="326135"/>
                </a:moveTo>
                <a:lnTo>
                  <a:pt x="0" y="326135"/>
                </a:lnTo>
                <a:lnTo>
                  <a:pt x="0" y="0"/>
                </a:lnTo>
                <a:lnTo>
                  <a:pt x="653796" y="0"/>
                </a:lnTo>
                <a:lnTo>
                  <a:pt x="653796" y="326135"/>
                </a:lnTo>
                <a:close/>
              </a:path>
            </a:pathLst>
          </a:custGeom>
          <a:solidFill>
            <a:srgbClr val="00FFFF"/>
          </a:solidFill>
        </p:spPr>
        <p:txBody>
          <a:bodyPr wrap="square" lIns="0" tIns="0" rIns="0" bIns="0" rtlCol="0"/>
          <a:lstStyle/>
          <a:p>
            <a:endParaRPr/>
          </a:p>
        </p:txBody>
      </p:sp>
      <p:sp>
        <p:nvSpPr>
          <p:cNvPr id="65" name="object 43">
            <a:extLst>
              <a:ext uri="{FF2B5EF4-FFF2-40B4-BE49-F238E27FC236}">
                <a16:creationId xmlns:a16="http://schemas.microsoft.com/office/drawing/2014/main" id="{FE8006FC-E2E7-478E-6DC9-37FC0CA00343}"/>
              </a:ext>
            </a:extLst>
          </p:cNvPr>
          <p:cNvSpPr txBox="1"/>
          <p:nvPr/>
        </p:nvSpPr>
        <p:spPr>
          <a:xfrm>
            <a:off x="7918572" y="1912223"/>
            <a:ext cx="679450" cy="262892"/>
          </a:xfrm>
          <a:prstGeom prst="rect">
            <a:avLst/>
          </a:prstGeom>
        </p:spPr>
        <p:txBody>
          <a:bodyPr vert="horz" wrap="square" lIns="0" tIns="16510" rIns="0" bIns="0" rtlCol="0">
            <a:spAutoFit/>
          </a:bodyPr>
          <a:lstStyle/>
          <a:p>
            <a:pPr marL="12700">
              <a:lnSpc>
                <a:spcPct val="100000"/>
              </a:lnSpc>
              <a:spcBef>
                <a:spcPts val="130"/>
              </a:spcBef>
            </a:pPr>
            <a:r>
              <a:rPr lang="en-US" altLang="ja-JP" sz="1600" spc="-50" dirty="0">
                <a:latin typeface="Trebuchet MS"/>
                <a:cs typeface="Yu Gothic"/>
              </a:rPr>
              <a:t>115.5</a:t>
            </a:r>
            <a:r>
              <a:rPr sz="1600" spc="-50" dirty="0">
                <a:latin typeface="Yu Gothic"/>
                <a:cs typeface="Yu Gothic"/>
              </a:rPr>
              <a:t>万</a:t>
            </a:r>
            <a:endParaRPr sz="1600" dirty="0">
              <a:latin typeface="Yu Gothic"/>
              <a:cs typeface="Yu Gothic"/>
            </a:endParaRPr>
          </a:p>
        </p:txBody>
      </p:sp>
      <p:sp>
        <p:nvSpPr>
          <p:cNvPr id="66" name="object 38">
            <a:extLst>
              <a:ext uri="{FF2B5EF4-FFF2-40B4-BE49-F238E27FC236}">
                <a16:creationId xmlns:a16="http://schemas.microsoft.com/office/drawing/2014/main" id="{DD1328EF-1B7A-C505-6D10-8EF222B87330}"/>
              </a:ext>
            </a:extLst>
          </p:cNvPr>
          <p:cNvSpPr txBox="1"/>
          <p:nvPr/>
        </p:nvSpPr>
        <p:spPr>
          <a:xfrm>
            <a:off x="4913465" y="1836813"/>
            <a:ext cx="1031240" cy="262892"/>
          </a:xfrm>
          <a:prstGeom prst="rect">
            <a:avLst/>
          </a:prstGeom>
        </p:spPr>
        <p:txBody>
          <a:bodyPr vert="horz" wrap="square" lIns="0" tIns="16510" rIns="0" bIns="0" rtlCol="0">
            <a:spAutoFit/>
          </a:bodyPr>
          <a:lstStyle/>
          <a:p>
            <a:pPr marL="12700">
              <a:lnSpc>
                <a:spcPct val="100000"/>
              </a:lnSpc>
              <a:spcBef>
                <a:spcPts val="130"/>
              </a:spcBef>
            </a:pPr>
            <a:r>
              <a:rPr lang="ja-JP" altLang="en-US" sz="1600" spc="-15" dirty="0">
                <a:latin typeface="Yu Gothic"/>
                <a:cs typeface="Yu Gothic"/>
              </a:rPr>
              <a:t>売主</a:t>
            </a:r>
            <a:endParaRPr sz="1600" dirty="0">
              <a:latin typeface="Yu Gothic"/>
              <a:cs typeface="Yu Gothic"/>
            </a:endParaRPr>
          </a:p>
        </p:txBody>
      </p:sp>
      <p:sp>
        <p:nvSpPr>
          <p:cNvPr id="68" name="正方形/長方形 67">
            <a:extLst>
              <a:ext uri="{FF2B5EF4-FFF2-40B4-BE49-F238E27FC236}">
                <a16:creationId xmlns:a16="http://schemas.microsoft.com/office/drawing/2014/main" id="{9DB84381-D37C-D7F2-24DB-89819C8E2351}"/>
              </a:ext>
            </a:extLst>
          </p:cNvPr>
          <p:cNvSpPr/>
          <p:nvPr/>
        </p:nvSpPr>
        <p:spPr>
          <a:xfrm>
            <a:off x="698947" y="4298640"/>
            <a:ext cx="1820262" cy="131476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70" name="直線コネクタ 69">
            <a:extLst>
              <a:ext uri="{FF2B5EF4-FFF2-40B4-BE49-F238E27FC236}">
                <a16:creationId xmlns:a16="http://schemas.microsoft.com/office/drawing/2014/main" id="{94F40389-A413-0C04-CF2C-7C721D56F736}"/>
              </a:ext>
            </a:extLst>
          </p:cNvPr>
          <p:cNvCxnSpPr>
            <a:stCxn id="68" idx="0"/>
            <a:endCxn id="68" idx="2"/>
          </p:cNvCxnSpPr>
          <p:nvPr/>
        </p:nvCxnSpPr>
        <p:spPr>
          <a:xfrm>
            <a:off x="1609078" y="4298640"/>
            <a:ext cx="0" cy="1314760"/>
          </a:xfrm>
          <a:prstGeom prst="line">
            <a:avLst/>
          </a:prstGeom>
        </p:spPr>
        <p:style>
          <a:lnRef idx="1">
            <a:schemeClr val="accent1"/>
          </a:lnRef>
          <a:fillRef idx="0">
            <a:schemeClr val="accent1"/>
          </a:fillRef>
          <a:effectRef idx="0">
            <a:schemeClr val="accent1"/>
          </a:effectRef>
          <a:fontRef idx="minor">
            <a:schemeClr val="tx1"/>
          </a:fontRef>
        </p:style>
      </p:cxnSp>
      <p:sp>
        <p:nvSpPr>
          <p:cNvPr id="72" name="object 5">
            <a:extLst>
              <a:ext uri="{FF2B5EF4-FFF2-40B4-BE49-F238E27FC236}">
                <a16:creationId xmlns:a16="http://schemas.microsoft.com/office/drawing/2014/main" id="{67956089-74DA-5DB7-2277-3ED18DE1C27B}"/>
              </a:ext>
            </a:extLst>
          </p:cNvPr>
          <p:cNvSpPr txBox="1"/>
          <p:nvPr/>
        </p:nvSpPr>
        <p:spPr>
          <a:xfrm>
            <a:off x="1074412" y="2205975"/>
            <a:ext cx="1031240" cy="447558"/>
          </a:xfrm>
          <a:prstGeom prst="rect">
            <a:avLst/>
          </a:prstGeom>
        </p:spPr>
        <p:txBody>
          <a:bodyPr vert="horz" wrap="square" lIns="0" tIns="16510" rIns="0" bIns="0" rtlCol="0">
            <a:spAutoFit/>
          </a:bodyPr>
          <a:lstStyle/>
          <a:p>
            <a:pPr algn="ctr">
              <a:lnSpc>
                <a:spcPct val="100000"/>
              </a:lnSpc>
              <a:spcBef>
                <a:spcPts val="130"/>
              </a:spcBef>
            </a:pPr>
            <a:r>
              <a:rPr sz="1400" spc="-25" dirty="0">
                <a:latin typeface="Yu Gothic"/>
                <a:cs typeface="Yu Gothic"/>
              </a:rPr>
              <a:t>①筆</a:t>
            </a:r>
            <a:endParaRPr sz="1400" dirty="0">
              <a:latin typeface="Yu Gothic"/>
              <a:cs typeface="Yu Gothic"/>
            </a:endParaRPr>
          </a:p>
          <a:p>
            <a:pPr algn="ctr">
              <a:lnSpc>
                <a:spcPct val="100000"/>
              </a:lnSpc>
              <a:spcBef>
                <a:spcPts val="45"/>
              </a:spcBef>
            </a:pPr>
            <a:r>
              <a:rPr lang="en-US" altLang="ja-JP" sz="1400" spc="-15" dirty="0">
                <a:latin typeface="Yu Gothic"/>
                <a:cs typeface="Yu Gothic"/>
              </a:rPr>
              <a:t>68.54</a:t>
            </a:r>
            <a:r>
              <a:rPr sz="1400" spc="-15" dirty="0">
                <a:latin typeface="Yu Gothic"/>
                <a:cs typeface="Yu Gothic"/>
              </a:rPr>
              <a:t>坪</a:t>
            </a:r>
            <a:endParaRPr sz="1400" dirty="0">
              <a:latin typeface="Yu Gothic"/>
              <a:cs typeface="Yu Gothic"/>
            </a:endParaRPr>
          </a:p>
        </p:txBody>
      </p:sp>
      <p:sp>
        <p:nvSpPr>
          <p:cNvPr id="73" name="object 5">
            <a:extLst>
              <a:ext uri="{FF2B5EF4-FFF2-40B4-BE49-F238E27FC236}">
                <a16:creationId xmlns:a16="http://schemas.microsoft.com/office/drawing/2014/main" id="{1DDEF6D7-D4A4-FE9B-3C44-A4F479DA6239}"/>
              </a:ext>
            </a:extLst>
          </p:cNvPr>
          <p:cNvSpPr txBox="1"/>
          <p:nvPr/>
        </p:nvSpPr>
        <p:spPr>
          <a:xfrm>
            <a:off x="1553138" y="4887801"/>
            <a:ext cx="1031240" cy="232115"/>
          </a:xfrm>
          <a:prstGeom prst="rect">
            <a:avLst/>
          </a:prstGeom>
        </p:spPr>
        <p:txBody>
          <a:bodyPr vert="horz" wrap="square" lIns="0" tIns="16510" rIns="0" bIns="0" rtlCol="0">
            <a:spAutoFit/>
          </a:bodyPr>
          <a:lstStyle/>
          <a:p>
            <a:pPr algn="ctr">
              <a:lnSpc>
                <a:spcPct val="100000"/>
              </a:lnSpc>
              <a:spcBef>
                <a:spcPts val="130"/>
              </a:spcBef>
            </a:pPr>
            <a:r>
              <a:rPr lang="en-US" altLang="ja-JP" sz="1400" spc="-15" dirty="0">
                <a:latin typeface="Yu Gothic"/>
                <a:cs typeface="Yu Gothic"/>
              </a:rPr>
              <a:t>34.27</a:t>
            </a:r>
            <a:r>
              <a:rPr sz="1400" spc="-15" dirty="0">
                <a:latin typeface="Yu Gothic"/>
                <a:cs typeface="Yu Gothic"/>
              </a:rPr>
              <a:t>坪</a:t>
            </a:r>
            <a:endParaRPr sz="1400" dirty="0">
              <a:latin typeface="Yu Gothic"/>
              <a:cs typeface="Yu Gothic"/>
            </a:endParaRPr>
          </a:p>
        </p:txBody>
      </p:sp>
      <p:sp>
        <p:nvSpPr>
          <p:cNvPr id="75" name="object 6">
            <a:extLst>
              <a:ext uri="{FF2B5EF4-FFF2-40B4-BE49-F238E27FC236}">
                <a16:creationId xmlns:a16="http://schemas.microsoft.com/office/drawing/2014/main" id="{B50BAE65-B20B-AF6C-53A6-E0ED1A07ABED}"/>
              </a:ext>
            </a:extLst>
          </p:cNvPr>
          <p:cNvSpPr/>
          <p:nvPr/>
        </p:nvSpPr>
        <p:spPr>
          <a:xfrm>
            <a:off x="7861283" y="1852937"/>
            <a:ext cx="906403" cy="80864"/>
          </a:xfrm>
          <a:custGeom>
            <a:avLst/>
            <a:gdLst/>
            <a:ahLst/>
            <a:cxnLst/>
            <a:rect l="l" t="t" r="r" b="b"/>
            <a:pathLst>
              <a:path w="1374775" h="83819">
                <a:moveTo>
                  <a:pt x="1290828" y="83820"/>
                </a:moveTo>
                <a:lnTo>
                  <a:pt x="1290828" y="0"/>
                </a:lnTo>
                <a:lnTo>
                  <a:pt x="1352916" y="30480"/>
                </a:lnTo>
                <a:lnTo>
                  <a:pt x="1304544" y="30480"/>
                </a:lnTo>
                <a:lnTo>
                  <a:pt x="1304544" y="51816"/>
                </a:lnTo>
                <a:lnTo>
                  <a:pt x="1353693" y="51816"/>
                </a:lnTo>
                <a:lnTo>
                  <a:pt x="1290828" y="83820"/>
                </a:lnTo>
                <a:close/>
              </a:path>
              <a:path w="1374775" h="83819">
                <a:moveTo>
                  <a:pt x="1290828" y="51816"/>
                </a:moveTo>
                <a:lnTo>
                  <a:pt x="0" y="51816"/>
                </a:lnTo>
                <a:lnTo>
                  <a:pt x="0" y="30480"/>
                </a:lnTo>
                <a:lnTo>
                  <a:pt x="1290828" y="30480"/>
                </a:lnTo>
                <a:lnTo>
                  <a:pt x="1290828" y="51816"/>
                </a:lnTo>
                <a:close/>
              </a:path>
              <a:path w="1374775" h="83819">
                <a:moveTo>
                  <a:pt x="1353693" y="51816"/>
                </a:moveTo>
                <a:lnTo>
                  <a:pt x="1304544" y="51816"/>
                </a:lnTo>
                <a:lnTo>
                  <a:pt x="1304544" y="30480"/>
                </a:lnTo>
                <a:lnTo>
                  <a:pt x="1352916" y="30480"/>
                </a:lnTo>
                <a:lnTo>
                  <a:pt x="1374648" y="41148"/>
                </a:lnTo>
                <a:lnTo>
                  <a:pt x="1353693" y="51816"/>
                </a:lnTo>
                <a:close/>
              </a:path>
            </a:pathLst>
          </a:custGeom>
          <a:solidFill>
            <a:srgbClr val="156082"/>
          </a:solidFill>
        </p:spPr>
        <p:txBody>
          <a:bodyPr wrap="square" lIns="0" tIns="0" rIns="0" bIns="0" rtlCol="0"/>
          <a:lstStyle/>
          <a:p>
            <a:endParaRPr/>
          </a:p>
        </p:txBody>
      </p:sp>
      <p:sp>
        <p:nvSpPr>
          <p:cNvPr id="79" name="object 42">
            <a:extLst>
              <a:ext uri="{FF2B5EF4-FFF2-40B4-BE49-F238E27FC236}">
                <a16:creationId xmlns:a16="http://schemas.microsoft.com/office/drawing/2014/main" id="{3E4C6DDF-C605-87DB-F4C8-DEDEA6B81A97}"/>
              </a:ext>
            </a:extLst>
          </p:cNvPr>
          <p:cNvSpPr/>
          <p:nvPr/>
        </p:nvSpPr>
        <p:spPr>
          <a:xfrm>
            <a:off x="5794247" y="4783698"/>
            <a:ext cx="654050" cy="326390"/>
          </a:xfrm>
          <a:custGeom>
            <a:avLst/>
            <a:gdLst/>
            <a:ahLst/>
            <a:cxnLst/>
            <a:rect l="l" t="t" r="r" b="b"/>
            <a:pathLst>
              <a:path w="654050" h="326389">
                <a:moveTo>
                  <a:pt x="653796" y="326135"/>
                </a:moveTo>
                <a:lnTo>
                  <a:pt x="0" y="326135"/>
                </a:lnTo>
                <a:lnTo>
                  <a:pt x="0" y="0"/>
                </a:lnTo>
                <a:lnTo>
                  <a:pt x="653796" y="0"/>
                </a:lnTo>
                <a:lnTo>
                  <a:pt x="653796" y="326135"/>
                </a:lnTo>
                <a:close/>
              </a:path>
            </a:pathLst>
          </a:custGeom>
          <a:solidFill>
            <a:srgbClr val="00FFFF"/>
          </a:solidFill>
        </p:spPr>
        <p:txBody>
          <a:bodyPr wrap="square" lIns="0" tIns="0" rIns="0" bIns="0" rtlCol="0"/>
          <a:lstStyle/>
          <a:p>
            <a:endParaRPr/>
          </a:p>
        </p:txBody>
      </p:sp>
      <p:sp>
        <p:nvSpPr>
          <p:cNvPr id="80" name="object 43">
            <a:extLst>
              <a:ext uri="{FF2B5EF4-FFF2-40B4-BE49-F238E27FC236}">
                <a16:creationId xmlns:a16="http://schemas.microsoft.com/office/drawing/2014/main" id="{C0E64697-9207-F34E-434F-5EA4F881991D}"/>
              </a:ext>
            </a:extLst>
          </p:cNvPr>
          <p:cNvSpPr txBox="1"/>
          <p:nvPr/>
        </p:nvSpPr>
        <p:spPr>
          <a:xfrm>
            <a:off x="5779936" y="4774032"/>
            <a:ext cx="679450" cy="262892"/>
          </a:xfrm>
          <a:prstGeom prst="rect">
            <a:avLst/>
          </a:prstGeom>
        </p:spPr>
        <p:txBody>
          <a:bodyPr vert="horz" wrap="square" lIns="0" tIns="16510" rIns="0" bIns="0" rtlCol="0">
            <a:spAutoFit/>
          </a:bodyPr>
          <a:lstStyle/>
          <a:p>
            <a:pPr marL="12700">
              <a:lnSpc>
                <a:spcPct val="100000"/>
              </a:lnSpc>
              <a:spcBef>
                <a:spcPts val="130"/>
              </a:spcBef>
            </a:pPr>
            <a:r>
              <a:rPr lang="en-US" altLang="ja-JP" sz="1600" spc="-50" dirty="0">
                <a:latin typeface="Trebuchet MS"/>
                <a:cs typeface="Yu Gothic"/>
              </a:rPr>
              <a:t>145.2</a:t>
            </a:r>
            <a:r>
              <a:rPr sz="1600" spc="-50" dirty="0">
                <a:latin typeface="Yu Gothic"/>
                <a:cs typeface="Yu Gothic"/>
              </a:rPr>
              <a:t>万</a:t>
            </a:r>
            <a:endParaRPr sz="1600" dirty="0">
              <a:latin typeface="Yu Gothic"/>
              <a:cs typeface="Yu Gothic"/>
            </a:endParaRPr>
          </a:p>
        </p:txBody>
      </p:sp>
      <p:sp>
        <p:nvSpPr>
          <p:cNvPr id="81" name="object 21">
            <a:extLst>
              <a:ext uri="{FF2B5EF4-FFF2-40B4-BE49-F238E27FC236}">
                <a16:creationId xmlns:a16="http://schemas.microsoft.com/office/drawing/2014/main" id="{F0B91875-F090-E55F-5DFE-86E22F8B725E}"/>
              </a:ext>
            </a:extLst>
          </p:cNvPr>
          <p:cNvSpPr/>
          <p:nvPr/>
        </p:nvSpPr>
        <p:spPr>
          <a:xfrm>
            <a:off x="6721453" y="4702782"/>
            <a:ext cx="1137285" cy="407034"/>
          </a:xfrm>
          <a:custGeom>
            <a:avLst/>
            <a:gdLst/>
            <a:ahLst/>
            <a:cxnLst/>
            <a:rect l="l" t="t" r="r" b="b"/>
            <a:pathLst>
              <a:path w="1137284" h="407035">
                <a:moveTo>
                  <a:pt x="0" y="0"/>
                </a:moveTo>
                <a:lnTo>
                  <a:pt x="1136903" y="0"/>
                </a:lnTo>
                <a:lnTo>
                  <a:pt x="1136903" y="406908"/>
                </a:lnTo>
                <a:lnTo>
                  <a:pt x="0" y="406908"/>
                </a:lnTo>
                <a:lnTo>
                  <a:pt x="0" y="0"/>
                </a:lnTo>
                <a:close/>
              </a:path>
            </a:pathLst>
          </a:custGeom>
          <a:ln w="10668">
            <a:solidFill>
              <a:srgbClr val="000000"/>
            </a:solidFill>
          </a:ln>
        </p:spPr>
        <p:txBody>
          <a:bodyPr wrap="square" lIns="0" tIns="0" rIns="0" bIns="0" rtlCol="0"/>
          <a:lstStyle/>
          <a:p>
            <a:endParaRPr/>
          </a:p>
        </p:txBody>
      </p:sp>
      <p:sp>
        <p:nvSpPr>
          <p:cNvPr id="82" name="object 22">
            <a:extLst>
              <a:ext uri="{FF2B5EF4-FFF2-40B4-BE49-F238E27FC236}">
                <a16:creationId xmlns:a16="http://schemas.microsoft.com/office/drawing/2014/main" id="{B18F3DD3-8698-0E70-DEA6-111D0DB1BA43}"/>
              </a:ext>
            </a:extLst>
          </p:cNvPr>
          <p:cNvSpPr txBox="1"/>
          <p:nvPr/>
        </p:nvSpPr>
        <p:spPr>
          <a:xfrm>
            <a:off x="6899175" y="4720507"/>
            <a:ext cx="779780" cy="327660"/>
          </a:xfrm>
          <a:prstGeom prst="rect">
            <a:avLst/>
          </a:prstGeom>
        </p:spPr>
        <p:txBody>
          <a:bodyPr vert="horz" wrap="square" lIns="0" tIns="16510" rIns="0" bIns="0" rtlCol="0">
            <a:spAutoFit/>
          </a:bodyPr>
          <a:lstStyle/>
          <a:p>
            <a:pPr marL="12700">
              <a:lnSpc>
                <a:spcPct val="100000"/>
              </a:lnSpc>
              <a:spcBef>
                <a:spcPts val="130"/>
              </a:spcBef>
            </a:pPr>
            <a:r>
              <a:rPr sz="1950" spc="-20" dirty="0" err="1">
                <a:latin typeface="Yu Gothic"/>
                <a:cs typeface="Yu Gothic"/>
              </a:rPr>
              <a:t>物件</a:t>
            </a:r>
            <a:r>
              <a:rPr lang="ja-JP" altLang="en-US" sz="1950" spc="-20" dirty="0">
                <a:latin typeface="Yu Gothic"/>
                <a:cs typeface="Yu Gothic"/>
              </a:rPr>
              <a:t>②</a:t>
            </a:r>
            <a:endParaRPr sz="1950" dirty="0">
              <a:latin typeface="Yu Gothic"/>
              <a:cs typeface="Yu Gothic"/>
            </a:endParaRPr>
          </a:p>
        </p:txBody>
      </p:sp>
      <p:sp>
        <p:nvSpPr>
          <p:cNvPr id="83" name="object 6">
            <a:extLst>
              <a:ext uri="{FF2B5EF4-FFF2-40B4-BE49-F238E27FC236}">
                <a16:creationId xmlns:a16="http://schemas.microsoft.com/office/drawing/2014/main" id="{D7EF8D31-242F-D0FB-11BF-22E4A8410A6F}"/>
              </a:ext>
            </a:extLst>
          </p:cNvPr>
          <p:cNvSpPr/>
          <p:nvPr/>
        </p:nvSpPr>
        <p:spPr>
          <a:xfrm>
            <a:off x="7906125" y="4579342"/>
            <a:ext cx="728140" cy="51476"/>
          </a:xfrm>
          <a:custGeom>
            <a:avLst/>
            <a:gdLst/>
            <a:ahLst/>
            <a:cxnLst/>
            <a:rect l="l" t="t" r="r" b="b"/>
            <a:pathLst>
              <a:path w="1374775" h="83819">
                <a:moveTo>
                  <a:pt x="1290828" y="83820"/>
                </a:moveTo>
                <a:lnTo>
                  <a:pt x="1290828" y="0"/>
                </a:lnTo>
                <a:lnTo>
                  <a:pt x="1352916" y="30480"/>
                </a:lnTo>
                <a:lnTo>
                  <a:pt x="1304544" y="30480"/>
                </a:lnTo>
                <a:lnTo>
                  <a:pt x="1304544" y="51816"/>
                </a:lnTo>
                <a:lnTo>
                  <a:pt x="1353693" y="51816"/>
                </a:lnTo>
                <a:lnTo>
                  <a:pt x="1290828" y="83820"/>
                </a:lnTo>
                <a:close/>
              </a:path>
              <a:path w="1374775" h="83819">
                <a:moveTo>
                  <a:pt x="1290828" y="51816"/>
                </a:moveTo>
                <a:lnTo>
                  <a:pt x="0" y="51816"/>
                </a:lnTo>
                <a:lnTo>
                  <a:pt x="0" y="30480"/>
                </a:lnTo>
                <a:lnTo>
                  <a:pt x="1290828" y="30480"/>
                </a:lnTo>
                <a:lnTo>
                  <a:pt x="1290828" y="51816"/>
                </a:lnTo>
                <a:close/>
              </a:path>
              <a:path w="1374775" h="83819">
                <a:moveTo>
                  <a:pt x="1353693" y="51816"/>
                </a:moveTo>
                <a:lnTo>
                  <a:pt x="1304544" y="51816"/>
                </a:lnTo>
                <a:lnTo>
                  <a:pt x="1304544" y="30480"/>
                </a:lnTo>
                <a:lnTo>
                  <a:pt x="1352916" y="30480"/>
                </a:lnTo>
                <a:lnTo>
                  <a:pt x="1374648" y="41148"/>
                </a:lnTo>
                <a:lnTo>
                  <a:pt x="1353693" y="51816"/>
                </a:lnTo>
                <a:close/>
              </a:path>
            </a:pathLst>
          </a:custGeom>
          <a:solidFill>
            <a:srgbClr val="156082"/>
          </a:solidFill>
        </p:spPr>
        <p:txBody>
          <a:bodyPr wrap="square" lIns="0" tIns="0" rIns="0" bIns="0" rtlCol="0"/>
          <a:lstStyle/>
          <a:p>
            <a:endParaRPr/>
          </a:p>
        </p:txBody>
      </p:sp>
      <p:sp>
        <p:nvSpPr>
          <p:cNvPr id="84" name="object 6">
            <a:extLst>
              <a:ext uri="{FF2B5EF4-FFF2-40B4-BE49-F238E27FC236}">
                <a16:creationId xmlns:a16="http://schemas.microsoft.com/office/drawing/2014/main" id="{23C31FF7-406A-7E32-D0D4-5A233B06FCD8}"/>
              </a:ext>
            </a:extLst>
          </p:cNvPr>
          <p:cNvSpPr/>
          <p:nvPr/>
        </p:nvSpPr>
        <p:spPr>
          <a:xfrm flipH="1">
            <a:off x="5648482" y="4611686"/>
            <a:ext cx="953195" cy="51476"/>
          </a:xfrm>
          <a:custGeom>
            <a:avLst/>
            <a:gdLst/>
            <a:ahLst/>
            <a:cxnLst/>
            <a:rect l="l" t="t" r="r" b="b"/>
            <a:pathLst>
              <a:path w="1374775" h="83819">
                <a:moveTo>
                  <a:pt x="1290828" y="83820"/>
                </a:moveTo>
                <a:lnTo>
                  <a:pt x="1290828" y="0"/>
                </a:lnTo>
                <a:lnTo>
                  <a:pt x="1352916" y="30480"/>
                </a:lnTo>
                <a:lnTo>
                  <a:pt x="1304544" y="30480"/>
                </a:lnTo>
                <a:lnTo>
                  <a:pt x="1304544" y="51816"/>
                </a:lnTo>
                <a:lnTo>
                  <a:pt x="1353693" y="51816"/>
                </a:lnTo>
                <a:lnTo>
                  <a:pt x="1290828" y="83820"/>
                </a:lnTo>
                <a:close/>
              </a:path>
              <a:path w="1374775" h="83819">
                <a:moveTo>
                  <a:pt x="1290828" y="51816"/>
                </a:moveTo>
                <a:lnTo>
                  <a:pt x="0" y="51816"/>
                </a:lnTo>
                <a:lnTo>
                  <a:pt x="0" y="30480"/>
                </a:lnTo>
                <a:lnTo>
                  <a:pt x="1290828" y="30480"/>
                </a:lnTo>
                <a:lnTo>
                  <a:pt x="1290828" y="51816"/>
                </a:lnTo>
                <a:close/>
              </a:path>
              <a:path w="1374775" h="83819">
                <a:moveTo>
                  <a:pt x="1353693" y="51816"/>
                </a:moveTo>
                <a:lnTo>
                  <a:pt x="1304544" y="51816"/>
                </a:lnTo>
                <a:lnTo>
                  <a:pt x="1304544" y="30480"/>
                </a:lnTo>
                <a:lnTo>
                  <a:pt x="1352916" y="30480"/>
                </a:lnTo>
                <a:lnTo>
                  <a:pt x="1374648" y="41148"/>
                </a:lnTo>
                <a:lnTo>
                  <a:pt x="1353693" y="51816"/>
                </a:lnTo>
                <a:close/>
              </a:path>
            </a:pathLst>
          </a:custGeom>
          <a:solidFill>
            <a:srgbClr val="156082"/>
          </a:solidFill>
        </p:spPr>
        <p:txBody>
          <a:bodyPr wrap="square" lIns="0" tIns="0" rIns="0" bIns="0" rtlCol="0"/>
          <a:lstStyle/>
          <a:p>
            <a:endParaRPr/>
          </a:p>
        </p:txBody>
      </p:sp>
      <p:sp>
        <p:nvSpPr>
          <p:cNvPr id="85" name="object 42">
            <a:extLst>
              <a:ext uri="{FF2B5EF4-FFF2-40B4-BE49-F238E27FC236}">
                <a16:creationId xmlns:a16="http://schemas.microsoft.com/office/drawing/2014/main" id="{0655272E-4261-BC5A-29E1-18D5B66F0E87}"/>
              </a:ext>
            </a:extLst>
          </p:cNvPr>
          <p:cNvSpPr/>
          <p:nvPr/>
        </p:nvSpPr>
        <p:spPr>
          <a:xfrm>
            <a:off x="5786372" y="4161475"/>
            <a:ext cx="654050" cy="326390"/>
          </a:xfrm>
          <a:custGeom>
            <a:avLst/>
            <a:gdLst/>
            <a:ahLst/>
            <a:cxnLst/>
            <a:rect l="l" t="t" r="r" b="b"/>
            <a:pathLst>
              <a:path w="654050" h="326389">
                <a:moveTo>
                  <a:pt x="653796" y="326135"/>
                </a:moveTo>
                <a:lnTo>
                  <a:pt x="0" y="326135"/>
                </a:lnTo>
                <a:lnTo>
                  <a:pt x="0" y="0"/>
                </a:lnTo>
                <a:lnTo>
                  <a:pt x="653796" y="0"/>
                </a:lnTo>
                <a:lnTo>
                  <a:pt x="653796" y="326135"/>
                </a:lnTo>
                <a:close/>
              </a:path>
            </a:pathLst>
          </a:custGeom>
          <a:solidFill>
            <a:srgbClr val="00FFFF"/>
          </a:solidFill>
        </p:spPr>
        <p:txBody>
          <a:bodyPr wrap="square" lIns="0" tIns="0" rIns="0" bIns="0" rtlCol="0"/>
          <a:lstStyle/>
          <a:p>
            <a:endParaRPr/>
          </a:p>
        </p:txBody>
      </p:sp>
      <p:sp>
        <p:nvSpPr>
          <p:cNvPr id="86" name="object 43">
            <a:extLst>
              <a:ext uri="{FF2B5EF4-FFF2-40B4-BE49-F238E27FC236}">
                <a16:creationId xmlns:a16="http://schemas.microsoft.com/office/drawing/2014/main" id="{A55C1082-BE69-EC87-925A-D2B1611C6662}"/>
              </a:ext>
            </a:extLst>
          </p:cNvPr>
          <p:cNvSpPr txBox="1"/>
          <p:nvPr/>
        </p:nvSpPr>
        <p:spPr>
          <a:xfrm>
            <a:off x="5772061" y="4151809"/>
            <a:ext cx="679450" cy="262892"/>
          </a:xfrm>
          <a:prstGeom prst="rect">
            <a:avLst/>
          </a:prstGeom>
        </p:spPr>
        <p:txBody>
          <a:bodyPr vert="horz" wrap="square" lIns="0" tIns="16510" rIns="0" bIns="0" rtlCol="0">
            <a:spAutoFit/>
          </a:bodyPr>
          <a:lstStyle/>
          <a:p>
            <a:pPr marL="12700">
              <a:lnSpc>
                <a:spcPct val="100000"/>
              </a:lnSpc>
              <a:spcBef>
                <a:spcPts val="130"/>
              </a:spcBef>
            </a:pPr>
            <a:r>
              <a:rPr lang="en-US" altLang="ja-JP" sz="1600" spc="-50" dirty="0">
                <a:latin typeface="Trebuchet MS"/>
                <a:cs typeface="Yu Gothic"/>
              </a:rPr>
              <a:t>145.2</a:t>
            </a:r>
            <a:r>
              <a:rPr sz="1600" spc="-50" dirty="0">
                <a:latin typeface="Yu Gothic"/>
                <a:cs typeface="Yu Gothic"/>
              </a:rPr>
              <a:t>万</a:t>
            </a:r>
            <a:endParaRPr sz="1600" dirty="0">
              <a:latin typeface="Yu Gothic"/>
              <a:cs typeface="Yu Gothic"/>
            </a:endParaRPr>
          </a:p>
        </p:txBody>
      </p:sp>
      <p:sp>
        <p:nvSpPr>
          <p:cNvPr id="87" name="object 42">
            <a:extLst>
              <a:ext uri="{FF2B5EF4-FFF2-40B4-BE49-F238E27FC236}">
                <a16:creationId xmlns:a16="http://schemas.microsoft.com/office/drawing/2014/main" id="{34D42625-2BEF-2D31-CE5D-9509F86F9EA4}"/>
              </a:ext>
            </a:extLst>
          </p:cNvPr>
          <p:cNvSpPr/>
          <p:nvPr/>
        </p:nvSpPr>
        <p:spPr>
          <a:xfrm>
            <a:off x="7987459" y="4134714"/>
            <a:ext cx="654050" cy="326390"/>
          </a:xfrm>
          <a:custGeom>
            <a:avLst/>
            <a:gdLst/>
            <a:ahLst/>
            <a:cxnLst/>
            <a:rect l="l" t="t" r="r" b="b"/>
            <a:pathLst>
              <a:path w="654050" h="326389">
                <a:moveTo>
                  <a:pt x="653796" y="326135"/>
                </a:moveTo>
                <a:lnTo>
                  <a:pt x="0" y="326135"/>
                </a:lnTo>
                <a:lnTo>
                  <a:pt x="0" y="0"/>
                </a:lnTo>
                <a:lnTo>
                  <a:pt x="653796" y="0"/>
                </a:lnTo>
                <a:lnTo>
                  <a:pt x="653796" y="326135"/>
                </a:lnTo>
                <a:close/>
              </a:path>
            </a:pathLst>
          </a:custGeom>
          <a:solidFill>
            <a:srgbClr val="00FFFF"/>
          </a:solidFill>
        </p:spPr>
        <p:txBody>
          <a:bodyPr wrap="square" lIns="0" tIns="0" rIns="0" bIns="0" rtlCol="0"/>
          <a:lstStyle/>
          <a:p>
            <a:endParaRPr/>
          </a:p>
        </p:txBody>
      </p:sp>
      <p:sp>
        <p:nvSpPr>
          <p:cNvPr id="88" name="object 43">
            <a:extLst>
              <a:ext uri="{FF2B5EF4-FFF2-40B4-BE49-F238E27FC236}">
                <a16:creationId xmlns:a16="http://schemas.microsoft.com/office/drawing/2014/main" id="{A966896C-3B2B-0FD8-E179-3ABBEDA1149B}"/>
              </a:ext>
            </a:extLst>
          </p:cNvPr>
          <p:cNvSpPr txBox="1"/>
          <p:nvPr/>
        </p:nvSpPr>
        <p:spPr>
          <a:xfrm>
            <a:off x="7962059" y="4141759"/>
            <a:ext cx="679450" cy="262892"/>
          </a:xfrm>
          <a:prstGeom prst="rect">
            <a:avLst/>
          </a:prstGeom>
        </p:spPr>
        <p:txBody>
          <a:bodyPr vert="horz" wrap="square" lIns="0" tIns="16510" rIns="0" bIns="0" rtlCol="0">
            <a:spAutoFit/>
          </a:bodyPr>
          <a:lstStyle/>
          <a:p>
            <a:pPr marL="12700">
              <a:lnSpc>
                <a:spcPct val="100000"/>
              </a:lnSpc>
              <a:spcBef>
                <a:spcPts val="130"/>
              </a:spcBef>
            </a:pPr>
            <a:r>
              <a:rPr lang="en-US" altLang="ja-JP" sz="1600" spc="-50" dirty="0">
                <a:latin typeface="Trebuchet MS"/>
                <a:cs typeface="Yu Gothic"/>
              </a:rPr>
              <a:t>145.2</a:t>
            </a:r>
            <a:r>
              <a:rPr sz="1600" spc="-50" dirty="0">
                <a:latin typeface="Yu Gothic"/>
                <a:cs typeface="Yu Gothic"/>
              </a:rPr>
              <a:t>万</a:t>
            </a:r>
            <a:endParaRPr sz="1600" dirty="0">
              <a:latin typeface="Yu Gothic"/>
              <a:cs typeface="Yu Gothic"/>
            </a:endParaRPr>
          </a:p>
        </p:txBody>
      </p:sp>
      <p:sp>
        <p:nvSpPr>
          <p:cNvPr id="89" name="object 43">
            <a:extLst>
              <a:ext uri="{FF2B5EF4-FFF2-40B4-BE49-F238E27FC236}">
                <a16:creationId xmlns:a16="http://schemas.microsoft.com/office/drawing/2014/main" id="{2E02A853-D9A5-EB60-511D-8DA3A45FF314}"/>
              </a:ext>
            </a:extLst>
          </p:cNvPr>
          <p:cNvSpPr txBox="1"/>
          <p:nvPr/>
        </p:nvSpPr>
        <p:spPr>
          <a:xfrm>
            <a:off x="7945192" y="4772821"/>
            <a:ext cx="679450" cy="262892"/>
          </a:xfrm>
          <a:prstGeom prst="rect">
            <a:avLst/>
          </a:prstGeom>
        </p:spPr>
        <p:txBody>
          <a:bodyPr vert="horz" wrap="square" lIns="0" tIns="16510" rIns="0" bIns="0" rtlCol="0">
            <a:spAutoFit/>
          </a:bodyPr>
          <a:lstStyle/>
          <a:p>
            <a:pPr marL="12700">
              <a:lnSpc>
                <a:spcPct val="100000"/>
              </a:lnSpc>
              <a:spcBef>
                <a:spcPts val="130"/>
              </a:spcBef>
            </a:pPr>
            <a:r>
              <a:rPr lang="en-US" altLang="ja-JP" sz="1600" spc="-50" dirty="0">
                <a:latin typeface="Trebuchet MS"/>
                <a:cs typeface="Yu Gothic"/>
              </a:rPr>
              <a:t>145.2</a:t>
            </a:r>
            <a:r>
              <a:rPr sz="1600" spc="-50" dirty="0">
                <a:latin typeface="Yu Gothic"/>
                <a:cs typeface="Yu Gothic"/>
              </a:rPr>
              <a:t>万</a:t>
            </a:r>
            <a:endParaRPr sz="1600" dirty="0">
              <a:latin typeface="Yu Gothic"/>
              <a:cs typeface="Yu Gothic"/>
            </a:endParaRPr>
          </a:p>
        </p:txBody>
      </p:sp>
      <p:sp>
        <p:nvSpPr>
          <p:cNvPr id="24" name="テキスト ボックス 23">
            <a:extLst>
              <a:ext uri="{FF2B5EF4-FFF2-40B4-BE49-F238E27FC236}">
                <a16:creationId xmlns:a16="http://schemas.microsoft.com/office/drawing/2014/main" id="{0EABA571-D518-3F28-5534-31C1FBACB4B0}"/>
              </a:ext>
            </a:extLst>
          </p:cNvPr>
          <p:cNvSpPr txBox="1"/>
          <p:nvPr/>
        </p:nvSpPr>
        <p:spPr>
          <a:xfrm>
            <a:off x="838758" y="4608765"/>
            <a:ext cx="669024" cy="276999"/>
          </a:xfrm>
          <a:prstGeom prst="rect">
            <a:avLst/>
          </a:prstGeom>
          <a:noFill/>
        </p:spPr>
        <p:txBody>
          <a:bodyPr wrap="square" rtlCol="0">
            <a:spAutoFit/>
          </a:bodyPr>
          <a:lstStyle/>
          <a:p>
            <a:r>
              <a:rPr kumimoji="1" lang="ja-JP" altLang="en-US" sz="1200" b="1" dirty="0"/>
              <a:t>建売①</a:t>
            </a:r>
          </a:p>
        </p:txBody>
      </p:sp>
      <p:sp>
        <p:nvSpPr>
          <p:cNvPr id="25" name="テキスト ボックス 24">
            <a:extLst>
              <a:ext uri="{FF2B5EF4-FFF2-40B4-BE49-F238E27FC236}">
                <a16:creationId xmlns:a16="http://schemas.microsoft.com/office/drawing/2014/main" id="{4119DCA2-25AE-B118-3832-B85290229B05}"/>
              </a:ext>
            </a:extLst>
          </p:cNvPr>
          <p:cNvSpPr txBox="1"/>
          <p:nvPr/>
        </p:nvSpPr>
        <p:spPr>
          <a:xfrm>
            <a:off x="1754391" y="4618036"/>
            <a:ext cx="669024" cy="276999"/>
          </a:xfrm>
          <a:prstGeom prst="rect">
            <a:avLst/>
          </a:prstGeom>
          <a:noFill/>
        </p:spPr>
        <p:txBody>
          <a:bodyPr wrap="square" rtlCol="0">
            <a:spAutoFit/>
          </a:bodyPr>
          <a:lstStyle/>
          <a:p>
            <a:r>
              <a:rPr kumimoji="1" lang="ja-JP" altLang="en-US" sz="1200" b="1"/>
              <a:t>建売②</a:t>
            </a:r>
            <a:endParaRPr kumimoji="1" lang="ja-JP" altLang="en-US" sz="1200" b="1" dirty="0"/>
          </a:p>
        </p:txBody>
      </p:sp>
      <p:sp>
        <p:nvSpPr>
          <p:cNvPr id="29" name="object 5">
            <a:extLst>
              <a:ext uri="{FF2B5EF4-FFF2-40B4-BE49-F238E27FC236}">
                <a16:creationId xmlns:a16="http://schemas.microsoft.com/office/drawing/2014/main" id="{382A8D72-6BB5-DCFF-8D1A-3BAD7A95649B}"/>
              </a:ext>
            </a:extLst>
          </p:cNvPr>
          <p:cNvSpPr txBox="1"/>
          <p:nvPr/>
        </p:nvSpPr>
        <p:spPr>
          <a:xfrm>
            <a:off x="666517" y="4904267"/>
            <a:ext cx="1031240" cy="232115"/>
          </a:xfrm>
          <a:prstGeom prst="rect">
            <a:avLst/>
          </a:prstGeom>
        </p:spPr>
        <p:txBody>
          <a:bodyPr vert="horz" wrap="square" lIns="0" tIns="16510" rIns="0" bIns="0" rtlCol="0">
            <a:spAutoFit/>
          </a:bodyPr>
          <a:lstStyle/>
          <a:p>
            <a:pPr algn="ctr">
              <a:lnSpc>
                <a:spcPct val="100000"/>
              </a:lnSpc>
              <a:spcBef>
                <a:spcPts val="130"/>
              </a:spcBef>
            </a:pPr>
            <a:r>
              <a:rPr lang="en-US" altLang="ja-JP" sz="1400" spc="-15" dirty="0">
                <a:latin typeface="Yu Gothic"/>
                <a:cs typeface="Yu Gothic"/>
              </a:rPr>
              <a:t>34.27</a:t>
            </a:r>
            <a:r>
              <a:rPr sz="1400" spc="-15" dirty="0">
                <a:latin typeface="Yu Gothic"/>
                <a:cs typeface="Yu Gothic"/>
              </a:rPr>
              <a:t>坪</a:t>
            </a:r>
            <a:endParaRPr sz="1400" dirty="0">
              <a:latin typeface="Yu Gothic"/>
              <a:cs typeface="Yu Gothic"/>
            </a:endParaRPr>
          </a:p>
        </p:txBody>
      </p:sp>
      <p:sp>
        <p:nvSpPr>
          <p:cNvPr id="31" name="object 38">
            <a:extLst>
              <a:ext uri="{FF2B5EF4-FFF2-40B4-BE49-F238E27FC236}">
                <a16:creationId xmlns:a16="http://schemas.microsoft.com/office/drawing/2014/main" id="{8248310E-2A66-2D0B-AEF6-1F1F725A3CF6}"/>
              </a:ext>
            </a:extLst>
          </p:cNvPr>
          <p:cNvSpPr txBox="1"/>
          <p:nvPr/>
        </p:nvSpPr>
        <p:spPr>
          <a:xfrm>
            <a:off x="7798864" y="1260148"/>
            <a:ext cx="1031240" cy="262892"/>
          </a:xfrm>
          <a:prstGeom prst="rect">
            <a:avLst/>
          </a:prstGeom>
        </p:spPr>
        <p:txBody>
          <a:bodyPr vert="horz" wrap="square" lIns="0" tIns="16510" rIns="0" bIns="0" rtlCol="0">
            <a:spAutoFit/>
          </a:bodyPr>
          <a:lstStyle/>
          <a:p>
            <a:pPr marL="12700">
              <a:lnSpc>
                <a:spcPct val="100000"/>
              </a:lnSpc>
              <a:spcBef>
                <a:spcPts val="130"/>
              </a:spcBef>
            </a:pPr>
            <a:r>
              <a:rPr lang="ja-JP" altLang="en-US" sz="1600" spc="-15" dirty="0">
                <a:latin typeface="Yu Gothic"/>
                <a:cs typeface="Yu Gothic"/>
              </a:rPr>
              <a:t>〇〇さん</a:t>
            </a:r>
            <a:endParaRPr sz="1600" dirty="0">
              <a:latin typeface="Yu Gothic"/>
              <a:cs typeface="Yu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29785" y="104779"/>
            <a:ext cx="9925879" cy="748542"/>
          </a:xfrm>
          <a:prstGeom prst="rect">
            <a:avLst/>
          </a:prstGeom>
        </p:spPr>
        <p:txBody>
          <a:bodyPr vert="horz" wrap="square" lIns="0" tIns="70743" rIns="0" bIns="0" rtlCol="0">
            <a:spAutoFit/>
          </a:bodyPr>
          <a:lstStyle/>
          <a:p>
            <a:pPr marL="123825">
              <a:lnSpc>
                <a:spcPct val="100000"/>
              </a:lnSpc>
              <a:spcBef>
                <a:spcPts val="114"/>
              </a:spcBef>
            </a:pPr>
            <a:r>
              <a:rPr b="0" spc="90" dirty="0">
                <a:solidFill>
                  <a:srgbClr val="FFFF00"/>
                </a:solidFill>
                <a:latin typeface="Yu Gothic"/>
                <a:cs typeface="Yu Gothic"/>
              </a:rPr>
              <a:t>★</a:t>
            </a:r>
            <a:r>
              <a:rPr spc="90" dirty="0" err="1">
                <a:latin typeface="Trebuchet MS"/>
                <a:cs typeface="Trebuchet MS"/>
              </a:rPr>
              <a:t>WIN</a:t>
            </a:r>
            <a:r>
              <a:rPr dirty="0" err="1">
                <a:latin typeface="Yu Gothic"/>
                <a:cs typeface="Yu Gothic"/>
              </a:rPr>
              <a:t>サポート</a:t>
            </a:r>
            <a:r>
              <a:rPr sz="3200" b="0" dirty="0">
                <a:latin typeface="Yu Gothic"/>
                <a:cs typeface="Yu Gothic"/>
              </a:rPr>
              <a:t>（</a:t>
            </a:r>
            <a:r>
              <a:rPr lang="ja-JP" altLang="en-US" sz="3200" dirty="0">
                <a:latin typeface="Yu Gothic"/>
                <a:cs typeface="Yu Gothic"/>
              </a:rPr>
              <a:t>かがやき</a:t>
            </a:r>
            <a:r>
              <a:rPr sz="3200" dirty="0" err="1">
                <a:latin typeface="Yu Gothic"/>
                <a:cs typeface="Yu Gothic"/>
              </a:rPr>
              <a:t>協力</a:t>
            </a:r>
            <a:r>
              <a:rPr lang="ja-JP" altLang="en-US" sz="3200" b="0" dirty="0"/>
              <a:t>体制</a:t>
            </a:r>
            <a:r>
              <a:rPr sz="3200" b="0" spc="-50" dirty="0">
                <a:latin typeface="Yu Gothic"/>
                <a:cs typeface="Yu Gothic"/>
              </a:rPr>
              <a:t>）</a:t>
            </a:r>
            <a:endParaRPr b="0" spc="-50" dirty="0">
              <a:latin typeface="Yu Gothic"/>
              <a:cs typeface="Yu Gothic"/>
            </a:endParaRPr>
          </a:p>
        </p:txBody>
      </p:sp>
      <p:grpSp>
        <p:nvGrpSpPr>
          <p:cNvPr id="3" name="object 3"/>
          <p:cNvGrpSpPr/>
          <p:nvPr/>
        </p:nvGrpSpPr>
        <p:grpSpPr>
          <a:xfrm>
            <a:off x="747458" y="1043114"/>
            <a:ext cx="4604385" cy="6163310"/>
            <a:chOff x="747458" y="1043114"/>
            <a:chExt cx="4604385" cy="6163310"/>
          </a:xfrm>
        </p:grpSpPr>
        <p:sp>
          <p:nvSpPr>
            <p:cNvPr id="4" name="object 4"/>
            <p:cNvSpPr/>
            <p:nvPr/>
          </p:nvSpPr>
          <p:spPr>
            <a:xfrm>
              <a:off x="752855" y="1048512"/>
              <a:ext cx="4593590" cy="6152515"/>
            </a:xfrm>
            <a:custGeom>
              <a:avLst/>
              <a:gdLst/>
              <a:ahLst/>
              <a:cxnLst/>
              <a:rect l="l" t="t" r="r" b="b"/>
              <a:pathLst>
                <a:path w="4593590" h="6152515">
                  <a:moveTo>
                    <a:pt x="4593336" y="6152387"/>
                  </a:moveTo>
                  <a:lnTo>
                    <a:pt x="0" y="6152387"/>
                  </a:lnTo>
                  <a:lnTo>
                    <a:pt x="0" y="0"/>
                  </a:lnTo>
                  <a:lnTo>
                    <a:pt x="4593336" y="0"/>
                  </a:lnTo>
                  <a:lnTo>
                    <a:pt x="4593336" y="6152387"/>
                  </a:lnTo>
                  <a:close/>
                </a:path>
              </a:pathLst>
            </a:custGeom>
            <a:solidFill>
              <a:srgbClr val="156082"/>
            </a:solidFill>
          </p:spPr>
          <p:txBody>
            <a:bodyPr wrap="square" lIns="0" tIns="0" rIns="0" bIns="0" rtlCol="0"/>
            <a:lstStyle/>
            <a:p>
              <a:endParaRPr/>
            </a:p>
          </p:txBody>
        </p:sp>
        <p:sp>
          <p:nvSpPr>
            <p:cNvPr id="5" name="object 5"/>
            <p:cNvSpPr/>
            <p:nvPr/>
          </p:nvSpPr>
          <p:spPr>
            <a:xfrm>
              <a:off x="3049523" y="2325624"/>
              <a:ext cx="1856739" cy="2143125"/>
            </a:xfrm>
            <a:custGeom>
              <a:avLst/>
              <a:gdLst/>
              <a:ahLst/>
              <a:cxnLst/>
              <a:rect l="l" t="t" r="r" b="b"/>
              <a:pathLst>
                <a:path w="1856739" h="2143125">
                  <a:moveTo>
                    <a:pt x="0" y="2142743"/>
                  </a:moveTo>
                  <a:lnTo>
                    <a:pt x="0" y="0"/>
                  </a:lnTo>
                  <a:lnTo>
                    <a:pt x="49811" y="577"/>
                  </a:lnTo>
                  <a:lnTo>
                    <a:pt x="99446" y="2303"/>
                  </a:lnTo>
                  <a:lnTo>
                    <a:pt x="148888" y="5168"/>
                  </a:lnTo>
                  <a:lnTo>
                    <a:pt x="198121" y="9163"/>
                  </a:lnTo>
                  <a:lnTo>
                    <a:pt x="247127" y="14278"/>
                  </a:lnTo>
                  <a:lnTo>
                    <a:pt x="295889" y="20504"/>
                  </a:lnTo>
                  <a:lnTo>
                    <a:pt x="344393" y="27831"/>
                  </a:lnTo>
                  <a:lnTo>
                    <a:pt x="392620" y="36250"/>
                  </a:lnTo>
                  <a:lnTo>
                    <a:pt x="440554" y="45751"/>
                  </a:lnTo>
                  <a:lnTo>
                    <a:pt x="488178" y="56324"/>
                  </a:lnTo>
                  <a:lnTo>
                    <a:pt x="535476" y="67961"/>
                  </a:lnTo>
                  <a:lnTo>
                    <a:pt x="582432" y="80652"/>
                  </a:lnTo>
                  <a:lnTo>
                    <a:pt x="629028" y="94387"/>
                  </a:lnTo>
                  <a:lnTo>
                    <a:pt x="675248" y="109156"/>
                  </a:lnTo>
                  <a:lnTo>
                    <a:pt x="721075" y="124951"/>
                  </a:lnTo>
                  <a:lnTo>
                    <a:pt x="766493" y="141762"/>
                  </a:lnTo>
                  <a:lnTo>
                    <a:pt x="811485" y="159579"/>
                  </a:lnTo>
                  <a:lnTo>
                    <a:pt x="856035" y="178393"/>
                  </a:lnTo>
                  <a:lnTo>
                    <a:pt x="900125" y="198194"/>
                  </a:lnTo>
                  <a:lnTo>
                    <a:pt x="943740" y="218974"/>
                  </a:lnTo>
                  <a:lnTo>
                    <a:pt x="986862" y="240721"/>
                  </a:lnTo>
                  <a:lnTo>
                    <a:pt x="1029475" y="263427"/>
                  </a:lnTo>
                  <a:lnTo>
                    <a:pt x="1071562" y="287083"/>
                  </a:lnTo>
                  <a:lnTo>
                    <a:pt x="1113107" y="311679"/>
                  </a:lnTo>
                  <a:lnTo>
                    <a:pt x="1154093" y="337205"/>
                  </a:lnTo>
                  <a:lnTo>
                    <a:pt x="1194503" y="363652"/>
                  </a:lnTo>
                  <a:lnTo>
                    <a:pt x="1234322" y="391010"/>
                  </a:lnTo>
                  <a:lnTo>
                    <a:pt x="1273531" y="419270"/>
                  </a:lnTo>
                  <a:lnTo>
                    <a:pt x="1312115" y="448423"/>
                  </a:lnTo>
                  <a:lnTo>
                    <a:pt x="1350057" y="478459"/>
                  </a:lnTo>
                  <a:lnTo>
                    <a:pt x="1387340" y="509368"/>
                  </a:lnTo>
                  <a:lnTo>
                    <a:pt x="1423947" y="541141"/>
                  </a:lnTo>
                  <a:lnTo>
                    <a:pt x="1459863" y="573769"/>
                  </a:lnTo>
                  <a:lnTo>
                    <a:pt x="1495070" y="607242"/>
                  </a:lnTo>
                  <a:lnTo>
                    <a:pt x="1529552" y="641550"/>
                  </a:lnTo>
                  <a:lnTo>
                    <a:pt x="1563292" y="676684"/>
                  </a:lnTo>
                  <a:lnTo>
                    <a:pt x="1596273" y="712635"/>
                  </a:lnTo>
                  <a:lnTo>
                    <a:pt x="1628480" y="749393"/>
                  </a:lnTo>
                  <a:lnTo>
                    <a:pt x="1659894" y="786948"/>
                  </a:lnTo>
                  <a:lnTo>
                    <a:pt x="1690501" y="825292"/>
                  </a:lnTo>
                  <a:lnTo>
                    <a:pt x="1720282" y="864414"/>
                  </a:lnTo>
                  <a:lnTo>
                    <a:pt x="1749222" y="904305"/>
                  </a:lnTo>
                  <a:lnTo>
                    <a:pt x="1777303" y="944956"/>
                  </a:lnTo>
                  <a:lnTo>
                    <a:pt x="1804509" y="986357"/>
                  </a:lnTo>
                  <a:lnTo>
                    <a:pt x="1830824" y="1028499"/>
                  </a:lnTo>
                  <a:lnTo>
                    <a:pt x="1856231" y="1071372"/>
                  </a:lnTo>
                  <a:lnTo>
                    <a:pt x="0" y="2142743"/>
                  </a:lnTo>
                  <a:close/>
                </a:path>
              </a:pathLst>
            </a:custGeom>
            <a:solidFill>
              <a:srgbClr val="FFFFFF"/>
            </a:solidFill>
          </p:spPr>
          <p:txBody>
            <a:bodyPr wrap="square" lIns="0" tIns="0" rIns="0" bIns="0" rtlCol="0"/>
            <a:lstStyle/>
            <a:p>
              <a:endParaRPr/>
            </a:p>
          </p:txBody>
        </p:sp>
        <p:sp>
          <p:nvSpPr>
            <p:cNvPr id="6" name="object 6"/>
            <p:cNvSpPr/>
            <p:nvPr/>
          </p:nvSpPr>
          <p:spPr>
            <a:xfrm>
              <a:off x="3049523" y="2325624"/>
              <a:ext cx="1856739" cy="2143125"/>
            </a:xfrm>
            <a:custGeom>
              <a:avLst/>
              <a:gdLst/>
              <a:ahLst/>
              <a:cxnLst/>
              <a:rect l="l" t="t" r="r" b="b"/>
              <a:pathLst>
                <a:path w="1856739" h="2143125">
                  <a:moveTo>
                    <a:pt x="0" y="0"/>
                  </a:moveTo>
                  <a:lnTo>
                    <a:pt x="49811" y="577"/>
                  </a:lnTo>
                  <a:lnTo>
                    <a:pt x="99446" y="2303"/>
                  </a:lnTo>
                  <a:lnTo>
                    <a:pt x="148888" y="5168"/>
                  </a:lnTo>
                  <a:lnTo>
                    <a:pt x="198121" y="9163"/>
                  </a:lnTo>
                  <a:lnTo>
                    <a:pt x="247127" y="14278"/>
                  </a:lnTo>
                  <a:lnTo>
                    <a:pt x="295889" y="20504"/>
                  </a:lnTo>
                  <a:lnTo>
                    <a:pt x="344393" y="27831"/>
                  </a:lnTo>
                  <a:lnTo>
                    <a:pt x="392620" y="36250"/>
                  </a:lnTo>
                  <a:lnTo>
                    <a:pt x="440554" y="45751"/>
                  </a:lnTo>
                  <a:lnTo>
                    <a:pt x="488178" y="56324"/>
                  </a:lnTo>
                  <a:lnTo>
                    <a:pt x="535476" y="67961"/>
                  </a:lnTo>
                  <a:lnTo>
                    <a:pt x="582432" y="80652"/>
                  </a:lnTo>
                  <a:lnTo>
                    <a:pt x="629028" y="94387"/>
                  </a:lnTo>
                  <a:lnTo>
                    <a:pt x="675248" y="109156"/>
                  </a:lnTo>
                  <a:lnTo>
                    <a:pt x="721075" y="124951"/>
                  </a:lnTo>
                  <a:lnTo>
                    <a:pt x="766493" y="141762"/>
                  </a:lnTo>
                  <a:lnTo>
                    <a:pt x="811485" y="159579"/>
                  </a:lnTo>
                  <a:lnTo>
                    <a:pt x="856035" y="178393"/>
                  </a:lnTo>
                  <a:lnTo>
                    <a:pt x="900125" y="198194"/>
                  </a:lnTo>
                  <a:lnTo>
                    <a:pt x="943740" y="218974"/>
                  </a:lnTo>
                  <a:lnTo>
                    <a:pt x="986862" y="240721"/>
                  </a:lnTo>
                  <a:lnTo>
                    <a:pt x="1029475" y="263427"/>
                  </a:lnTo>
                  <a:lnTo>
                    <a:pt x="1071562" y="287083"/>
                  </a:lnTo>
                  <a:lnTo>
                    <a:pt x="1113107" y="311679"/>
                  </a:lnTo>
                  <a:lnTo>
                    <a:pt x="1154093" y="337205"/>
                  </a:lnTo>
                  <a:lnTo>
                    <a:pt x="1194503" y="363652"/>
                  </a:lnTo>
                  <a:lnTo>
                    <a:pt x="1234322" y="391010"/>
                  </a:lnTo>
                  <a:lnTo>
                    <a:pt x="1273531" y="419270"/>
                  </a:lnTo>
                  <a:lnTo>
                    <a:pt x="1312115" y="448423"/>
                  </a:lnTo>
                  <a:lnTo>
                    <a:pt x="1350057" y="478459"/>
                  </a:lnTo>
                  <a:lnTo>
                    <a:pt x="1387340" y="509368"/>
                  </a:lnTo>
                  <a:lnTo>
                    <a:pt x="1423947" y="541141"/>
                  </a:lnTo>
                  <a:lnTo>
                    <a:pt x="1459863" y="573769"/>
                  </a:lnTo>
                  <a:lnTo>
                    <a:pt x="1495070" y="607242"/>
                  </a:lnTo>
                  <a:lnTo>
                    <a:pt x="1529552" y="641550"/>
                  </a:lnTo>
                  <a:lnTo>
                    <a:pt x="1563292" y="676684"/>
                  </a:lnTo>
                  <a:lnTo>
                    <a:pt x="1596273" y="712635"/>
                  </a:lnTo>
                  <a:lnTo>
                    <a:pt x="1628480" y="749393"/>
                  </a:lnTo>
                  <a:lnTo>
                    <a:pt x="1659894" y="786948"/>
                  </a:lnTo>
                  <a:lnTo>
                    <a:pt x="1690501" y="825292"/>
                  </a:lnTo>
                  <a:lnTo>
                    <a:pt x="1720282" y="864414"/>
                  </a:lnTo>
                  <a:lnTo>
                    <a:pt x="1749222" y="904305"/>
                  </a:lnTo>
                  <a:lnTo>
                    <a:pt x="1777303" y="944956"/>
                  </a:lnTo>
                  <a:lnTo>
                    <a:pt x="1804509" y="986357"/>
                  </a:lnTo>
                  <a:lnTo>
                    <a:pt x="1830824" y="1028499"/>
                  </a:lnTo>
                  <a:lnTo>
                    <a:pt x="1856231" y="1071372"/>
                  </a:lnTo>
                  <a:lnTo>
                    <a:pt x="0" y="2142743"/>
                  </a:lnTo>
                  <a:lnTo>
                    <a:pt x="0" y="0"/>
                  </a:lnTo>
                  <a:close/>
                </a:path>
              </a:pathLst>
            </a:custGeom>
            <a:ln w="21336">
              <a:solidFill>
                <a:srgbClr val="156082"/>
              </a:solidFill>
            </a:ln>
          </p:spPr>
          <p:txBody>
            <a:bodyPr wrap="square" lIns="0" tIns="0" rIns="0" bIns="0" rtlCol="0"/>
            <a:lstStyle/>
            <a:p>
              <a:endParaRPr/>
            </a:p>
          </p:txBody>
        </p:sp>
        <p:sp>
          <p:nvSpPr>
            <p:cNvPr id="7" name="object 7"/>
            <p:cNvSpPr/>
            <p:nvPr/>
          </p:nvSpPr>
          <p:spPr>
            <a:xfrm>
              <a:off x="3049523" y="3396996"/>
              <a:ext cx="2143125" cy="2143125"/>
            </a:xfrm>
            <a:custGeom>
              <a:avLst/>
              <a:gdLst/>
              <a:ahLst/>
              <a:cxnLst/>
              <a:rect l="l" t="t" r="r" b="b"/>
              <a:pathLst>
                <a:path w="2143125" h="2143125">
                  <a:moveTo>
                    <a:pt x="1856231" y="2142743"/>
                  </a:moveTo>
                  <a:lnTo>
                    <a:pt x="0" y="1071371"/>
                  </a:lnTo>
                  <a:lnTo>
                    <a:pt x="1856231" y="0"/>
                  </a:lnTo>
                  <a:lnTo>
                    <a:pt x="1880636" y="43450"/>
                  </a:lnTo>
                  <a:lnTo>
                    <a:pt x="1903956" y="87318"/>
                  </a:lnTo>
                  <a:lnTo>
                    <a:pt x="1926192" y="131584"/>
                  </a:lnTo>
                  <a:lnTo>
                    <a:pt x="1947343" y="176230"/>
                  </a:lnTo>
                  <a:lnTo>
                    <a:pt x="1967409" y="221236"/>
                  </a:lnTo>
                  <a:lnTo>
                    <a:pt x="1986391" y="266584"/>
                  </a:lnTo>
                  <a:lnTo>
                    <a:pt x="2004288" y="312254"/>
                  </a:lnTo>
                  <a:lnTo>
                    <a:pt x="2021100" y="358228"/>
                  </a:lnTo>
                  <a:lnTo>
                    <a:pt x="2036828" y="404487"/>
                  </a:lnTo>
                  <a:lnTo>
                    <a:pt x="2051471" y="451012"/>
                  </a:lnTo>
                  <a:lnTo>
                    <a:pt x="2065029" y="497783"/>
                  </a:lnTo>
                  <a:lnTo>
                    <a:pt x="2077502" y="544782"/>
                  </a:lnTo>
                  <a:lnTo>
                    <a:pt x="2088891" y="591989"/>
                  </a:lnTo>
                  <a:lnTo>
                    <a:pt x="2099196" y="639387"/>
                  </a:lnTo>
                  <a:lnTo>
                    <a:pt x="2108415" y="686955"/>
                  </a:lnTo>
                  <a:lnTo>
                    <a:pt x="2116550" y="734675"/>
                  </a:lnTo>
                  <a:lnTo>
                    <a:pt x="2123601" y="782528"/>
                  </a:lnTo>
                  <a:lnTo>
                    <a:pt x="2129566" y="830494"/>
                  </a:lnTo>
                  <a:lnTo>
                    <a:pt x="2134447" y="878556"/>
                  </a:lnTo>
                  <a:lnTo>
                    <a:pt x="2138244" y="926693"/>
                  </a:lnTo>
                  <a:lnTo>
                    <a:pt x="2140955" y="974888"/>
                  </a:lnTo>
                  <a:lnTo>
                    <a:pt x="2142582" y="1023120"/>
                  </a:lnTo>
                  <a:lnTo>
                    <a:pt x="2143124" y="1071371"/>
                  </a:lnTo>
                  <a:lnTo>
                    <a:pt x="2142582" y="1119623"/>
                  </a:lnTo>
                  <a:lnTo>
                    <a:pt x="2140955" y="1167855"/>
                  </a:lnTo>
                  <a:lnTo>
                    <a:pt x="2138244" y="1216049"/>
                  </a:lnTo>
                  <a:lnTo>
                    <a:pt x="2134447" y="1264187"/>
                  </a:lnTo>
                  <a:lnTo>
                    <a:pt x="2129566" y="1312248"/>
                  </a:lnTo>
                  <a:lnTo>
                    <a:pt x="2123601" y="1360215"/>
                  </a:lnTo>
                  <a:lnTo>
                    <a:pt x="2116550" y="1408068"/>
                  </a:lnTo>
                  <a:lnTo>
                    <a:pt x="2108415" y="1455788"/>
                  </a:lnTo>
                  <a:lnTo>
                    <a:pt x="2099196" y="1503356"/>
                  </a:lnTo>
                  <a:lnTo>
                    <a:pt x="2088891" y="1550753"/>
                  </a:lnTo>
                  <a:lnTo>
                    <a:pt x="2077502" y="1597961"/>
                  </a:lnTo>
                  <a:lnTo>
                    <a:pt x="2065029" y="1644960"/>
                  </a:lnTo>
                  <a:lnTo>
                    <a:pt x="2051471" y="1691731"/>
                  </a:lnTo>
                  <a:lnTo>
                    <a:pt x="2036828" y="1738255"/>
                  </a:lnTo>
                  <a:lnTo>
                    <a:pt x="2021100" y="1784514"/>
                  </a:lnTo>
                  <a:lnTo>
                    <a:pt x="2004288" y="1830488"/>
                  </a:lnTo>
                  <a:lnTo>
                    <a:pt x="1986391" y="1876159"/>
                  </a:lnTo>
                  <a:lnTo>
                    <a:pt x="1967409" y="1921507"/>
                  </a:lnTo>
                  <a:lnTo>
                    <a:pt x="1947343" y="1966513"/>
                  </a:lnTo>
                  <a:lnTo>
                    <a:pt x="1926192" y="2011159"/>
                  </a:lnTo>
                  <a:lnTo>
                    <a:pt x="1903956" y="2055425"/>
                  </a:lnTo>
                  <a:lnTo>
                    <a:pt x="1880636" y="2099293"/>
                  </a:lnTo>
                  <a:lnTo>
                    <a:pt x="1856231" y="2142743"/>
                  </a:lnTo>
                  <a:close/>
                </a:path>
              </a:pathLst>
            </a:custGeom>
            <a:solidFill>
              <a:srgbClr val="FFFFFF"/>
            </a:solidFill>
          </p:spPr>
          <p:txBody>
            <a:bodyPr wrap="square" lIns="0" tIns="0" rIns="0" bIns="0" rtlCol="0"/>
            <a:lstStyle/>
            <a:p>
              <a:endParaRPr/>
            </a:p>
          </p:txBody>
        </p:sp>
        <p:sp>
          <p:nvSpPr>
            <p:cNvPr id="8" name="object 8"/>
            <p:cNvSpPr/>
            <p:nvPr/>
          </p:nvSpPr>
          <p:spPr>
            <a:xfrm>
              <a:off x="3049523" y="3396996"/>
              <a:ext cx="2143125" cy="2143125"/>
            </a:xfrm>
            <a:custGeom>
              <a:avLst/>
              <a:gdLst/>
              <a:ahLst/>
              <a:cxnLst/>
              <a:rect l="l" t="t" r="r" b="b"/>
              <a:pathLst>
                <a:path w="2143125" h="2143125">
                  <a:moveTo>
                    <a:pt x="1856231" y="0"/>
                  </a:moveTo>
                  <a:lnTo>
                    <a:pt x="1880636" y="43450"/>
                  </a:lnTo>
                  <a:lnTo>
                    <a:pt x="1903956" y="87318"/>
                  </a:lnTo>
                  <a:lnTo>
                    <a:pt x="1926192" y="131584"/>
                  </a:lnTo>
                  <a:lnTo>
                    <a:pt x="1947343" y="176230"/>
                  </a:lnTo>
                  <a:lnTo>
                    <a:pt x="1967409" y="221236"/>
                  </a:lnTo>
                  <a:lnTo>
                    <a:pt x="1986391" y="266584"/>
                  </a:lnTo>
                  <a:lnTo>
                    <a:pt x="2004288" y="312254"/>
                  </a:lnTo>
                  <a:lnTo>
                    <a:pt x="2021100" y="358228"/>
                  </a:lnTo>
                  <a:lnTo>
                    <a:pt x="2036828" y="404487"/>
                  </a:lnTo>
                  <a:lnTo>
                    <a:pt x="2051471" y="451012"/>
                  </a:lnTo>
                  <a:lnTo>
                    <a:pt x="2065029" y="497783"/>
                  </a:lnTo>
                  <a:lnTo>
                    <a:pt x="2077502" y="544782"/>
                  </a:lnTo>
                  <a:lnTo>
                    <a:pt x="2088891" y="591989"/>
                  </a:lnTo>
                  <a:lnTo>
                    <a:pt x="2099196" y="639387"/>
                  </a:lnTo>
                  <a:lnTo>
                    <a:pt x="2108415" y="686955"/>
                  </a:lnTo>
                  <a:lnTo>
                    <a:pt x="2116550" y="734675"/>
                  </a:lnTo>
                  <a:lnTo>
                    <a:pt x="2123601" y="782528"/>
                  </a:lnTo>
                  <a:lnTo>
                    <a:pt x="2129566" y="830494"/>
                  </a:lnTo>
                  <a:lnTo>
                    <a:pt x="2134447" y="878556"/>
                  </a:lnTo>
                  <a:lnTo>
                    <a:pt x="2138244" y="926693"/>
                  </a:lnTo>
                  <a:lnTo>
                    <a:pt x="2140955" y="974888"/>
                  </a:lnTo>
                  <a:lnTo>
                    <a:pt x="2142582" y="1023120"/>
                  </a:lnTo>
                  <a:lnTo>
                    <a:pt x="2143124" y="1071371"/>
                  </a:lnTo>
                  <a:lnTo>
                    <a:pt x="2142582" y="1119623"/>
                  </a:lnTo>
                  <a:lnTo>
                    <a:pt x="2140955" y="1167855"/>
                  </a:lnTo>
                  <a:lnTo>
                    <a:pt x="2138244" y="1216049"/>
                  </a:lnTo>
                  <a:lnTo>
                    <a:pt x="2134447" y="1264187"/>
                  </a:lnTo>
                  <a:lnTo>
                    <a:pt x="2129566" y="1312248"/>
                  </a:lnTo>
                  <a:lnTo>
                    <a:pt x="2123601" y="1360215"/>
                  </a:lnTo>
                  <a:lnTo>
                    <a:pt x="2116550" y="1408068"/>
                  </a:lnTo>
                  <a:lnTo>
                    <a:pt x="2108415" y="1455788"/>
                  </a:lnTo>
                  <a:lnTo>
                    <a:pt x="2099196" y="1503356"/>
                  </a:lnTo>
                  <a:lnTo>
                    <a:pt x="2088891" y="1550753"/>
                  </a:lnTo>
                  <a:lnTo>
                    <a:pt x="2077502" y="1597961"/>
                  </a:lnTo>
                  <a:lnTo>
                    <a:pt x="2065029" y="1644960"/>
                  </a:lnTo>
                  <a:lnTo>
                    <a:pt x="2051471" y="1691731"/>
                  </a:lnTo>
                  <a:lnTo>
                    <a:pt x="2036828" y="1738255"/>
                  </a:lnTo>
                  <a:lnTo>
                    <a:pt x="2021100" y="1784514"/>
                  </a:lnTo>
                  <a:lnTo>
                    <a:pt x="2004288" y="1830488"/>
                  </a:lnTo>
                  <a:lnTo>
                    <a:pt x="1986391" y="1876159"/>
                  </a:lnTo>
                  <a:lnTo>
                    <a:pt x="1967409" y="1921507"/>
                  </a:lnTo>
                  <a:lnTo>
                    <a:pt x="1947343" y="1966513"/>
                  </a:lnTo>
                  <a:lnTo>
                    <a:pt x="1926192" y="2011159"/>
                  </a:lnTo>
                  <a:lnTo>
                    <a:pt x="1903956" y="2055425"/>
                  </a:lnTo>
                  <a:lnTo>
                    <a:pt x="1880636" y="2099293"/>
                  </a:lnTo>
                  <a:lnTo>
                    <a:pt x="1856231" y="2142743"/>
                  </a:lnTo>
                  <a:lnTo>
                    <a:pt x="0" y="1071371"/>
                  </a:lnTo>
                  <a:lnTo>
                    <a:pt x="1856231" y="0"/>
                  </a:lnTo>
                  <a:close/>
                </a:path>
              </a:pathLst>
            </a:custGeom>
            <a:ln w="21336">
              <a:solidFill>
                <a:srgbClr val="156082"/>
              </a:solidFill>
            </a:ln>
          </p:spPr>
          <p:txBody>
            <a:bodyPr wrap="square" lIns="0" tIns="0" rIns="0" bIns="0" rtlCol="0"/>
            <a:lstStyle/>
            <a:p>
              <a:endParaRPr/>
            </a:p>
          </p:txBody>
        </p:sp>
        <p:sp>
          <p:nvSpPr>
            <p:cNvPr id="9" name="object 9"/>
            <p:cNvSpPr/>
            <p:nvPr/>
          </p:nvSpPr>
          <p:spPr>
            <a:xfrm>
              <a:off x="3049523" y="4468367"/>
              <a:ext cx="1856739" cy="2143125"/>
            </a:xfrm>
            <a:custGeom>
              <a:avLst/>
              <a:gdLst/>
              <a:ahLst/>
              <a:cxnLst/>
              <a:rect l="l" t="t" r="r" b="b"/>
              <a:pathLst>
                <a:path w="1856739" h="2143125">
                  <a:moveTo>
                    <a:pt x="0" y="2142744"/>
                  </a:moveTo>
                  <a:lnTo>
                    <a:pt x="0" y="0"/>
                  </a:lnTo>
                  <a:lnTo>
                    <a:pt x="1856231" y="1071371"/>
                  </a:lnTo>
                  <a:lnTo>
                    <a:pt x="1830824" y="1114244"/>
                  </a:lnTo>
                  <a:lnTo>
                    <a:pt x="1804509" y="1156386"/>
                  </a:lnTo>
                  <a:lnTo>
                    <a:pt x="1777303" y="1197787"/>
                  </a:lnTo>
                  <a:lnTo>
                    <a:pt x="1749222" y="1238438"/>
                  </a:lnTo>
                  <a:lnTo>
                    <a:pt x="1720282" y="1278329"/>
                  </a:lnTo>
                  <a:lnTo>
                    <a:pt x="1690501" y="1317451"/>
                  </a:lnTo>
                  <a:lnTo>
                    <a:pt x="1659894" y="1355795"/>
                  </a:lnTo>
                  <a:lnTo>
                    <a:pt x="1628480" y="1393350"/>
                  </a:lnTo>
                  <a:lnTo>
                    <a:pt x="1596273" y="1430108"/>
                  </a:lnTo>
                  <a:lnTo>
                    <a:pt x="1563292" y="1466059"/>
                  </a:lnTo>
                  <a:lnTo>
                    <a:pt x="1529552" y="1501193"/>
                  </a:lnTo>
                  <a:lnTo>
                    <a:pt x="1495070" y="1535501"/>
                  </a:lnTo>
                  <a:lnTo>
                    <a:pt x="1459863" y="1568974"/>
                  </a:lnTo>
                  <a:lnTo>
                    <a:pt x="1423947" y="1601602"/>
                  </a:lnTo>
                  <a:lnTo>
                    <a:pt x="1387340" y="1633375"/>
                  </a:lnTo>
                  <a:lnTo>
                    <a:pt x="1350057" y="1664284"/>
                  </a:lnTo>
                  <a:lnTo>
                    <a:pt x="1312115" y="1694320"/>
                  </a:lnTo>
                  <a:lnTo>
                    <a:pt x="1273531" y="1723473"/>
                  </a:lnTo>
                  <a:lnTo>
                    <a:pt x="1234322" y="1751733"/>
                  </a:lnTo>
                  <a:lnTo>
                    <a:pt x="1194503" y="1779092"/>
                  </a:lnTo>
                  <a:lnTo>
                    <a:pt x="1154093" y="1805539"/>
                  </a:lnTo>
                  <a:lnTo>
                    <a:pt x="1113107" y="1831065"/>
                  </a:lnTo>
                  <a:lnTo>
                    <a:pt x="1071562" y="1855660"/>
                  </a:lnTo>
                  <a:lnTo>
                    <a:pt x="1029475" y="1879316"/>
                  </a:lnTo>
                  <a:lnTo>
                    <a:pt x="986862" y="1902022"/>
                  </a:lnTo>
                  <a:lnTo>
                    <a:pt x="943740" y="1923770"/>
                  </a:lnTo>
                  <a:lnTo>
                    <a:pt x="900125" y="1944549"/>
                  </a:lnTo>
                  <a:lnTo>
                    <a:pt x="856035" y="1964350"/>
                  </a:lnTo>
                  <a:lnTo>
                    <a:pt x="811485" y="1983164"/>
                  </a:lnTo>
                  <a:lnTo>
                    <a:pt x="766493" y="2000981"/>
                  </a:lnTo>
                  <a:lnTo>
                    <a:pt x="721075" y="2017792"/>
                  </a:lnTo>
                  <a:lnTo>
                    <a:pt x="675248" y="2033587"/>
                  </a:lnTo>
                  <a:lnTo>
                    <a:pt x="629028" y="2048356"/>
                  </a:lnTo>
                  <a:lnTo>
                    <a:pt x="582432" y="2062091"/>
                  </a:lnTo>
                  <a:lnTo>
                    <a:pt x="535476" y="2074782"/>
                  </a:lnTo>
                  <a:lnTo>
                    <a:pt x="488178" y="2086419"/>
                  </a:lnTo>
                  <a:lnTo>
                    <a:pt x="440554" y="2096992"/>
                  </a:lnTo>
                  <a:lnTo>
                    <a:pt x="392620" y="2106493"/>
                  </a:lnTo>
                  <a:lnTo>
                    <a:pt x="344393" y="2114912"/>
                  </a:lnTo>
                  <a:lnTo>
                    <a:pt x="295889" y="2122239"/>
                  </a:lnTo>
                  <a:lnTo>
                    <a:pt x="247127" y="2128465"/>
                  </a:lnTo>
                  <a:lnTo>
                    <a:pt x="198121" y="2133580"/>
                  </a:lnTo>
                  <a:lnTo>
                    <a:pt x="148888" y="2137575"/>
                  </a:lnTo>
                  <a:lnTo>
                    <a:pt x="99446" y="2140440"/>
                  </a:lnTo>
                  <a:lnTo>
                    <a:pt x="49811" y="2142166"/>
                  </a:lnTo>
                  <a:lnTo>
                    <a:pt x="0" y="2142744"/>
                  </a:lnTo>
                  <a:close/>
                </a:path>
              </a:pathLst>
            </a:custGeom>
            <a:solidFill>
              <a:srgbClr val="FFFFFF"/>
            </a:solidFill>
          </p:spPr>
          <p:txBody>
            <a:bodyPr wrap="square" lIns="0" tIns="0" rIns="0" bIns="0" rtlCol="0"/>
            <a:lstStyle/>
            <a:p>
              <a:endParaRPr/>
            </a:p>
          </p:txBody>
        </p:sp>
        <p:sp>
          <p:nvSpPr>
            <p:cNvPr id="10" name="object 10"/>
            <p:cNvSpPr/>
            <p:nvPr/>
          </p:nvSpPr>
          <p:spPr>
            <a:xfrm>
              <a:off x="3049523" y="4468367"/>
              <a:ext cx="1856739" cy="2143125"/>
            </a:xfrm>
            <a:custGeom>
              <a:avLst/>
              <a:gdLst/>
              <a:ahLst/>
              <a:cxnLst/>
              <a:rect l="l" t="t" r="r" b="b"/>
              <a:pathLst>
                <a:path w="1856739" h="2143125">
                  <a:moveTo>
                    <a:pt x="1856231" y="1071371"/>
                  </a:moveTo>
                  <a:lnTo>
                    <a:pt x="1830824" y="1114244"/>
                  </a:lnTo>
                  <a:lnTo>
                    <a:pt x="1804509" y="1156386"/>
                  </a:lnTo>
                  <a:lnTo>
                    <a:pt x="1777303" y="1197787"/>
                  </a:lnTo>
                  <a:lnTo>
                    <a:pt x="1749222" y="1238438"/>
                  </a:lnTo>
                  <a:lnTo>
                    <a:pt x="1720282" y="1278329"/>
                  </a:lnTo>
                  <a:lnTo>
                    <a:pt x="1690501" y="1317451"/>
                  </a:lnTo>
                  <a:lnTo>
                    <a:pt x="1659894" y="1355795"/>
                  </a:lnTo>
                  <a:lnTo>
                    <a:pt x="1628480" y="1393350"/>
                  </a:lnTo>
                  <a:lnTo>
                    <a:pt x="1596273" y="1430108"/>
                  </a:lnTo>
                  <a:lnTo>
                    <a:pt x="1563292" y="1466059"/>
                  </a:lnTo>
                  <a:lnTo>
                    <a:pt x="1529552" y="1501193"/>
                  </a:lnTo>
                  <a:lnTo>
                    <a:pt x="1495070" y="1535501"/>
                  </a:lnTo>
                  <a:lnTo>
                    <a:pt x="1459863" y="1568974"/>
                  </a:lnTo>
                  <a:lnTo>
                    <a:pt x="1423947" y="1601602"/>
                  </a:lnTo>
                  <a:lnTo>
                    <a:pt x="1387340" y="1633375"/>
                  </a:lnTo>
                  <a:lnTo>
                    <a:pt x="1350057" y="1664284"/>
                  </a:lnTo>
                  <a:lnTo>
                    <a:pt x="1312115" y="1694320"/>
                  </a:lnTo>
                  <a:lnTo>
                    <a:pt x="1273531" y="1723473"/>
                  </a:lnTo>
                  <a:lnTo>
                    <a:pt x="1234322" y="1751733"/>
                  </a:lnTo>
                  <a:lnTo>
                    <a:pt x="1194503" y="1779092"/>
                  </a:lnTo>
                  <a:lnTo>
                    <a:pt x="1154093" y="1805539"/>
                  </a:lnTo>
                  <a:lnTo>
                    <a:pt x="1113107" y="1831065"/>
                  </a:lnTo>
                  <a:lnTo>
                    <a:pt x="1071562" y="1855660"/>
                  </a:lnTo>
                  <a:lnTo>
                    <a:pt x="1029475" y="1879316"/>
                  </a:lnTo>
                  <a:lnTo>
                    <a:pt x="986862" y="1902022"/>
                  </a:lnTo>
                  <a:lnTo>
                    <a:pt x="943740" y="1923770"/>
                  </a:lnTo>
                  <a:lnTo>
                    <a:pt x="900125" y="1944549"/>
                  </a:lnTo>
                  <a:lnTo>
                    <a:pt x="856035" y="1964350"/>
                  </a:lnTo>
                  <a:lnTo>
                    <a:pt x="811485" y="1983164"/>
                  </a:lnTo>
                  <a:lnTo>
                    <a:pt x="766493" y="2000981"/>
                  </a:lnTo>
                  <a:lnTo>
                    <a:pt x="721075" y="2017792"/>
                  </a:lnTo>
                  <a:lnTo>
                    <a:pt x="675248" y="2033587"/>
                  </a:lnTo>
                  <a:lnTo>
                    <a:pt x="629028" y="2048356"/>
                  </a:lnTo>
                  <a:lnTo>
                    <a:pt x="582432" y="2062091"/>
                  </a:lnTo>
                  <a:lnTo>
                    <a:pt x="535476" y="2074782"/>
                  </a:lnTo>
                  <a:lnTo>
                    <a:pt x="488178" y="2086419"/>
                  </a:lnTo>
                  <a:lnTo>
                    <a:pt x="440554" y="2096992"/>
                  </a:lnTo>
                  <a:lnTo>
                    <a:pt x="392620" y="2106493"/>
                  </a:lnTo>
                  <a:lnTo>
                    <a:pt x="344393" y="2114912"/>
                  </a:lnTo>
                  <a:lnTo>
                    <a:pt x="295889" y="2122239"/>
                  </a:lnTo>
                  <a:lnTo>
                    <a:pt x="247127" y="2128465"/>
                  </a:lnTo>
                  <a:lnTo>
                    <a:pt x="198121" y="2133580"/>
                  </a:lnTo>
                  <a:lnTo>
                    <a:pt x="148888" y="2137575"/>
                  </a:lnTo>
                  <a:lnTo>
                    <a:pt x="99446" y="2140440"/>
                  </a:lnTo>
                  <a:lnTo>
                    <a:pt x="49811" y="2142166"/>
                  </a:lnTo>
                  <a:lnTo>
                    <a:pt x="0" y="2142744"/>
                  </a:lnTo>
                  <a:lnTo>
                    <a:pt x="0" y="0"/>
                  </a:lnTo>
                  <a:lnTo>
                    <a:pt x="1856231" y="1071371"/>
                  </a:lnTo>
                  <a:close/>
                </a:path>
              </a:pathLst>
            </a:custGeom>
            <a:ln w="21336">
              <a:solidFill>
                <a:srgbClr val="156082"/>
              </a:solidFill>
            </a:ln>
          </p:spPr>
          <p:txBody>
            <a:bodyPr wrap="square" lIns="0" tIns="0" rIns="0" bIns="0" rtlCol="0"/>
            <a:lstStyle/>
            <a:p>
              <a:endParaRPr/>
            </a:p>
          </p:txBody>
        </p:sp>
        <p:sp>
          <p:nvSpPr>
            <p:cNvPr id="11" name="object 11"/>
            <p:cNvSpPr/>
            <p:nvPr/>
          </p:nvSpPr>
          <p:spPr>
            <a:xfrm>
              <a:off x="1194816" y="4468367"/>
              <a:ext cx="1854835" cy="2143125"/>
            </a:xfrm>
            <a:custGeom>
              <a:avLst/>
              <a:gdLst/>
              <a:ahLst/>
              <a:cxnLst/>
              <a:rect l="l" t="t" r="r" b="b"/>
              <a:pathLst>
                <a:path w="1854835" h="2143125">
                  <a:moveTo>
                    <a:pt x="1854708" y="2142744"/>
                  </a:moveTo>
                  <a:lnTo>
                    <a:pt x="1804898" y="2142166"/>
                  </a:lnTo>
                  <a:lnTo>
                    <a:pt x="1755269" y="2140440"/>
                  </a:lnTo>
                  <a:lnTo>
                    <a:pt x="1705837" y="2137575"/>
                  </a:lnTo>
                  <a:lnTo>
                    <a:pt x="1656619" y="2133580"/>
                  </a:lnTo>
                  <a:lnTo>
                    <a:pt x="1607630" y="2128465"/>
                  </a:lnTo>
                  <a:lnTo>
                    <a:pt x="1558889" y="2122239"/>
                  </a:lnTo>
                  <a:lnTo>
                    <a:pt x="1510409" y="2114912"/>
                  </a:lnTo>
                  <a:lnTo>
                    <a:pt x="1462210" y="2106493"/>
                  </a:lnTo>
                  <a:lnTo>
                    <a:pt x="1414306" y="2096992"/>
                  </a:lnTo>
                  <a:lnTo>
                    <a:pt x="1366714" y="2086419"/>
                  </a:lnTo>
                  <a:lnTo>
                    <a:pt x="1319450" y="2074782"/>
                  </a:lnTo>
                  <a:lnTo>
                    <a:pt x="1272532" y="2062091"/>
                  </a:lnTo>
                  <a:lnTo>
                    <a:pt x="1225975" y="2048356"/>
                  </a:lnTo>
                  <a:lnTo>
                    <a:pt x="1179797" y="2033587"/>
                  </a:lnTo>
                  <a:lnTo>
                    <a:pt x="1134012" y="2017792"/>
                  </a:lnTo>
                  <a:lnTo>
                    <a:pt x="1088639" y="2000981"/>
                  </a:lnTo>
                  <a:lnTo>
                    <a:pt x="1043692" y="1983164"/>
                  </a:lnTo>
                  <a:lnTo>
                    <a:pt x="999190" y="1964350"/>
                  </a:lnTo>
                  <a:lnTo>
                    <a:pt x="955147" y="1944549"/>
                  </a:lnTo>
                  <a:lnTo>
                    <a:pt x="911581" y="1923770"/>
                  </a:lnTo>
                  <a:lnTo>
                    <a:pt x="868508" y="1902022"/>
                  </a:lnTo>
                  <a:lnTo>
                    <a:pt x="825945" y="1879316"/>
                  </a:lnTo>
                  <a:lnTo>
                    <a:pt x="783907" y="1855660"/>
                  </a:lnTo>
                  <a:lnTo>
                    <a:pt x="742412" y="1831065"/>
                  </a:lnTo>
                  <a:lnTo>
                    <a:pt x="701475" y="1805539"/>
                  </a:lnTo>
                  <a:lnTo>
                    <a:pt x="661114" y="1779092"/>
                  </a:lnTo>
                  <a:lnTo>
                    <a:pt x="621344" y="1751733"/>
                  </a:lnTo>
                  <a:lnTo>
                    <a:pt x="582183" y="1723473"/>
                  </a:lnTo>
                  <a:lnTo>
                    <a:pt x="543646" y="1694320"/>
                  </a:lnTo>
                  <a:lnTo>
                    <a:pt x="505750" y="1664284"/>
                  </a:lnTo>
                  <a:lnTo>
                    <a:pt x="468511" y="1633375"/>
                  </a:lnTo>
                  <a:lnTo>
                    <a:pt x="431946" y="1601602"/>
                  </a:lnTo>
                  <a:lnTo>
                    <a:pt x="396072" y="1568974"/>
                  </a:lnTo>
                  <a:lnTo>
                    <a:pt x="360904" y="1535501"/>
                  </a:lnTo>
                  <a:lnTo>
                    <a:pt x="326459" y="1501193"/>
                  </a:lnTo>
                  <a:lnTo>
                    <a:pt x="292754" y="1466059"/>
                  </a:lnTo>
                  <a:lnTo>
                    <a:pt x="259805" y="1430108"/>
                  </a:lnTo>
                  <a:lnTo>
                    <a:pt x="227629" y="1393350"/>
                  </a:lnTo>
                  <a:lnTo>
                    <a:pt x="196241" y="1355795"/>
                  </a:lnTo>
                  <a:lnTo>
                    <a:pt x="165659" y="1317451"/>
                  </a:lnTo>
                  <a:lnTo>
                    <a:pt x="135899" y="1278329"/>
                  </a:lnTo>
                  <a:lnTo>
                    <a:pt x="106977" y="1238438"/>
                  </a:lnTo>
                  <a:lnTo>
                    <a:pt x="78909" y="1197787"/>
                  </a:lnTo>
                  <a:lnTo>
                    <a:pt x="51713" y="1156386"/>
                  </a:lnTo>
                  <a:lnTo>
                    <a:pt x="25404" y="1114244"/>
                  </a:lnTo>
                  <a:lnTo>
                    <a:pt x="0" y="1071371"/>
                  </a:lnTo>
                  <a:lnTo>
                    <a:pt x="1854708" y="0"/>
                  </a:lnTo>
                  <a:lnTo>
                    <a:pt x="1854708" y="2142744"/>
                  </a:lnTo>
                  <a:close/>
                </a:path>
              </a:pathLst>
            </a:custGeom>
            <a:solidFill>
              <a:srgbClr val="FFFFFF"/>
            </a:solidFill>
          </p:spPr>
          <p:txBody>
            <a:bodyPr wrap="square" lIns="0" tIns="0" rIns="0" bIns="0" rtlCol="0"/>
            <a:lstStyle/>
            <a:p>
              <a:endParaRPr/>
            </a:p>
          </p:txBody>
        </p:sp>
        <p:sp>
          <p:nvSpPr>
            <p:cNvPr id="12" name="object 12"/>
            <p:cNvSpPr/>
            <p:nvPr/>
          </p:nvSpPr>
          <p:spPr>
            <a:xfrm>
              <a:off x="1194816" y="4468367"/>
              <a:ext cx="1854835" cy="2143125"/>
            </a:xfrm>
            <a:custGeom>
              <a:avLst/>
              <a:gdLst/>
              <a:ahLst/>
              <a:cxnLst/>
              <a:rect l="l" t="t" r="r" b="b"/>
              <a:pathLst>
                <a:path w="1854835" h="2143125">
                  <a:moveTo>
                    <a:pt x="1854708" y="2142744"/>
                  </a:moveTo>
                  <a:lnTo>
                    <a:pt x="1804898" y="2142166"/>
                  </a:lnTo>
                  <a:lnTo>
                    <a:pt x="1755269" y="2140440"/>
                  </a:lnTo>
                  <a:lnTo>
                    <a:pt x="1705837" y="2137575"/>
                  </a:lnTo>
                  <a:lnTo>
                    <a:pt x="1656619" y="2133580"/>
                  </a:lnTo>
                  <a:lnTo>
                    <a:pt x="1607630" y="2128465"/>
                  </a:lnTo>
                  <a:lnTo>
                    <a:pt x="1558889" y="2122239"/>
                  </a:lnTo>
                  <a:lnTo>
                    <a:pt x="1510409" y="2114912"/>
                  </a:lnTo>
                  <a:lnTo>
                    <a:pt x="1462210" y="2106493"/>
                  </a:lnTo>
                  <a:lnTo>
                    <a:pt x="1414306" y="2096992"/>
                  </a:lnTo>
                  <a:lnTo>
                    <a:pt x="1366714" y="2086419"/>
                  </a:lnTo>
                  <a:lnTo>
                    <a:pt x="1319450" y="2074782"/>
                  </a:lnTo>
                  <a:lnTo>
                    <a:pt x="1272532" y="2062091"/>
                  </a:lnTo>
                  <a:lnTo>
                    <a:pt x="1225975" y="2048356"/>
                  </a:lnTo>
                  <a:lnTo>
                    <a:pt x="1179797" y="2033587"/>
                  </a:lnTo>
                  <a:lnTo>
                    <a:pt x="1134012" y="2017792"/>
                  </a:lnTo>
                  <a:lnTo>
                    <a:pt x="1088639" y="2000981"/>
                  </a:lnTo>
                  <a:lnTo>
                    <a:pt x="1043692" y="1983164"/>
                  </a:lnTo>
                  <a:lnTo>
                    <a:pt x="999190" y="1964350"/>
                  </a:lnTo>
                  <a:lnTo>
                    <a:pt x="955147" y="1944549"/>
                  </a:lnTo>
                  <a:lnTo>
                    <a:pt x="911581" y="1923770"/>
                  </a:lnTo>
                  <a:lnTo>
                    <a:pt x="868508" y="1902022"/>
                  </a:lnTo>
                  <a:lnTo>
                    <a:pt x="825945" y="1879316"/>
                  </a:lnTo>
                  <a:lnTo>
                    <a:pt x="783907" y="1855660"/>
                  </a:lnTo>
                  <a:lnTo>
                    <a:pt x="742412" y="1831065"/>
                  </a:lnTo>
                  <a:lnTo>
                    <a:pt x="701475" y="1805539"/>
                  </a:lnTo>
                  <a:lnTo>
                    <a:pt x="661114" y="1779092"/>
                  </a:lnTo>
                  <a:lnTo>
                    <a:pt x="621344" y="1751733"/>
                  </a:lnTo>
                  <a:lnTo>
                    <a:pt x="582183" y="1723473"/>
                  </a:lnTo>
                  <a:lnTo>
                    <a:pt x="543646" y="1694320"/>
                  </a:lnTo>
                  <a:lnTo>
                    <a:pt x="505750" y="1664284"/>
                  </a:lnTo>
                  <a:lnTo>
                    <a:pt x="468511" y="1633375"/>
                  </a:lnTo>
                  <a:lnTo>
                    <a:pt x="431946" y="1601602"/>
                  </a:lnTo>
                  <a:lnTo>
                    <a:pt x="396072" y="1568974"/>
                  </a:lnTo>
                  <a:lnTo>
                    <a:pt x="360904" y="1535501"/>
                  </a:lnTo>
                  <a:lnTo>
                    <a:pt x="326459" y="1501193"/>
                  </a:lnTo>
                  <a:lnTo>
                    <a:pt x="292754" y="1466059"/>
                  </a:lnTo>
                  <a:lnTo>
                    <a:pt x="259805" y="1430108"/>
                  </a:lnTo>
                  <a:lnTo>
                    <a:pt x="227629" y="1393350"/>
                  </a:lnTo>
                  <a:lnTo>
                    <a:pt x="196241" y="1355795"/>
                  </a:lnTo>
                  <a:lnTo>
                    <a:pt x="165659" y="1317451"/>
                  </a:lnTo>
                  <a:lnTo>
                    <a:pt x="135899" y="1278329"/>
                  </a:lnTo>
                  <a:lnTo>
                    <a:pt x="106977" y="1238438"/>
                  </a:lnTo>
                  <a:lnTo>
                    <a:pt x="78909" y="1197787"/>
                  </a:lnTo>
                  <a:lnTo>
                    <a:pt x="51713" y="1156386"/>
                  </a:lnTo>
                  <a:lnTo>
                    <a:pt x="25404" y="1114244"/>
                  </a:lnTo>
                  <a:lnTo>
                    <a:pt x="0" y="1071371"/>
                  </a:lnTo>
                  <a:lnTo>
                    <a:pt x="1854708" y="0"/>
                  </a:lnTo>
                  <a:lnTo>
                    <a:pt x="1854708" y="2142744"/>
                  </a:lnTo>
                  <a:close/>
                </a:path>
              </a:pathLst>
            </a:custGeom>
            <a:ln w="21336">
              <a:solidFill>
                <a:srgbClr val="156082"/>
              </a:solidFill>
            </a:ln>
          </p:spPr>
          <p:txBody>
            <a:bodyPr wrap="square" lIns="0" tIns="0" rIns="0" bIns="0" rtlCol="0"/>
            <a:lstStyle/>
            <a:p>
              <a:endParaRPr/>
            </a:p>
          </p:txBody>
        </p:sp>
        <p:sp>
          <p:nvSpPr>
            <p:cNvPr id="13" name="object 13"/>
            <p:cNvSpPr/>
            <p:nvPr/>
          </p:nvSpPr>
          <p:spPr>
            <a:xfrm>
              <a:off x="906780" y="3396996"/>
              <a:ext cx="2143125" cy="2143125"/>
            </a:xfrm>
            <a:custGeom>
              <a:avLst/>
              <a:gdLst/>
              <a:ahLst/>
              <a:cxnLst/>
              <a:rect l="l" t="t" r="r" b="b"/>
              <a:pathLst>
                <a:path w="2143125" h="2143125">
                  <a:moveTo>
                    <a:pt x="288035" y="2142743"/>
                  </a:moveTo>
                  <a:lnTo>
                    <a:pt x="263533" y="2099293"/>
                  </a:lnTo>
                  <a:lnTo>
                    <a:pt x="240120" y="2055425"/>
                  </a:lnTo>
                  <a:lnTo>
                    <a:pt x="217796" y="2011159"/>
                  </a:lnTo>
                  <a:lnTo>
                    <a:pt x="196561" y="1966513"/>
                  </a:lnTo>
                  <a:lnTo>
                    <a:pt x="176415" y="1921507"/>
                  </a:lnTo>
                  <a:lnTo>
                    <a:pt x="157358" y="1876159"/>
                  </a:lnTo>
                  <a:lnTo>
                    <a:pt x="139389" y="1830488"/>
                  </a:lnTo>
                  <a:lnTo>
                    <a:pt x="122510" y="1784514"/>
                  </a:lnTo>
                  <a:lnTo>
                    <a:pt x="106720" y="1738255"/>
                  </a:lnTo>
                  <a:lnTo>
                    <a:pt x="92019" y="1691731"/>
                  </a:lnTo>
                  <a:lnTo>
                    <a:pt x="78406" y="1644960"/>
                  </a:lnTo>
                  <a:lnTo>
                    <a:pt x="65883" y="1597961"/>
                  </a:lnTo>
                  <a:lnTo>
                    <a:pt x="54449" y="1550753"/>
                  </a:lnTo>
                  <a:lnTo>
                    <a:pt x="44103" y="1503356"/>
                  </a:lnTo>
                  <a:lnTo>
                    <a:pt x="34847" y="1455788"/>
                  </a:lnTo>
                  <a:lnTo>
                    <a:pt x="26680" y="1408068"/>
                  </a:lnTo>
                  <a:lnTo>
                    <a:pt x="19601" y="1360215"/>
                  </a:lnTo>
                  <a:lnTo>
                    <a:pt x="13612" y="1312248"/>
                  </a:lnTo>
                  <a:lnTo>
                    <a:pt x="8711" y="1264187"/>
                  </a:lnTo>
                  <a:lnTo>
                    <a:pt x="4900" y="1216049"/>
                  </a:lnTo>
                  <a:lnTo>
                    <a:pt x="2177" y="1167855"/>
                  </a:lnTo>
                  <a:lnTo>
                    <a:pt x="544" y="1119623"/>
                  </a:lnTo>
                  <a:lnTo>
                    <a:pt x="0" y="1071371"/>
                  </a:lnTo>
                  <a:lnTo>
                    <a:pt x="544" y="1023120"/>
                  </a:lnTo>
                  <a:lnTo>
                    <a:pt x="2177" y="974888"/>
                  </a:lnTo>
                  <a:lnTo>
                    <a:pt x="4900" y="926693"/>
                  </a:lnTo>
                  <a:lnTo>
                    <a:pt x="8711" y="878556"/>
                  </a:lnTo>
                  <a:lnTo>
                    <a:pt x="13612" y="830494"/>
                  </a:lnTo>
                  <a:lnTo>
                    <a:pt x="19601" y="782528"/>
                  </a:lnTo>
                  <a:lnTo>
                    <a:pt x="26680" y="734675"/>
                  </a:lnTo>
                  <a:lnTo>
                    <a:pt x="34847" y="686955"/>
                  </a:lnTo>
                  <a:lnTo>
                    <a:pt x="44103" y="639387"/>
                  </a:lnTo>
                  <a:lnTo>
                    <a:pt x="54449" y="591989"/>
                  </a:lnTo>
                  <a:lnTo>
                    <a:pt x="65883" y="544782"/>
                  </a:lnTo>
                  <a:lnTo>
                    <a:pt x="78406" y="497783"/>
                  </a:lnTo>
                  <a:lnTo>
                    <a:pt x="92019" y="451012"/>
                  </a:lnTo>
                  <a:lnTo>
                    <a:pt x="106720" y="404487"/>
                  </a:lnTo>
                  <a:lnTo>
                    <a:pt x="122510" y="358228"/>
                  </a:lnTo>
                  <a:lnTo>
                    <a:pt x="139389" y="312254"/>
                  </a:lnTo>
                  <a:lnTo>
                    <a:pt x="157358" y="266584"/>
                  </a:lnTo>
                  <a:lnTo>
                    <a:pt x="176415" y="221236"/>
                  </a:lnTo>
                  <a:lnTo>
                    <a:pt x="196561" y="176230"/>
                  </a:lnTo>
                  <a:lnTo>
                    <a:pt x="217796" y="131584"/>
                  </a:lnTo>
                  <a:lnTo>
                    <a:pt x="240120" y="87318"/>
                  </a:lnTo>
                  <a:lnTo>
                    <a:pt x="263533" y="43450"/>
                  </a:lnTo>
                  <a:lnTo>
                    <a:pt x="288035" y="0"/>
                  </a:lnTo>
                  <a:lnTo>
                    <a:pt x="2142744" y="1071371"/>
                  </a:lnTo>
                  <a:lnTo>
                    <a:pt x="288035" y="2142743"/>
                  </a:lnTo>
                  <a:close/>
                </a:path>
              </a:pathLst>
            </a:custGeom>
            <a:solidFill>
              <a:srgbClr val="FFFFFF"/>
            </a:solidFill>
          </p:spPr>
          <p:txBody>
            <a:bodyPr wrap="square" lIns="0" tIns="0" rIns="0" bIns="0" rtlCol="0"/>
            <a:lstStyle/>
            <a:p>
              <a:endParaRPr/>
            </a:p>
          </p:txBody>
        </p:sp>
        <p:sp>
          <p:nvSpPr>
            <p:cNvPr id="14" name="object 14"/>
            <p:cNvSpPr/>
            <p:nvPr/>
          </p:nvSpPr>
          <p:spPr>
            <a:xfrm>
              <a:off x="906780" y="3396996"/>
              <a:ext cx="2143125" cy="2143125"/>
            </a:xfrm>
            <a:custGeom>
              <a:avLst/>
              <a:gdLst/>
              <a:ahLst/>
              <a:cxnLst/>
              <a:rect l="l" t="t" r="r" b="b"/>
              <a:pathLst>
                <a:path w="2143125" h="2143125">
                  <a:moveTo>
                    <a:pt x="288035" y="2142743"/>
                  </a:moveTo>
                  <a:lnTo>
                    <a:pt x="263533" y="2099293"/>
                  </a:lnTo>
                  <a:lnTo>
                    <a:pt x="240120" y="2055425"/>
                  </a:lnTo>
                  <a:lnTo>
                    <a:pt x="217796" y="2011159"/>
                  </a:lnTo>
                  <a:lnTo>
                    <a:pt x="196561" y="1966513"/>
                  </a:lnTo>
                  <a:lnTo>
                    <a:pt x="176415" y="1921507"/>
                  </a:lnTo>
                  <a:lnTo>
                    <a:pt x="157358" y="1876159"/>
                  </a:lnTo>
                  <a:lnTo>
                    <a:pt x="139389" y="1830488"/>
                  </a:lnTo>
                  <a:lnTo>
                    <a:pt x="122510" y="1784514"/>
                  </a:lnTo>
                  <a:lnTo>
                    <a:pt x="106720" y="1738255"/>
                  </a:lnTo>
                  <a:lnTo>
                    <a:pt x="92019" y="1691731"/>
                  </a:lnTo>
                  <a:lnTo>
                    <a:pt x="78406" y="1644960"/>
                  </a:lnTo>
                  <a:lnTo>
                    <a:pt x="65883" y="1597961"/>
                  </a:lnTo>
                  <a:lnTo>
                    <a:pt x="54449" y="1550753"/>
                  </a:lnTo>
                  <a:lnTo>
                    <a:pt x="44103" y="1503356"/>
                  </a:lnTo>
                  <a:lnTo>
                    <a:pt x="34847" y="1455788"/>
                  </a:lnTo>
                  <a:lnTo>
                    <a:pt x="26680" y="1408068"/>
                  </a:lnTo>
                  <a:lnTo>
                    <a:pt x="19601" y="1360215"/>
                  </a:lnTo>
                  <a:lnTo>
                    <a:pt x="13612" y="1312248"/>
                  </a:lnTo>
                  <a:lnTo>
                    <a:pt x="8711" y="1264187"/>
                  </a:lnTo>
                  <a:lnTo>
                    <a:pt x="4900" y="1216049"/>
                  </a:lnTo>
                  <a:lnTo>
                    <a:pt x="2177" y="1167855"/>
                  </a:lnTo>
                  <a:lnTo>
                    <a:pt x="544" y="1119623"/>
                  </a:lnTo>
                  <a:lnTo>
                    <a:pt x="0" y="1071371"/>
                  </a:lnTo>
                  <a:lnTo>
                    <a:pt x="544" y="1023120"/>
                  </a:lnTo>
                  <a:lnTo>
                    <a:pt x="2177" y="974888"/>
                  </a:lnTo>
                  <a:lnTo>
                    <a:pt x="4900" y="926693"/>
                  </a:lnTo>
                  <a:lnTo>
                    <a:pt x="8711" y="878556"/>
                  </a:lnTo>
                  <a:lnTo>
                    <a:pt x="13612" y="830494"/>
                  </a:lnTo>
                  <a:lnTo>
                    <a:pt x="19601" y="782528"/>
                  </a:lnTo>
                  <a:lnTo>
                    <a:pt x="26680" y="734675"/>
                  </a:lnTo>
                  <a:lnTo>
                    <a:pt x="34847" y="686955"/>
                  </a:lnTo>
                  <a:lnTo>
                    <a:pt x="44103" y="639387"/>
                  </a:lnTo>
                  <a:lnTo>
                    <a:pt x="54449" y="591989"/>
                  </a:lnTo>
                  <a:lnTo>
                    <a:pt x="65883" y="544782"/>
                  </a:lnTo>
                  <a:lnTo>
                    <a:pt x="78406" y="497783"/>
                  </a:lnTo>
                  <a:lnTo>
                    <a:pt x="92019" y="451012"/>
                  </a:lnTo>
                  <a:lnTo>
                    <a:pt x="106720" y="404487"/>
                  </a:lnTo>
                  <a:lnTo>
                    <a:pt x="122510" y="358228"/>
                  </a:lnTo>
                  <a:lnTo>
                    <a:pt x="139389" y="312254"/>
                  </a:lnTo>
                  <a:lnTo>
                    <a:pt x="157358" y="266584"/>
                  </a:lnTo>
                  <a:lnTo>
                    <a:pt x="176415" y="221236"/>
                  </a:lnTo>
                  <a:lnTo>
                    <a:pt x="196561" y="176230"/>
                  </a:lnTo>
                  <a:lnTo>
                    <a:pt x="217796" y="131584"/>
                  </a:lnTo>
                  <a:lnTo>
                    <a:pt x="240120" y="87318"/>
                  </a:lnTo>
                  <a:lnTo>
                    <a:pt x="263533" y="43450"/>
                  </a:lnTo>
                  <a:lnTo>
                    <a:pt x="288035" y="0"/>
                  </a:lnTo>
                  <a:lnTo>
                    <a:pt x="2142744" y="1071371"/>
                  </a:lnTo>
                  <a:lnTo>
                    <a:pt x="288035" y="2142743"/>
                  </a:lnTo>
                  <a:close/>
                </a:path>
              </a:pathLst>
            </a:custGeom>
            <a:ln w="21336">
              <a:solidFill>
                <a:srgbClr val="156082"/>
              </a:solidFill>
            </a:ln>
          </p:spPr>
          <p:txBody>
            <a:bodyPr wrap="square" lIns="0" tIns="0" rIns="0" bIns="0" rtlCol="0"/>
            <a:lstStyle/>
            <a:p>
              <a:endParaRPr/>
            </a:p>
          </p:txBody>
        </p:sp>
        <p:sp>
          <p:nvSpPr>
            <p:cNvPr id="15" name="object 15"/>
            <p:cNvSpPr/>
            <p:nvPr/>
          </p:nvSpPr>
          <p:spPr>
            <a:xfrm>
              <a:off x="1194816" y="2325624"/>
              <a:ext cx="1854835" cy="2143125"/>
            </a:xfrm>
            <a:custGeom>
              <a:avLst/>
              <a:gdLst/>
              <a:ahLst/>
              <a:cxnLst/>
              <a:rect l="l" t="t" r="r" b="b"/>
              <a:pathLst>
                <a:path w="1854835" h="2143125">
                  <a:moveTo>
                    <a:pt x="1854708" y="2142743"/>
                  </a:moveTo>
                  <a:lnTo>
                    <a:pt x="0" y="1071372"/>
                  </a:lnTo>
                  <a:lnTo>
                    <a:pt x="25404" y="1028499"/>
                  </a:lnTo>
                  <a:lnTo>
                    <a:pt x="51713" y="986357"/>
                  </a:lnTo>
                  <a:lnTo>
                    <a:pt x="78909" y="944956"/>
                  </a:lnTo>
                  <a:lnTo>
                    <a:pt x="106977" y="904305"/>
                  </a:lnTo>
                  <a:lnTo>
                    <a:pt x="135899" y="864414"/>
                  </a:lnTo>
                  <a:lnTo>
                    <a:pt x="165659" y="825292"/>
                  </a:lnTo>
                  <a:lnTo>
                    <a:pt x="196241" y="786948"/>
                  </a:lnTo>
                  <a:lnTo>
                    <a:pt x="227629" y="749393"/>
                  </a:lnTo>
                  <a:lnTo>
                    <a:pt x="259805" y="712635"/>
                  </a:lnTo>
                  <a:lnTo>
                    <a:pt x="292754" y="676684"/>
                  </a:lnTo>
                  <a:lnTo>
                    <a:pt x="326459" y="641550"/>
                  </a:lnTo>
                  <a:lnTo>
                    <a:pt x="360904" y="607242"/>
                  </a:lnTo>
                  <a:lnTo>
                    <a:pt x="396072" y="573769"/>
                  </a:lnTo>
                  <a:lnTo>
                    <a:pt x="431946" y="541141"/>
                  </a:lnTo>
                  <a:lnTo>
                    <a:pt x="468511" y="509368"/>
                  </a:lnTo>
                  <a:lnTo>
                    <a:pt x="505750" y="478459"/>
                  </a:lnTo>
                  <a:lnTo>
                    <a:pt x="543646" y="448423"/>
                  </a:lnTo>
                  <a:lnTo>
                    <a:pt x="582183" y="419270"/>
                  </a:lnTo>
                  <a:lnTo>
                    <a:pt x="621344" y="391010"/>
                  </a:lnTo>
                  <a:lnTo>
                    <a:pt x="661114" y="363652"/>
                  </a:lnTo>
                  <a:lnTo>
                    <a:pt x="701475" y="337205"/>
                  </a:lnTo>
                  <a:lnTo>
                    <a:pt x="742412" y="311679"/>
                  </a:lnTo>
                  <a:lnTo>
                    <a:pt x="783907" y="287083"/>
                  </a:lnTo>
                  <a:lnTo>
                    <a:pt x="825945" y="263427"/>
                  </a:lnTo>
                  <a:lnTo>
                    <a:pt x="868508" y="240721"/>
                  </a:lnTo>
                  <a:lnTo>
                    <a:pt x="911581" y="218974"/>
                  </a:lnTo>
                  <a:lnTo>
                    <a:pt x="955147" y="198194"/>
                  </a:lnTo>
                  <a:lnTo>
                    <a:pt x="999190" y="178393"/>
                  </a:lnTo>
                  <a:lnTo>
                    <a:pt x="1043692" y="159579"/>
                  </a:lnTo>
                  <a:lnTo>
                    <a:pt x="1088639" y="141762"/>
                  </a:lnTo>
                  <a:lnTo>
                    <a:pt x="1134012" y="124951"/>
                  </a:lnTo>
                  <a:lnTo>
                    <a:pt x="1179797" y="109156"/>
                  </a:lnTo>
                  <a:lnTo>
                    <a:pt x="1225975" y="94387"/>
                  </a:lnTo>
                  <a:lnTo>
                    <a:pt x="1272532" y="80652"/>
                  </a:lnTo>
                  <a:lnTo>
                    <a:pt x="1319450" y="67961"/>
                  </a:lnTo>
                  <a:lnTo>
                    <a:pt x="1366714" y="56324"/>
                  </a:lnTo>
                  <a:lnTo>
                    <a:pt x="1414306" y="45751"/>
                  </a:lnTo>
                  <a:lnTo>
                    <a:pt x="1462210" y="36250"/>
                  </a:lnTo>
                  <a:lnTo>
                    <a:pt x="1510409" y="27831"/>
                  </a:lnTo>
                  <a:lnTo>
                    <a:pt x="1558889" y="20504"/>
                  </a:lnTo>
                  <a:lnTo>
                    <a:pt x="1607630" y="14278"/>
                  </a:lnTo>
                  <a:lnTo>
                    <a:pt x="1656619" y="9163"/>
                  </a:lnTo>
                  <a:lnTo>
                    <a:pt x="1705837" y="5168"/>
                  </a:lnTo>
                  <a:lnTo>
                    <a:pt x="1755269" y="2303"/>
                  </a:lnTo>
                  <a:lnTo>
                    <a:pt x="1804898" y="577"/>
                  </a:lnTo>
                  <a:lnTo>
                    <a:pt x="1854708" y="0"/>
                  </a:lnTo>
                  <a:lnTo>
                    <a:pt x="1854708" y="2142743"/>
                  </a:lnTo>
                  <a:close/>
                </a:path>
              </a:pathLst>
            </a:custGeom>
            <a:solidFill>
              <a:srgbClr val="FFFFFF"/>
            </a:solidFill>
          </p:spPr>
          <p:txBody>
            <a:bodyPr wrap="square" lIns="0" tIns="0" rIns="0" bIns="0" rtlCol="0"/>
            <a:lstStyle/>
            <a:p>
              <a:endParaRPr/>
            </a:p>
          </p:txBody>
        </p:sp>
        <p:sp>
          <p:nvSpPr>
            <p:cNvPr id="16" name="object 16"/>
            <p:cNvSpPr/>
            <p:nvPr/>
          </p:nvSpPr>
          <p:spPr>
            <a:xfrm>
              <a:off x="1194816" y="2325624"/>
              <a:ext cx="1854835" cy="2143125"/>
            </a:xfrm>
            <a:custGeom>
              <a:avLst/>
              <a:gdLst/>
              <a:ahLst/>
              <a:cxnLst/>
              <a:rect l="l" t="t" r="r" b="b"/>
              <a:pathLst>
                <a:path w="1854835" h="2143125">
                  <a:moveTo>
                    <a:pt x="0" y="1071372"/>
                  </a:moveTo>
                  <a:lnTo>
                    <a:pt x="25404" y="1028499"/>
                  </a:lnTo>
                  <a:lnTo>
                    <a:pt x="51713" y="986357"/>
                  </a:lnTo>
                  <a:lnTo>
                    <a:pt x="78909" y="944956"/>
                  </a:lnTo>
                  <a:lnTo>
                    <a:pt x="106977" y="904305"/>
                  </a:lnTo>
                  <a:lnTo>
                    <a:pt x="135899" y="864414"/>
                  </a:lnTo>
                  <a:lnTo>
                    <a:pt x="165659" y="825292"/>
                  </a:lnTo>
                  <a:lnTo>
                    <a:pt x="196241" y="786948"/>
                  </a:lnTo>
                  <a:lnTo>
                    <a:pt x="227629" y="749393"/>
                  </a:lnTo>
                  <a:lnTo>
                    <a:pt x="259805" y="712635"/>
                  </a:lnTo>
                  <a:lnTo>
                    <a:pt x="292754" y="676684"/>
                  </a:lnTo>
                  <a:lnTo>
                    <a:pt x="326459" y="641550"/>
                  </a:lnTo>
                  <a:lnTo>
                    <a:pt x="360904" y="607242"/>
                  </a:lnTo>
                  <a:lnTo>
                    <a:pt x="396072" y="573769"/>
                  </a:lnTo>
                  <a:lnTo>
                    <a:pt x="431946" y="541141"/>
                  </a:lnTo>
                  <a:lnTo>
                    <a:pt x="468511" y="509368"/>
                  </a:lnTo>
                  <a:lnTo>
                    <a:pt x="505750" y="478459"/>
                  </a:lnTo>
                  <a:lnTo>
                    <a:pt x="543646" y="448423"/>
                  </a:lnTo>
                  <a:lnTo>
                    <a:pt x="582183" y="419270"/>
                  </a:lnTo>
                  <a:lnTo>
                    <a:pt x="621344" y="391010"/>
                  </a:lnTo>
                  <a:lnTo>
                    <a:pt x="661114" y="363652"/>
                  </a:lnTo>
                  <a:lnTo>
                    <a:pt x="701475" y="337205"/>
                  </a:lnTo>
                  <a:lnTo>
                    <a:pt x="742412" y="311679"/>
                  </a:lnTo>
                  <a:lnTo>
                    <a:pt x="783907" y="287083"/>
                  </a:lnTo>
                  <a:lnTo>
                    <a:pt x="825945" y="263427"/>
                  </a:lnTo>
                  <a:lnTo>
                    <a:pt x="868508" y="240721"/>
                  </a:lnTo>
                  <a:lnTo>
                    <a:pt x="911581" y="218974"/>
                  </a:lnTo>
                  <a:lnTo>
                    <a:pt x="955147" y="198194"/>
                  </a:lnTo>
                  <a:lnTo>
                    <a:pt x="999190" y="178393"/>
                  </a:lnTo>
                  <a:lnTo>
                    <a:pt x="1043692" y="159579"/>
                  </a:lnTo>
                  <a:lnTo>
                    <a:pt x="1088639" y="141762"/>
                  </a:lnTo>
                  <a:lnTo>
                    <a:pt x="1134012" y="124951"/>
                  </a:lnTo>
                  <a:lnTo>
                    <a:pt x="1179797" y="109156"/>
                  </a:lnTo>
                  <a:lnTo>
                    <a:pt x="1225975" y="94387"/>
                  </a:lnTo>
                  <a:lnTo>
                    <a:pt x="1272532" y="80652"/>
                  </a:lnTo>
                  <a:lnTo>
                    <a:pt x="1319450" y="67961"/>
                  </a:lnTo>
                  <a:lnTo>
                    <a:pt x="1366714" y="56324"/>
                  </a:lnTo>
                  <a:lnTo>
                    <a:pt x="1414306" y="45751"/>
                  </a:lnTo>
                  <a:lnTo>
                    <a:pt x="1462210" y="36250"/>
                  </a:lnTo>
                  <a:lnTo>
                    <a:pt x="1510409" y="27831"/>
                  </a:lnTo>
                  <a:lnTo>
                    <a:pt x="1558889" y="20504"/>
                  </a:lnTo>
                  <a:lnTo>
                    <a:pt x="1607630" y="14278"/>
                  </a:lnTo>
                  <a:lnTo>
                    <a:pt x="1656619" y="9163"/>
                  </a:lnTo>
                  <a:lnTo>
                    <a:pt x="1705837" y="5168"/>
                  </a:lnTo>
                  <a:lnTo>
                    <a:pt x="1755269" y="2303"/>
                  </a:lnTo>
                  <a:lnTo>
                    <a:pt x="1804898" y="577"/>
                  </a:lnTo>
                  <a:lnTo>
                    <a:pt x="1854708" y="0"/>
                  </a:lnTo>
                  <a:lnTo>
                    <a:pt x="1854708" y="2142743"/>
                  </a:lnTo>
                  <a:lnTo>
                    <a:pt x="0" y="1071372"/>
                  </a:lnTo>
                  <a:close/>
                </a:path>
              </a:pathLst>
            </a:custGeom>
            <a:ln w="21336">
              <a:solidFill>
                <a:srgbClr val="156082"/>
              </a:solidFill>
            </a:ln>
          </p:spPr>
          <p:txBody>
            <a:bodyPr wrap="square" lIns="0" tIns="0" rIns="0" bIns="0" rtlCol="0"/>
            <a:lstStyle/>
            <a:p>
              <a:endParaRPr/>
            </a:p>
          </p:txBody>
        </p:sp>
        <p:sp>
          <p:nvSpPr>
            <p:cNvPr id="17" name="object 17"/>
            <p:cNvSpPr/>
            <p:nvPr/>
          </p:nvSpPr>
          <p:spPr>
            <a:xfrm>
              <a:off x="752855" y="1048512"/>
              <a:ext cx="4593590" cy="6152515"/>
            </a:xfrm>
            <a:custGeom>
              <a:avLst/>
              <a:gdLst/>
              <a:ahLst/>
              <a:cxnLst/>
              <a:rect l="l" t="t" r="r" b="b"/>
              <a:pathLst>
                <a:path w="4593590" h="6152515">
                  <a:moveTo>
                    <a:pt x="0" y="0"/>
                  </a:moveTo>
                  <a:lnTo>
                    <a:pt x="4593336" y="0"/>
                  </a:lnTo>
                  <a:lnTo>
                    <a:pt x="4593336" y="6152387"/>
                  </a:lnTo>
                  <a:lnTo>
                    <a:pt x="0" y="6152387"/>
                  </a:lnTo>
                  <a:lnTo>
                    <a:pt x="0" y="0"/>
                  </a:lnTo>
                  <a:close/>
                </a:path>
              </a:pathLst>
            </a:custGeom>
            <a:ln w="10668">
              <a:solidFill>
                <a:srgbClr val="156082"/>
              </a:solidFill>
            </a:ln>
          </p:spPr>
          <p:txBody>
            <a:bodyPr wrap="square" lIns="0" tIns="0" rIns="0" bIns="0" rtlCol="0"/>
            <a:lstStyle/>
            <a:p>
              <a:endParaRPr/>
            </a:p>
          </p:txBody>
        </p:sp>
      </p:grpSp>
      <p:sp>
        <p:nvSpPr>
          <p:cNvPr id="18" name="object 18"/>
          <p:cNvSpPr txBox="1"/>
          <p:nvPr/>
        </p:nvSpPr>
        <p:spPr>
          <a:xfrm>
            <a:off x="3252170" y="3059674"/>
            <a:ext cx="1093470" cy="497840"/>
          </a:xfrm>
          <a:prstGeom prst="rect">
            <a:avLst/>
          </a:prstGeom>
        </p:spPr>
        <p:txBody>
          <a:bodyPr vert="horz" wrap="square" lIns="0" tIns="12065" rIns="0" bIns="0" rtlCol="0">
            <a:spAutoFit/>
          </a:bodyPr>
          <a:lstStyle/>
          <a:p>
            <a:pPr>
              <a:lnSpc>
                <a:spcPct val="100000"/>
              </a:lnSpc>
              <a:spcBef>
                <a:spcPts val="95"/>
              </a:spcBef>
            </a:pPr>
            <a:r>
              <a:rPr sz="1550" b="1" spc="-30" dirty="0">
                <a:solidFill>
                  <a:srgbClr val="215E9A"/>
                </a:solidFill>
                <a:latin typeface="Microsoft YaHei"/>
                <a:cs typeface="Microsoft YaHei"/>
              </a:rPr>
              <a:t>ハウスドゥ</a:t>
            </a:r>
            <a:endParaRPr sz="1550">
              <a:latin typeface="Microsoft YaHei"/>
              <a:cs typeface="Microsoft YaHei"/>
            </a:endParaRPr>
          </a:p>
          <a:p>
            <a:pPr marL="490220">
              <a:lnSpc>
                <a:spcPct val="100000"/>
              </a:lnSpc>
            </a:pPr>
            <a:r>
              <a:rPr sz="1550" b="1" spc="-35" dirty="0">
                <a:solidFill>
                  <a:srgbClr val="215E9A"/>
                </a:solidFill>
                <a:latin typeface="Microsoft YaHei"/>
                <a:cs typeface="Microsoft YaHei"/>
              </a:rPr>
              <a:t>直営店</a:t>
            </a:r>
            <a:endParaRPr sz="1550">
              <a:latin typeface="Microsoft YaHei"/>
              <a:cs typeface="Microsoft YaHei"/>
            </a:endParaRPr>
          </a:p>
        </p:txBody>
      </p:sp>
      <p:sp>
        <p:nvSpPr>
          <p:cNvPr id="19" name="object 19"/>
          <p:cNvSpPr txBox="1"/>
          <p:nvPr/>
        </p:nvSpPr>
        <p:spPr>
          <a:xfrm>
            <a:off x="3765833" y="4135572"/>
            <a:ext cx="1093470" cy="497840"/>
          </a:xfrm>
          <a:prstGeom prst="rect">
            <a:avLst/>
          </a:prstGeom>
        </p:spPr>
        <p:txBody>
          <a:bodyPr vert="horz" wrap="square" lIns="0" tIns="12065" rIns="0" bIns="0" rtlCol="0">
            <a:spAutoFit/>
          </a:bodyPr>
          <a:lstStyle/>
          <a:p>
            <a:pPr>
              <a:lnSpc>
                <a:spcPct val="100000"/>
              </a:lnSpc>
              <a:spcBef>
                <a:spcPts val="95"/>
              </a:spcBef>
            </a:pPr>
            <a:r>
              <a:rPr sz="1550" b="1" spc="-30" dirty="0">
                <a:solidFill>
                  <a:srgbClr val="215E9A"/>
                </a:solidFill>
                <a:latin typeface="Microsoft YaHei"/>
                <a:cs typeface="Microsoft YaHei"/>
              </a:rPr>
              <a:t>ハウスドゥ</a:t>
            </a:r>
            <a:endParaRPr sz="1550">
              <a:latin typeface="Microsoft YaHei"/>
              <a:cs typeface="Microsoft YaHei"/>
            </a:endParaRPr>
          </a:p>
          <a:p>
            <a:pPr marL="490220">
              <a:lnSpc>
                <a:spcPct val="100000"/>
              </a:lnSpc>
            </a:pPr>
            <a:r>
              <a:rPr sz="1550" b="1" spc="-35" dirty="0">
                <a:solidFill>
                  <a:srgbClr val="215E9A"/>
                </a:solidFill>
                <a:latin typeface="Microsoft YaHei"/>
                <a:cs typeface="Microsoft YaHei"/>
              </a:rPr>
              <a:t>加盟店</a:t>
            </a:r>
            <a:endParaRPr sz="1550">
              <a:latin typeface="Microsoft YaHei"/>
              <a:cs typeface="Microsoft YaHei"/>
            </a:endParaRPr>
          </a:p>
        </p:txBody>
      </p:sp>
      <p:sp>
        <p:nvSpPr>
          <p:cNvPr id="20" name="object 20"/>
          <p:cNvSpPr txBox="1"/>
          <p:nvPr/>
        </p:nvSpPr>
        <p:spPr>
          <a:xfrm>
            <a:off x="3198894" y="5307559"/>
            <a:ext cx="1192530" cy="497840"/>
          </a:xfrm>
          <a:prstGeom prst="rect">
            <a:avLst/>
          </a:prstGeom>
        </p:spPr>
        <p:txBody>
          <a:bodyPr vert="horz" wrap="square" lIns="0" tIns="12065" rIns="0" bIns="0" rtlCol="0">
            <a:spAutoFit/>
          </a:bodyPr>
          <a:lstStyle/>
          <a:p>
            <a:pPr marL="424815" marR="5080" indent="-425450">
              <a:lnSpc>
                <a:spcPct val="100000"/>
              </a:lnSpc>
              <a:spcBef>
                <a:spcPts val="95"/>
              </a:spcBef>
            </a:pPr>
            <a:r>
              <a:rPr sz="1550" b="1" spc="-30" dirty="0" err="1">
                <a:solidFill>
                  <a:srgbClr val="215E9A"/>
                </a:solidFill>
                <a:latin typeface="Microsoft YaHei"/>
                <a:cs typeface="Microsoft YaHei"/>
              </a:rPr>
              <a:t>飯田グループ</a:t>
            </a:r>
            <a:r>
              <a:rPr sz="1550" b="1" spc="-50" dirty="0">
                <a:solidFill>
                  <a:srgbClr val="215E9A"/>
                </a:solidFill>
                <a:latin typeface="Microsoft YaHei"/>
                <a:cs typeface="Microsoft YaHei"/>
              </a:rPr>
              <a:t> </a:t>
            </a:r>
            <a:r>
              <a:rPr lang="en-US" sz="1550" b="1" spc="-50" dirty="0">
                <a:solidFill>
                  <a:srgbClr val="215E9A"/>
                </a:solidFill>
                <a:latin typeface="Microsoft YaHei"/>
                <a:cs typeface="Microsoft YaHei"/>
              </a:rPr>
              <a:t>6</a:t>
            </a:r>
            <a:r>
              <a:rPr sz="1550" b="1" spc="-50" dirty="0">
                <a:solidFill>
                  <a:srgbClr val="215E9A"/>
                </a:solidFill>
                <a:latin typeface="Microsoft YaHei"/>
                <a:cs typeface="Microsoft YaHei"/>
              </a:rPr>
              <a:t>社</a:t>
            </a:r>
            <a:endParaRPr sz="1550" dirty="0">
              <a:latin typeface="Microsoft YaHei"/>
              <a:cs typeface="Microsoft YaHei"/>
            </a:endParaRPr>
          </a:p>
        </p:txBody>
      </p:sp>
      <p:sp>
        <p:nvSpPr>
          <p:cNvPr id="21" name="object 21"/>
          <p:cNvSpPr txBox="1"/>
          <p:nvPr/>
        </p:nvSpPr>
        <p:spPr>
          <a:xfrm>
            <a:off x="1932449" y="5307559"/>
            <a:ext cx="914809" cy="489236"/>
          </a:xfrm>
          <a:prstGeom prst="rect">
            <a:avLst/>
          </a:prstGeom>
        </p:spPr>
        <p:txBody>
          <a:bodyPr vert="horz" wrap="square" lIns="0" tIns="12065" rIns="0" bIns="0" rtlCol="0">
            <a:spAutoFit/>
          </a:bodyPr>
          <a:lstStyle/>
          <a:p>
            <a:pPr marL="196215" marR="5080" indent="-196850">
              <a:lnSpc>
                <a:spcPct val="100000"/>
              </a:lnSpc>
              <a:spcBef>
                <a:spcPts val="95"/>
              </a:spcBef>
            </a:pPr>
            <a:r>
              <a:rPr sz="1550" b="1" spc="-35" dirty="0">
                <a:solidFill>
                  <a:srgbClr val="215E9A"/>
                </a:solidFill>
                <a:latin typeface="Microsoft YaHei"/>
                <a:cs typeface="Microsoft YaHei"/>
              </a:rPr>
              <a:t>建売会社他</a:t>
            </a:r>
            <a:r>
              <a:rPr lang="en-US" sz="1550" b="1" spc="-35" dirty="0">
                <a:solidFill>
                  <a:srgbClr val="215E9A"/>
                </a:solidFill>
                <a:latin typeface="Microsoft YaHei"/>
                <a:cs typeface="Microsoft YaHei"/>
              </a:rPr>
              <a:t>12</a:t>
            </a:r>
            <a:r>
              <a:rPr sz="1550" b="1" spc="-35" dirty="0">
                <a:solidFill>
                  <a:srgbClr val="215E9A"/>
                </a:solidFill>
                <a:latin typeface="Microsoft YaHei"/>
                <a:cs typeface="Microsoft YaHei"/>
              </a:rPr>
              <a:t>社</a:t>
            </a:r>
            <a:endParaRPr sz="1550" dirty="0">
              <a:latin typeface="Microsoft YaHei"/>
              <a:cs typeface="Microsoft YaHei"/>
            </a:endParaRPr>
          </a:p>
        </p:txBody>
      </p:sp>
      <p:sp>
        <p:nvSpPr>
          <p:cNvPr id="22" name="object 22"/>
          <p:cNvSpPr txBox="1"/>
          <p:nvPr/>
        </p:nvSpPr>
        <p:spPr>
          <a:xfrm>
            <a:off x="1325865" y="4184337"/>
            <a:ext cx="799465" cy="497840"/>
          </a:xfrm>
          <a:prstGeom prst="rect">
            <a:avLst/>
          </a:prstGeom>
        </p:spPr>
        <p:txBody>
          <a:bodyPr vert="horz" wrap="square" lIns="0" tIns="12065" rIns="0" bIns="0" rtlCol="0">
            <a:spAutoFit/>
          </a:bodyPr>
          <a:lstStyle/>
          <a:p>
            <a:pPr marR="5080" algn="r">
              <a:lnSpc>
                <a:spcPct val="100000"/>
              </a:lnSpc>
              <a:spcBef>
                <a:spcPts val="95"/>
              </a:spcBef>
            </a:pPr>
            <a:r>
              <a:rPr sz="1550" b="1" spc="-35" dirty="0">
                <a:solidFill>
                  <a:srgbClr val="215E9A"/>
                </a:solidFill>
                <a:latin typeface="Microsoft YaHei"/>
                <a:cs typeface="Microsoft YaHei"/>
              </a:rPr>
              <a:t>協力会社</a:t>
            </a:r>
            <a:endParaRPr sz="1550">
              <a:latin typeface="Microsoft YaHei"/>
              <a:cs typeface="Microsoft YaHei"/>
            </a:endParaRPr>
          </a:p>
          <a:p>
            <a:pPr marR="6350" algn="r">
              <a:lnSpc>
                <a:spcPct val="100000"/>
              </a:lnSpc>
            </a:pPr>
            <a:r>
              <a:rPr sz="1550" b="1" spc="-40" dirty="0">
                <a:solidFill>
                  <a:srgbClr val="215E9A"/>
                </a:solidFill>
                <a:latin typeface="Microsoft YaHei"/>
                <a:cs typeface="Microsoft YaHei"/>
              </a:rPr>
              <a:t>５社</a:t>
            </a:r>
            <a:endParaRPr sz="1550">
              <a:latin typeface="Microsoft YaHei"/>
              <a:cs typeface="Microsoft YaHei"/>
            </a:endParaRPr>
          </a:p>
        </p:txBody>
      </p:sp>
      <p:grpSp>
        <p:nvGrpSpPr>
          <p:cNvPr id="24" name="object 24"/>
          <p:cNvGrpSpPr/>
          <p:nvPr/>
        </p:nvGrpSpPr>
        <p:grpSpPr>
          <a:xfrm>
            <a:off x="5465064" y="1053083"/>
            <a:ext cx="4593590" cy="6152515"/>
            <a:chOff x="5465064" y="1053083"/>
            <a:chExt cx="4593590" cy="6152515"/>
          </a:xfrm>
        </p:grpSpPr>
        <p:sp>
          <p:nvSpPr>
            <p:cNvPr id="25" name="object 25"/>
            <p:cNvSpPr/>
            <p:nvPr/>
          </p:nvSpPr>
          <p:spPr>
            <a:xfrm>
              <a:off x="5465064" y="1053083"/>
              <a:ext cx="4593590" cy="6152515"/>
            </a:xfrm>
            <a:custGeom>
              <a:avLst/>
              <a:gdLst/>
              <a:ahLst/>
              <a:cxnLst/>
              <a:rect l="l" t="t" r="r" b="b"/>
              <a:pathLst>
                <a:path w="4593590" h="6152515">
                  <a:moveTo>
                    <a:pt x="4593335" y="6152387"/>
                  </a:moveTo>
                  <a:lnTo>
                    <a:pt x="0" y="6152387"/>
                  </a:lnTo>
                  <a:lnTo>
                    <a:pt x="0" y="0"/>
                  </a:lnTo>
                  <a:lnTo>
                    <a:pt x="4593335" y="0"/>
                  </a:lnTo>
                  <a:lnTo>
                    <a:pt x="4593335" y="6152387"/>
                  </a:lnTo>
                  <a:close/>
                </a:path>
              </a:pathLst>
            </a:custGeom>
            <a:solidFill>
              <a:srgbClr val="156082"/>
            </a:solidFill>
          </p:spPr>
          <p:txBody>
            <a:bodyPr wrap="square" lIns="0" tIns="0" rIns="0" bIns="0" rtlCol="0"/>
            <a:lstStyle/>
            <a:p>
              <a:endParaRPr/>
            </a:p>
          </p:txBody>
        </p:sp>
        <p:sp>
          <p:nvSpPr>
            <p:cNvPr id="26" name="object 26"/>
            <p:cNvSpPr/>
            <p:nvPr/>
          </p:nvSpPr>
          <p:spPr>
            <a:xfrm>
              <a:off x="7761732" y="2331719"/>
              <a:ext cx="2037714" cy="2143125"/>
            </a:xfrm>
            <a:custGeom>
              <a:avLst/>
              <a:gdLst/>
              <a:ahLst/>
              <a:cxnLst/>
              <a:rect l="l" t="t" r="r" b="b"/>
              <a:pathLst>
                <a:path w="2037715" h="2143125">
                  <a:moveTo>
                    <a:pt x="0" y="2142744"/>
                  </a:moveTo>
                  <a:lnTo>
                    <a:pt x="0" y="0"/>
                  </a:lnTo>
                  <a:lnTo>
                    <a:pt x="48748" y="549"/>
                  </a:lnTo>
                  <a:lnTo>
                    <a:pt x="97289" y="2192"/>
                  </a:lnTo>
                  <a:lnTo>
                    <a:pt x="145607" y="4919"/>
                  </a:lnTo>
                  <a:lnTo>
                    <a:pt x="193690" y="8718"/>
                  </a:lnTo>
                  <a:lnTo>
                    <a:pt x="241522" y="13579"/>
                  </a:lnTo>
                  <a:lnTo>
                    <a:pt x="289090" y="19494"/>
                  </a:lnTo>
                  <a:lnTo>
                    <a:pt x="336380" y="26450"/>
                  </a:lnTo>
                  <a:lnTo>
                    <a:pt x="383379" y="34440"/>
                  </a:lnTo>
                  <a:lnTo>
                    <a:pt x="430071" y="43451"/>
                  </a:lnTo>
                  <a:lnTo>
                    <a:pt x="476443" y="53475"/>
                  </a:lnTo>
                  <a:lnTo>
                    <a:pt x="522481" y="64501"/>
                  </a:lnTo>
                  <a:lnTo>
                    <a:pt x="568172" y="76518"/>
                  </a:lnTo>
                  <a:lnTo>
                    <a:pt x="613500" y="89517"/>
                  </a:lnTo>
                  <a:lnTo>
                    <a:pt x="658453" y="103489"/>
                  </a:lnTo>
                  <a:lnTo>
                    <a:pt x="703016" y="118421"/>
                  </a:lnTo>
                  <a:lnTo>
                    <a:pt x="747175" y="134305"/>
                  </a:lnTo>
                  <a:lnTo>
                    <a:pt x="790916" y="151130"/>
                  </a:lnTo>
                  <a:lnTo>
                    <a:pt x="834226" y="168887"/>
                  </a:lnTo>
                  <a:lnTo>
                    <a:pt x="877090" y="187564"/>
                  </a:lnTo>
                  <a:lnTo>
                    <a:pt x="919494" y="207153"/>
                  </a:lnTo>
                  <a:lnTo>
                    <a:pt x="961424" y="227642"/>
                  </a:lnTo>
                  <a:lnTo>
                    <a:pt x="1002867" y="249022"/>
                  </a:lnTo>
                  <a:lnTo>
                    <a:pt x="1043809" y="271282"/>
                  </a:lnTo>
                  <a:lnTo>
                    <a:pt x="1084234" y="294413"/>
                  </a:lnTo>
                  <a:lnTo>
                    <a:pt x="1124130" y="318405"/>
                  </a:lnTo>
                  <a:lnTo>
                    <a:pt x="1163483" y="343246"/>
                  </a:lnTo>
                  <a:lnTo>
                    <a:pt x="1202278" y="368928"/>
                  </a:lnTo>
                  <a:lnTo>
                    <a:pt x="1240502" y="395439"/>
                  </a:lnTo>
                  <a:lnTo>
                    <a:pt x="1278140" y="422770"/>
                  </a:lnTo>
                  <a:lnTo>
                    <a:pt x="1315179" y="450911"/>
                  </a:lnTo>
                  <a:lnTo>
                    <a:pt x="1351604" y="479852"/>
                  </a:lnTo>
                  <a:lnTo>
                    <a:pt x="1387402" y="509582"/>
                  </a:lnTo>
                  <a:lnTo>
                    <a:pt x="1422559" y="540092"/>
                  </a:lnTo>
                  <a:lnTo>
                    <a:pt x="1457060" y="571370"/>
                  </a:lnTo>
                  <a:lnTo>
                    <a:pt x="1490892" y="603408"/>
                  </a:lnTo>
                  <a:lnTo>
                    <a:pt x="1524041" y="636195"/>
                  </a:lnTo>
                  <a:lnTo>
                    <a:pt x="1556493" y="669720"/>
                  </a:lnTo>
                  <a:lnTo>
                    <a:pt x="1588233" y="703975"/>
                  </a:lnTo>
                  <a:lnTo>
                    <a:pt x="1619248" y="738947"/>
                  </a:lnTo>
                  <a:lnTo>
                    <a:pt x="1649525" y="774629"/>
                  </a:lnTo>
                  <a:lnTo>
                    <a:pt x="1679048" y="811009"/>
                  </a:lnTo>
                  <a:lnTo>
                    <a:pt x="1707803" y="848077"/>
                  </a:lnTo>
                  <a:lnTo>
                    <a:pt x="1735778" y="885823"/>
                  </a:lnTo>
                  <a:lnTo>
                    <a:pt x="1762958" y="924237"/>
                  </a:lnTo>
                  <a:lnTo>
                    <a:pt x="1789329" y="963309"/>
                  </a:lnTo>
                  <a:lnTo>
                    <a:pt x="1814876" y="1003029"/>
                  </a:lnTo>
                  <a:lnTo>
                    <a:pt x="1839587" y="1043386"/>
                  </a:lnTo>
                  <a:lnTo>
                    <a:pt x="1863447" y="1084371"/>
                  </a:lnTo>
                  <a:lnTo>
                    <a:pt x="1886442" y="1125973"/>
                  </a:lnTo>
                  <a:lnTo>
                    <a:pt x="1908558" y="1168183"/>
                  </a:lnTo>
                  <a:lnTo>
                    <a:pt x="1929781" y="1210990"/>
                  </a:lnTo>
                  <a:lnTo>
                    <a:pt x="1950098" y="1254384"/>
                  </a:lnTo>
                  <a:lnTo>
                    <a:pt x="1969493" y="1298354"/>
                  </a:lnTo>
                  <a:lnTo>
                    <a:pt x="1987954" y="1342892"/>
                  </a:lnTo>
                  <a:lnTo>
                    <a:pt x="2005466" y="1387986"/>
                  </a:lnTo>
                  <a:lnTo>
                    <a:pt x="2022015" y="1433626"/>
                  </a:lnTo>
                  <a:lnTo>
                    <a:pt x="2037588" y="1479804"/>
                  </a:lnTo>
                  <a:lnTo>
                    <a:pt x="0" y="2142744"/>
                  </a:lnTo>
                  <a:close/>
                </a:path>
              </a:pathLst>
            </a:custGeom>
            <a:solidFill>
              <a:srgbClr val="FFFFFF"/>
            </a:solidFill>
          </p:spPr>
          <p:txBody>
            <a:bodyPr wrap="square" lIns="0" tIns="0" rIns="0" bIns="0" rtlCol="0"/>
            <a:lstStyle/>
            <a:p>
              <a:endParaRPr/>
            </a:p>
          </p:txBody>
        </p:sp>
        <p:sp>
          <p:nvSpPr>
            <p:cNvPr id="27" name="object 27"/>
            <p:cNvSpPr/>
            <p:nvPr/>
          </p:nvSpPr>
          <p:spPr>
            <a:xfrm>
              <a:off x="7761732" y="2331719"/>
              <a:ext cx="2037714" cy="2143125"/>
            </a:xfrm>
            <a:custGeom>
              <a:avLst/>
              <a:gdLst/>
              <a:ahLst/>
              <a:cxnLst/>
              <a:rect l="l" t="t" r="r" b="b"/>
              <a:pathLst>
                <a:path w="2037715" h="2143125">
                  <a:moveTo>
                    <a:pt x="0" y="0"/>
                  </a:moveTo>
                  <a:lnTo>
                    <a:pt x="48748" y="549"/>
                  </a:lnTo>
                  <a:lnTo>
                    <a:pt x="97289" y="2192"/>
                  </a:lnTo>
                  <a:lnTo>
                    <a:pt x="145607" y="4919"/>
                  </a:lnTo>
                  <a:lnTo>
                    <a:pt x="193690" y="8718"/>
                  </a:lnTo>
                  <a:lnTo>
                    <a:pt x="241522" y="13579"/>
                  </a:lnTo>
                  <a:lnTo>
                    <a:pt x="289090" y="19494"/>
                  </a:lnTo>
                  <a:lnTo>
                    <a:pt x="336380" y="26450"/>
                  </a:lnTo>
                  <a:lnTo>
                    <a:pt x="383379" y="34440"/>
                  </a:lnTo>
                  <a:lnTo>
                    <a:pt x="430071" y="43451"/>
                  </a:lnTo>
                  <a:lnTo>
                    <a:pt x="476443" y="53475"/>
                  </a:lnTo>
                  <a:lnTo>
                    <a:pt x="522481" y="64501"/>
                  </a:lnTo>
                  <a:lnTo>
                    <a:pt x="568172" y="76518"/>
                  </a:lnTo>
                  <a:lnTo>
                    <a:pt x="613500" y="89517"/>
                  </a:lnTo>
                  <a:lnTo>
                    <a:pt x="658453" y="103489"/>
                  </a:lnTo>
                  <a:lnTo>
                    <a:pt x="703016" y="118421"/>
                  </a:lnTo>
                  <a:lnTo>
                    <a:pt x="747175" y="134305"/>
                  </a:lnTo>
                  <a:lnTo>
                    <a:pt x="790916" y="151130"/>
                  </a:lnTo>
                  <a:lnTo>
                    <a:pt x="834226" y="168887"/>
                  </a:lnTo>
                  <a:lnTo>
                    <a:pt x="877090" y="187564"/>
                  </a:lnTo>
                  <a:lnTo>
                    <a:pt x="919494" y="207153"/>
                  </a:lnTo>
                  <a:lnTo>
                    <a:pt x="961424" y="227642"/>
                  </a:lnTo>
                  <a:lnTo>
                    <a:pt x="1002867" y="249022"/>
                  </a:lnTo>
                  <a:lnTo>
                    <a:pt x="1043809" y="271282"/>
                  </a:lnTo>
                  <a:lnTo>
                    <a:pt x="1084234" y="294413"/>
                  </a:lnTo>
                  <a:lnTo>
                    <a:pt x="1124130" y="318405"/>
                  </a:lnTo>
                  <a:lnTo>
                    <a:pt x="1163483" y="343246"/>
                  </a:lnTo>
                  <a:lnTo>
                    <a:pt x="1202278" y="368928"/>
                  </a:lnTo>
                  <a:lnTo>
                    <a:pt x="1240502" y="395439"/>
                  </a:lnTo>
                  <a:lnTo>
                    <a:pt x="1278140" y="422770"/>
                  </a:lnTo>
                  <a:lnTo>
                    <a:pt x="1315179" y="450911"/>
                  </a:lnTo>
                  <a:lnTo>
                    <a:pt x="1351604" y="479852"/>
                  </a:lnTo>
                  <a:lnTo>
                    <a:pt x="1387402" y="509582"/>
                  </a:lnTo>
                  <a:lnTo>
                    <a:pt x="1422559" y="540092"/>
                  </a:lnTo>
                  <a:lnTo>
                    <a:pt x="1457060" y="571370"/>
                  </a:lnTo>
                  <a:lnTo>
                    <a:pt x="1490892" y="603408"/>
                  </a:lnTo>
                  <a:lnTo>
                    <a:pt x="1524041" y="636195"/>
                  </a:lnTo>
                  <a:lnTo>
                    <a:pt x="1556493" y="669720"/>
                  </a:lnTo>
                  <a:lnTo>
                    <a:pt x="1588233" y="703975"/>
                  </a:lnTo>
                  <a:lnTo>
                    <a:pt x="1619248" y="738947"/>
                  </a:lnTo>
                  <a:lnTo>
                    <a:pt x="1649525" y="774629"/>
                  </a:lnTo>
                  <a:lnTo>
                    <a:pt x="1679048" y="811009"/>
                  </a:lnTo>
                  <a:lnTo>
                    <a:pt x="1707803" y="848077"/>
                  </a:lnTo>
                  <a:lnTo>
                    <a:pt x="1735778" y="885823"/>
                  </a:lnTo>
                  <a:lnTo>
                    <a:pt x="1762958" y="924237"/>
                  </a:lnTo>
                  <a:lnTo>
                    <a:pt x="1789329" y="963309"/>
                  </a:lnTo>
                  <a:lnTo>
                    <a:pt x="1814876" y="1003029"/>
                  </a:lnTo>
                  <a:lnTo>
                    <a:pt x="1839587" y="1043386"/>
                  </a:lnTo>
                  <a:lnTo>
                    <a:pt x="1863447" y="1084371"/>
                  </a:lnTo>
                  <a:lnTo>
                    <a:pt x="1886442" y="1125973"/>
                  </a:lnTo>
                  <a:lnTo>
                    <a:pt x="1908558" y="1168183"/>
                  </a:lnTo>
                  <a:lnTo>
                    <a:pt x="1929781" y="1210990"/>
                  </a:lnTo>
                  <a:lnTo>
                    <a:pt x="1950098" y="1254384"/>
                  </a:lnTo>
                  <a:lnTo>
                    <a:pt x="1969493" y="1298354"/>
                  </a:lnTo>
                  <a:lnTo>
                    <a:pt x="1987954" y="1342892"/>
                  </a:lnTo>
                  <a:lnTo>
                    <a:pt x="2005466" y="1387986"/>
                  </a:lnTo>
                  <a:lnTo>
                    <a:pt x="2022015" y="1433626"/>
                  </a:lnTo>
                  <a:lnTo>
                    <a:pt x="2037588" y="1479804"/>
                  </a:lnTo>
                  <a:lnTo>
                    <a:pt x="0" y="2142744"/>
                  </a:lnTo>
                  <a:lnTo>
                    <a:pt x="0" y="0"/>
                  </a:lnTo>
                  <a:close/>
                </a:path>
              </a:pathLst>
            </a:custGeom>
            <a:ln w="21336">
              <a:solidFill>
                <a:srgbClr val="156082"/>
              </a:solidFill>
            </a:ln>
          </p:spPr>
          <p:txBody>
            <a:bodyPr wrap="square" lIns="0" tIns="0" rIns="0" bIns="0" rtlCol="0"/>
            <a:lstStyle/>
            <a:p>
              <a:endParaRPr/>
            </a:p>
          </p:txBody>
        </p:sp>
        <p:sp>
          <p:nvSpPr>
            <p:cNvPr id="28" name="object 28"/>
            <p:cNvSpPr/>
            <p:nvPr/>
          </p:nvSpPr>
          <p:spPr>
            <a:xfrm>
              <a:off x="7761732" y="3811523"/>
              <a:ext cx="2142490" cy="2395855"/>
            </a:xfrm>
            <a:custGeom>
              <a:avLst/>
              <a:gdLst/>
              <a:ahLst/>
              <a:cxnLst/>
              <a:rect l="l" t="t" r="r" b="b"/>
              <a:pathLst>
                <a:path w="2142490" h="2395854">
                  <a:moveTo>
                    <a:pt x="1258823" y="2395727"/>
                  </a:moveTo>
                  <a:lnTo>
                    <a:pt x="0" y="662940"/>
                  </a:lnTo>
                  <a:lnTo>
                    <a:pt x="2037588" y="0"/>
                  </a:lnTo>
                  <a:lnTo>
                    <a:pt x="2052114" y="46517"/>
                  </a:lnTo>
                  <a:lnTo>
                    <a:pt x="2065536" y="93177"/>
                  </a:lnTo>
                  <a:lnTo>
                    <a:pt x="2077860" y="139960"/>
                  </a:lnTo>
                  <a:lnTo>
                    <a:pt x="2089092" y="186853"/>
                  </a:lnTo>
                  <a:lnTo>
                    <a:pt x="2099235" y="233836"/>
                  </a:lnTo>
                  <a:lnTo>
                    <a:pt x="2108296" y="280896"/>
                  </a:lnTo>
                  <a:lnTo>
                    <a:pt x="2116279" y="328014"/>
                  </a:lnTo>
                  <a:lnTo>
                    <a:pt x="2123191" y="375175"/>
                  </a:lnTo>
                  <a:lnTo>
                    <a:pt x="2129036" y="422362"/>
                  </a:lnTo>
                  <a:lnTo>
                    <a:pt x="2133820" y="469558"/>
                  </a:lnTo>
                  <a:lnTo>
                    <a:pt x="2137548" y="516748"/>
                  </a:lnTo>
                  <a:lnTo>
                    <a:pt x="2140225" y="563915"/>
                  </a:lnTo>
                  <a:lnTo>
                    <a:pt x="2141857" y="611041"/>
                  </a:lnTo>
                  <a:lnTo>
                    <a:pt x="2142448" y="658112"/>
                  </a:lnTo>
                  <a:lnTo>
                    <a:pt x="2142005" y="705110"/>
                  </a:lnTo>
                  <a:lnTo>
                    <a:pt x="2140532" y="752019"/>
                  </a:lnTo>
                  <a:lnTo>
                    <a:pt x="2138034" y="798823"/>
                  </a:lnTo>
                  <a:lnTo>
                    <a:pt x="2134518" y="845504"/>
                  </a:lnTo>
                  <a:lnTo>
                    <a:pt x="2129987" y="892047"/>
                  </a:lnTo>
                  <a:lnTo>
                    <a:pt x="2124448" y="938436"/>
                  </a:lnTo>
                  <a:lnTo>
                    <a:pt x="2117906" y="984653"/>
                  </a:lnTo>
                  <a:lnTo>
                    <a:pt x="2110366" y="1030683"/>
                  </a:lnTo>
                  <a:lnTo>
                    <a:pt x="2101834" y="1076508"/>
                  </a:lnTo>
                  <a:lnTo>
                    <a:pt x="2092314" y="1122113"/>
                  </a:lnTo>
                  <a:lnTo>
                    <a:pt x="2081812" y="1167481"/>
                  </a:lnTo>
                  <a:lnTo>
                    <a:pt x="2070333" y="1212596"/>
                  </a:lnTo>
                  <a:lnTo>
                    <a:pt x="2057883" y="1257440"/>
                  </a:lnTo>
                  <a:lnTo>
                    <a:pt x="2044466" y="1301998"/>
                  </a:lnTo>
                  <a:lnTo>
                    <a:pt x="2030089" y="1346254"/>
                  </a:lnTo>
                  <a:lnTo>
                    <a:pt x="2014755" y="1390190"/>
                  </a:lnTo>
                  <a:lnTo>
                    <a:pt x="1998472" y="1433791"/>
                  </a:lnTo>
                  <a:lnTo>
                    <a:pt x="1981243" y="1477039"/>
                  </a:lnTo>
                  <a:lnTo>
                    <a:pt x="1963075" y="1519919"/>
                  </a:lnTo>
                  <a:lnTo>
                    <a:pt x="1943972" y="1562414"/>
                  </a:lnTo>
                  <a:lnTo>
                    <a:pt x="1923939" y="1604508"/>
                  </a:lnTo>
                  <a:lnTo>
                    <a:pt x="1902983" y="1646183"/>
                  </a:lnTo>
                  <a:lnTo>
                    <a:pt x="1881108" y="1687425"/>
                  </a:lnTo>
                  <a:lnTo>
                    <a:pt x="1858320" y="1728216"/>
                  </a:lnTo>
                  <a:lnTo>
                    <a:pt x="1834624" y="1768539"/>
                  </a:lnTo>
                  <a:lnTo>
                    <a:pt x="1810024" y="1808379"/>
                  </a:lnTo>
                  <a:lnTo>
                    <a:pt x="1784528" y="1847719"/>
                  </a:lnTo>
                  <a:lnTo>
                    <a:pt x="1758139" y="1886542"/>
                  </a:lnTo>
                  <a:lnTo>
                    <a:pt x="1730862" y="1924832"/>
                  </a:lnTo>
                  <a:lnTo>
                    <a:pt x="1702705" y="1962573"/>
                  </a:lnTo>
                  <a:lnTo>
                    <a:pt x="1673671" y="1999748"/>
                  </a:lnTo>
                  <a:lnTo>
                    <a:pt x="1643765" y="2036341"/>
                  </a:lnTo>
                  <a:lnTo>
                    <a:pt x="1612994" y="2072335"/>
                  </a:lnTo>
                  <a:lnTo>
                    <a:pt x="1581362" y="2107713"/>
                  </a:lnTo>
                  <a:lnTo>
                    <a:pt x="1548875" y="2142461"/>
                  </a:lnTo>
                  <a:lnTo>
                    <a:pt x="1515538" y="2176560"/>
                  </a:lnTo>
                  <a:lnTo>
                    <a:pt x="1481357" y="2209995"/>
                  </a:lnTo>
                  <a:lnTo>
                    <a:pt x="1446336" y="2242748"/>
                  </a:lnTo>
                  <a:lnTo>
                    <a:pt x="1410480" y="2274805"/>
                  </a:lnTo>
                  <a:lnTo>
                    <a:pt x="1373796" y="2306147"/>
                  </a:lnTo>
                  <a:lnTo>
                    <a:pt x="1336288" y="2336759"/>
                  </a:lnTo>
                  <a:lnTo>
                    <a:pt x="1297962" y="2366625"/>
                  </a:lnTo>
                  <a:lnTo>
                    <a:pt x="1258823" y="2395727"/>
                  </a:lnTo>
                  <a:close/>
                </a:path>
              </a:pathLst>
            </a:custGeom>
            <a:solidFill>
              <a:srgbClr val="FFFFFF"/>
            </a:solidFill>
          </p:spPr>
          <p:txBody>
            <a:bodyPr wrap="square" lIns="0" tIns="0" rIns="0" bIns="0" rtlCol="0"/>
            <a:lstStyle/>
            <a:p>
              <a:endParaRPr/>
            </a:p>
          </p:txBody>
        </p:sp>
        <p:sp>
          <p:nvSpPr>
            <p:cNvPr id="29" name="object 29"/>
            <p:cNvSpPr/>
            <p:nvPr/>
          </p:nvSpPr>
          <p:spPr>
            <a:xfrm>
              <a:off x="7761732" y="3811523"/>
              <a:ext cx="2142490" cy="2395855"/>
            </a:xfrm>
            <a:custGeom>
              <a:avLst/>
              <a:gdLst/>
              <a:ahLst/>
              <a:cxnLst/>
              <a:rect l="l" t="t" r="r" b="b"/>
              <a:pathLst>
                <a:path w="2142490" h="2395854">
                  <a:moveTo>
                    <a:pt x="2037588" y="0"/>
                  </a:moveTo>
                  <a:lnTo>
                    <a:pt x="2052114" y="46517"/>
                  </a:lnTo>
                  <a:lnTo>
                    <a:pt x="2065536" y="93177"/>
                  </a:lnTo>
                  <a:lnTo>
                    <a:pt x="2077860" y="139960"/>
                  </a:lnTo>
                  <a:lnTo>
                    <a:pt x="2089092" y="186853"/>
                  </a:lnTo>
                  <a:lnTo>
                    <a:pt x="2099235" y="233836"/>
                  </a:lnTo>
                  <a:lnTo>
                    <a:pt x="2108296" y="280896"/>
                  </a:lnTo>
                  <a:lnTo>
                    <a:pt x="2116279" y="328014"/>
                  </a:lnTo>
                  <a:lnTo>
                    <a:pt x="2123191" y="375175"/>
                  </a:lnTo>
                  <a:lnTo>
                    <a:pt x="2129036" y="422362"/>
                  </a:lnTo>
                  <a:lnTo>
                    <a:pt x="2133820" y="469558"/>
                  </a:lnTo>
                  <a:lnTo>
                    <a:pt x="2137548" y="516748"/>
                  </a:lnTo>
                  <a:lnTo>
                    <a:pt x="2140225" y="563915"/>
                  </a:lnTo>
                  <a:lnTo>
                    <a:pt x="2141857" y="611041"/>
                  </a:lnTo>
                  <a:lnTo>
                    <a:pt x="2142448" y="658112"/>
                  </a:lnTo>
                  <a:lnTo>
                    <a:pt x="2142005" y="705110"/>
                  </a:lnTo>
                  <a:lnTo>
                    <a:pt x="2140532" y="752019"/>
                  </a:lnTo>
                  <a:lnTo>
                    <a:pt x="2138034" y="798823"/>
                  </a:lnTo>
                  <a:lnTo>
                    <a:pt x="2134518" y="845504"/>
                  </a:lnTo>
                  <a:lnTo>
                    <a:pt x="2129987" y="892047"/>
                  </a:lnTo>
                  <a:lnTo>
                    <a:pt x="2124448" y="938436"/>
                  </a:lnTo>
                  <a:lnTo>
                    <a:pt x="2117906" y="984653"/>
                  </a:lnTo>
                  <a:lnTo>
                    <a:pt x="2110366" y="1030683"/>
                  </a:lnTo>
                  <a:lnTo>
                    <a:pt x="2101834" y="1076508"/>
                  </a:lnTo>
                  <a:lnTo>
                    <a:pt x="2092314" y="1122113"/>
                  </a:lnTo>
                  <a:lnTo>
                    <a:pt x="2081812" y="1167481"/>
                  </a:lnTo>
                  <a:lnTo>
                    <a:pt x="2070333" y="1212596"/>
                  </a:lnTo>
                  <a:lnTo>
                    <a:pt x="2057883" y="1257440"/>
                  </a:lnTo>
                  <a:lnTo>
                    <a:pt x="2044466" y="1301998"/>
                  </a:lnTo>
                  <a:lnTo>
                    <a:pt x="2030089" y="1346254"/>
                  </a:lnTo>
                  <a:lnTo>
                    <a:pt x="2014755" y="1390190"/>
                  </a:lnTo>
                  <a:lnTo>
                    <a:pt x="1998472" y="1433791"/>
                  </a:lnTo>
                  <a:lnTo>
                    <a:pt x="1981243" y="1477039"/>
                  </a:lnTo>
                  <a:lnTo>
                    <a:pt x="1963075" y="1519919"/>
                  </a:lnTo>
                  <a:lnTo>
                    <a:pt x="1943972" y="1562414"/>
                  </a:lnTo>
                  <a:lnTo>
                    <a:pt x="1923939" y="1604508"/>
                  </a:lnTo>
                  <a:lnTo>
                    <a:pt x="1902983" y="1646183"/>
                  </a:lnTo>
                  <a:lnTo>
                    <a:pt x="1881108" y="1687425"/>
                  </a:lnTo>
                  <a:lnTo>
                    <a:pt x="1858320" y="1728216"/>
                  </a:lnTo>
                  <a:lnTo>
                    <a:pt x="1834624" y="1768539"/>
                  </a:lnTo>
                  <a:lnTo>
                    <a:pt x="1810024" y="1808379"/>
                  </a:lnTo>
                  <a:lnTo>
                    <a:pt x="1784528" y="1847719"/>
                  </a:lnTo>
                  <a:lnTo>
                    <a:pt x="1758139" y="1886542"/>
                  </a:lnTo>
                  <a:lnTo>
                    <a:pt x="1730862" y="1924832"/>
                  </a:lnTo>
                  <a:lnTo>
                    <a:pt x="1702705" y="1962573"/>
                  </a:lnTo>
                  <a:lnTo>
                    <a:pt x="1673671" y="1999748"/>
                  </a:lnTo>
                  <a:lnTo>
                    <a:pt x="1643765" y="2036341"/>
                  </a:lnTo>
                  <a:lnTo>
                    <a:pt x="1612994" y="2072335"/>
                  </a:lnTo>
                  <a:lnTo>
                    <a:pt x="1581362" y="2107713"/>
                  </a:lnTo>
                  <a:lnTo>
                    <a:pt x="1548875" y="2142461"/>
                  </a:lnTo>
                  <a:lnTo>
                    <a:pt x="1515538" y="2176560"/>
                  </a:lnTo>
                  <a:lnTo>
                    <a:pt x="1481357" y="2209995"/>
                  </a:lnTo>
                  <a:lnTo>
                    <a:pt x="1446336" y="2242748"/>
                  </a:lnTo>
                  <a:lnTo>
                    <a:pt x="1410480" y="2274805"/>
                  </a:lnTo>
                  <a:lnTo>
                    <a:pt x="1373796" y="2306147"/>
                  </a:lnTo>
                  <a:lnTo>
                    <a:pt x="1336288" y="2336759"/>
                  </a:lnTo>
                  <a:lnTo>
                    <a:pt x="1297962" y="2366625"/>
                  </a:lnTo>
                  <a:lnTo>
                    <a:pt x="1258823" y="2395727"/>
                  </a:lnTo>
                  <a:lnTo>
                    <a:pt x="0" y="662940"/>
                  </a:lnTo>
                  <a:lnTo>
                    <a:pt x="2037588" y="0"/>
                  </a:lnTo>
                  <a:close/>
                </a:path>
              </a:pathLst>
            </a:custGeom>
            <a:ln w="21336">
              <a:solidFill>
                <a:srgbClr val="156082"/>
              </a:solidFill>
            </a:ln>
          </p:spPr>
          <p:txBody>
            <a:bodyPr wrap="square" lIns="0" tIns="0" rIns="0" bIns="0" rtlCol="0"/>
            <a:lstStyle/>
            <a:p>
              <a:endParaRPr/>
            </a:p>
          </p:txBody>
        </p:sp>
        <p:sp>
          <p:nvSpPr>
            <p:cNvPr id="30" name="object 30"/>
            <p:cNvSpPr/>
            <p:nvPr/>
          </p:nvSpPr>
          <p:spPr>
            <a:xfrm>
              <a:off x="6502907" y="4474463"/>
              <a:ext cx="2517775" cy="2141855"/>
            </a:xfrm>
            <a:custGeom>
              <a:avLst/>
              <a:gdLst/>
              <a:ahLst/>
              <a:cxnLst/>
              <a:rect l="l" t="t" r="r" b="b"/>
              <a:pathLst>
                <a:path w="2517775" h="2141854">
                  <a:moveTo>
                    <a:pt x="1282084" y="2141856"/>
                  </a:moveTo>
                  <a:lnTo>
                    <a:pt x="1235563" y="2141856"/>
                  </a:lnTo>
                  <a:lnTo>
                    <a:pt x="1189050" y="2140848"/>
                  </a:lnTo>
                  <a:lnTo>
                    <a:pt x="1142564" y="2138833"/>
                  </a:lnTo>
                  <a:lnTo>
                    <a:pt x="1096121" y="2135810"/>
                  </a:lnTo>
                  <a:lnTo>
                    <a:pt x="1049738" y="2131780"/>
                  </a:lnTo>
                  <a:lnTo>
                    <a:pt x="1003434" y="2126742"/>
                  </a:lnTo>
                  <a:lnTo>
                    <a:pt x="957226" y="2120697"/>
                  </a:lnTo>
                  <a:lnTo>
                    <a:pt x="911130" y="2113644"/>
                  </a:lnTo>
                  <a:lnTo>
                    <a:pt x="865165" y="2105584"/>
                  </a:lnTo>
                  <a:lnTo>
                    <a:pt x="819347" y="2096516"/>
                  </a:lnTo>
                  <a:lnTo>
                    <a:pt x="773695" y="2086440"/>
                  </a:lnTo>
                  <a:lnTo>
                    <a:pt x="728225" y="2075357"/>
                  </a:lnTo>
                  <a:lnTo>
                    <a:pt x="682955" y="2063266"/>
                  </a:lnTo>
                  <a:lnTo>
                    <a:pt x="637902" y="2050168"/>
                  </a:lnTo>
                  <a:lnTo>
                    <a:pt x="593084" y="2036062"/>
                  </a:lnTo>
                  <a:lnTo>
                    <a:pt x="548518" y="2020949"/>
                  </a:lnTo>
                  <a:lnTo>
                    <a:pt x="504221" y="2004828"/>
                  </a:lnTo>
                  <a:lnTo>
                    <a:pt x="460211" y="1987699"/>
                  </a:lnTo>
                  <a:lnTo>
                    <a:pt x="416505" y="1969563"/>
                  </a:lnTo>
                  <a:lnTo>
                    <a:pt x="373121" y="1950420"/>
                  </a:lnTo>
                  <a:lnTo>
                    <a:pt x="330076" y="1930269"/>
                  </a:lnTo>
                  <a:lnTo>
                    <a:pt x="287387" y="1909110"/>
                  </a:lnTo>
                  <a:lnTo>
                    <a:pt x="245071" y="1886944"/>
                  </a:lnTo>
                  <a:lnTo>
                    <a:pt x="203147" y="1863770"/>
                  </a:lnTo>
                  <a:lnTo>
                    <a:pt x="161631" y="1839588"/>
                  </a:lnTo>
                  <a:lnTo>
                    <a:pt x="120541" y="1814399"/>
                  </a:lnTo>
                  <a:lnTo>
                    <a:pt x="79894" y="1788203"/>
                  </a:lnTo>
                  <a:lnTo>
                    <a:pt x="39708" y="1760999"/>
                  </a:lnTo>
                  <a:lnTo>
                    <a:pt x="0" y="1732787"/>
                  </a:lnTo>
                  <a:lnTo>
                    <a:pt x="1258824" y="0"/>
                  </a:lnTo>
                  <a:lnTo>
                    <a:pt x="2517648" y="1732787"/>
                  </a:lnTo>
                  <a:lnTo>
                    <a:pt x="2477939" y="1760999"/>
                  </a:lnTo>
                  <a:lnTo>
                    <a:pt x="2437753" y="1788203"/>
                  </a:lnTo>
                  <a:lnTo>
                    <a:pt x="2397106" y="1814399"/>
                  </a:lnTo>
                  <a:lnTo>
                    <a:pt x="2356016" y="1839588"/>
                  </a:lnTo>
                  <a:lnTo>
                    <a:pt x="2314500" y="1863770"/>
                  </a:lnTo>
                  <a:lnTo>
                    <a:pt x="2272576" y="1886944"/>
                  </a:lnTo>
                  <a:lnTo>
                    <a:pt x="2230260" y="1909110"/>
                  </a:lnTo>
                  <a:lnTo>
                    <a:pt x="2187571" y="1930269"/>
                  </a:lnTo>
                  <a:lnTo>
                    <a:pt x="2144526" y="1950420"/>
                  </a:lnTo>
                  <a:lnTo>
                    <a:pt x="2101142" y="1969563"/>
                  </a:lnTo>
                  <a:lnTo>
                    <a:pt x="2057436" y="1987699"/>
                  </a:lnTo>
                  <a:lnTo>
                    <a:pt x="2013426" y="2004828"/>
                  </a:lnTo>
                  <a:lnTo>
                    <a:pt x="1969129" y="2020949"/>
                  </a:lnTo>
                  <a:lnTo>
                    <a:pt x="1924563" y="2036062"/>
                  </a:lnTo>
                  <a:lnTo>
                    <a:pt x="1879745" y="2050168"/>
                  </a:lnTo>
                  <a:lnTo>
                    <a:pt x="1834692" y="2063266"/>
                  </a:lnTo>
                  <a:lnTo>
                    <a:pt x="1789422" y="2075357"/>
                  </a:lnTo>
                  <a:lnTo>
                    <a:pt x="1743953" y="2086440"/>
                  </a:lnTo>
                  <a:lnTo>
                    <a:pt x="1698300" y="2096516"/>
                  </a:lnTo>
                  <a:lnTo>
                    <a:pt x="1652483" y="2105584"/>
                  </a:lnTo>
                  <a:lnTo>
                    <a:pt x="1606517" y="2113644"/>
                  </a:lnTo>
                  <a:lnTo>
                    <a:pt x="1560422" y="2120697"/>
                  </a:lnTo>
                  <a:lnTo>
                    <a:pt x="1514213" y="2126742"/>
                  </a:lnTo>
                  <a:lnTo>
                    <a:pt x="1467909" y="2131780"/>
                  </a:lnTo>
                  <a:lnTo>
                    <a:pt x="1421527" y="2135810"/>
                  </a:lnTo>
                  <a:lnTo>
                    <a:pt x="1375084" y="2138833"/>
                  </a:lnTo>
                  <a:lnTo>
                    <a:pt x="1328597" y="2140848"/>
                  </a:lnTo>
                  <a:lnTo>
                    <a:pt x="1282084" y="2141856"/>
                  </a:lnTo>
                  <a:close/>
                </a:path>
              </a:pathLst>
            </a:custGeom>
            <a:solidFill>
              <a:srgbClr val="FFFFFF"/>
            </a:solidFill>
          </p:spPr>
          <p:txBody>
            <a:bodyPr wrap="square" lIns="0" tIns="0" rIns="0" bIns="0" rtlCol="0"/>
            <a:lstStyle/>
            <a:p>
              <a:endParaRPr/>
            </a:p>
          </p:txBody>
        </p:sp>
        <p:sp>
          <p:nvSpPr>
            <p:cNvPr id="31" name="object 31"/>
            <p:cNvSpPr/>
            <p:nvPr/>
          </p:nvSpPr>
          <p:spPr>
            <a:xfrm>
              <a:off x="6502907" y="4474463"/>
              <a:ext cx="2517775" cy="2141855"/>
            </a:xfrm>
            <a:custGeom>
              <a:avLst/>
              <a:gdLst/>
              <a:ahLst/>
              <a:cxnLst/>
              <a:rect l="l" t="t" r="r" b="b"/>
              <a:pathLst>
                <a:path w="2517775" h="2141854">
                  <a:moveTo>
                    <a:pt x="2517648" y="1732787"/>
                  </a:moveTo>
                  <a:lnTo>
                    <a:pt x="2477939" y="1760999"/>
                  </a:lnTo>
                  <a:lnTo>
                    <a:pt x="2437753" y="1788203"/>
                  </a:lnTo>
                  <a:lnTo>
                    <a:pt x="2397106" y="1814399"/>
                  </a:lnTo>
                  <a:lnTo>
                    <a:pt x="2356016" y="1839588"/>
                  </a:lnTo>
                  <a:lnTo>
                    <a:pt x="2314500" y="1863770"/>
                  </a:lnTo>
                  <a:lnTo>
                    <a:pt x="2272576" y="1886944"/>
                  </a:lnTo>
                  <a:lnTo>
                    <a:pt x="2230260" y="1909110"/>
                  </a:lnTo>
                  <a:lnTo>
                    <a:pt x="2187571" y="1930269"/>
                  </a:lnTo>
                  <a:lnTo>
                    <a:pt x="2144526" y="1950420"/>
                  </a:lnTo>
                  <a:lnTo>
                    <a:pt x="2101142" y="1969563"/>
                  </a:lnTo>
                  <a:lnTo>
                    <a:pt x="2057436" y="1987699"/>
                  </a:lnTo>
                  <a:lnTo>
                    <a:pt x="2013426" y="2004828"/>
                  </a:lnTo>
                  <a:lnTo>
                    <a:pt x="1969129" y="2020949"/>
                  </a:lnTo>
                  <a:lnTo>
                    <a:pt x="1924563" y="2036062"/>
                  </a:lnTo>
                  <a:lnTo>
                    <a:pt x="1879745" y="2050168"/>
                  </a:lnTo>
                  <a:lnTo>
                    <a:pt x="1834692" y="2063266"/>
                  </a:lnTo>
                  <a:lnTo>
                    <a:pt x="1789422" y="2075357"/>
                  </a:lnTo>
                  <a:lnTo>
                    <a:pt x="1743953" y="2086440"/>
                  </a:lnTo>
                  <a:lnTo>
                    <a:pt x="1698300" y="2096516"/>
                  </a:lnTo>
                  <a:lnTo>
                    <a:pt x="1652483" y="2105584"/>
                  </a:lnTo>
                  <a:lnTo>
                    <a:pt x="1606517" y="2113644"/>
                  </a:lnTo>
                  <a:lnTo>
                    <a:pt x="1560422" y="2120697"/>
                  </a:lnTo>
                  <a:lnTo>
                    <a:pt x="1514213" y="2126742"/>
                  </a:lnTo>
                  <a:lnTo>
                    <a:pt x="1467909" y="2131780"/>
                  </a:lnTo>
                  <a:lnTo>
                    <a:pt x="1421527" y="2135810"/>
                  </a:lnTo>
                  <a:lnTo>
                    <a:pt x="1375084" y="2138833"/>
                  </a:lnTo>
                  <a:lnTo>
                    <a:pt x="1328597" y="2140848"/>
                  </a:lnTo>
                  <a:lnTo>
                    <a:pt x="1282084" y="2141856"/>
                  </a:lnTo>
                  <a:lnTo>
                    <a:pt x="1235563" y="2141856"/>
                  </a:lnTo>
                  <a:lnTo>
                    <a:pt x="1189050" y="2140848"/>
                  </a:lnTo>
                  <a:lnTo>
                    <a:pt x="1142564" y="2138833"/>
                  </a:lnTo>
                  <a:lnTo>
                    <a:pt x="1096121" y="2135810"/>
                  </a:lnTo>
                  <a:lnTo>
                    <a:pt x="1049738" y="2131780"/>
                  </a:lnTo>
                  <a:lnTo>
                    <a:pt x="1003434" y="2126742"/>
                  </a:lnTo>
                  <a:lnTo>
                    <a:pt x="957226" y="2120697"/>
                  </a:lnTo>
                  <a:lnTo>
                    <a:pt x="911130" y="2113644"/>
                  </a:lnTo>
                  <a:lnTo>
                    <a:pt x="865165" y="2105584"/>
                  </a:lnTo>
                  <a:lnTo>
                    <a:pt x="819347" y="2096516"/>
                  </a:lnTo>
                  <a:lnTo>
                    <a:pt x="773695" y="2086440"/>
                  </a:lnTo>
                  <a:lnTo>
                    <a:pt x="728225" y="2075357"/>
                  </a:lnTo>
                  <a:lnTo>
                    <a:pt x="682955" y="2063266"/>
                  </a:lnTo>
                  <a:lnTo>
                    <a:pt x="637902" y="2050168"/>
                  </a:lnTo>
                  <a:lnTo>
                    <a:pt x="593084" y="2036062"/>
                  </a:lnTo>
                  <a:lnTo>
                    <a:pt x="548518" y="2020949"/>
                  </a:lnTo>
                  <a:lnTo>
                    <a:pt x="504221" y="2004828"/>
                  </a:lnTo>
                  <a:lnTo>
                    <a:pt x="460211" y="1987699"/>
                  </a:lnTo>
                  <a:lnTo>
                    <a:pt x="416505" y="1969563"/>
                  </a:lnTo>
                  <a:lnTo>
                    <a:pt x="373121" y="1950420"/>
                  </a:lnTo>
                  <a:lnTo>
                    <a:pt x="330076" y="1930269"/>
                  </a:lnTo>
                  <a:lnTo>
                    <a:pt x="287387" y="1909110"/>
                  </a:lnTo>
                  <a:lnTo>
                    <a:pt x="245071" y="1886944"/>
                  </a:lnTo>
                  <a:lnTo>
                    <a:pt x="203147" y="1863770"/>
                  </a:lnTo>
                  <a:lnTo>
                    <a:pt x="161631" y="1839588"/>
                  </a:lnTo>
                  <a:lnTo>
                    <a:pt x="120541" y="1814399"/>
                  </a:lnTo>
                  <a:lnTo>
                    <a:pt x="79894" y="1788203"/>
                  </a:lnTo>
                  <a:lnTo>
                    <a:pt x="39708" y="1760999"/>
                  </a:lnTo>
                  <a:lnTo>
                    <a:pt x="0" y="1732787"/>
                  </a:lnTo>
                  <a:lnTo>
                    <a:pt x="1258824" y="0"/>
                  </a:lnTo>
                  <a:lnTo>
                    <a:pt x="2517648" y="1732787"/>
                  </a:lnTo>
                  <a:close/>
                </a:path>
              </a:pathLst>
            </a:custGeom>
            <a:ln w="21336">
              <a:solidFill>
                <a:srgbClr val="156082"/>
              </a:solidFill>
            </a:ln>
          </p:spPr>
          <p:txBody>
            <a:bodyPr wrap="square" lIns="0" tIns="0" rIns="0" bIns="0" rtlCol="0"/>
            <a:lstStyle/>
            <a:p>
              <a:endParaRPr/>
            </a:p>
          </p:txBody>
        </p:sp>
        <p:sp>
          <p:nvSpPr>
            <p:cNvPr id="32" name="object 32"/>
            <p:cNvSpPr/>
            <p:nvPr/>
          </p:nvSpPr>
          <p:spPr>
            <a:xfrm>
              <a:off x="5619283" y="3811523"/>
              <a:ext cx="2142490" cy="2395855"/>
            </a:xfrm>
            <a:custGeom>
              <a:avLst/>
              <a:gdLst/>
              <a:ahLst/>
              <a:cxnLst/>
              <a:rect l="l" t="t" r="r" b="b"/>
              <a:pathLst>
                <a:path w="2142490" h="2395854">
                  <a:moveTo>
                    <a:pt x="883624" y="2395727"/>
                  </a:moveTo>
                  <a:lnTo>
                    <a:pt x="844485" y="2366625"/>
                  </a:lnTo>
                  <a:lnTo>
                    <a:pt x="806159" y="2336759"/>
                  </a:lnTo>
                  <a:lnTo>
                    <a:pt x="768651" y="2306147"/>
                  </a:lnTo>
                  <a:lnTo>
                    <a:pt x="731967" y="2274805"/>
                  </a:lnTo>
                  <a:lnTo>
                    <a:pt x="696111" y="2242748"/>
                  </a:lnTo>
                  <a:lnTo>
                    <a:pt x="661090" y="2209995"/>
                  </a:lnTo>
                  <a:lnTo>
                    <a:pt x="626909" y="2176560"/>
                  </a:lnTo>
                  <a:lnTo>
                    <a:pt x="593572" y="2142461"/>
                  </a:lnTo>
                  <a:lnTo>
                    <a:pt x="561085" y="2107713"/>
                  </a:lnTo>
                  <a:lnTo>
                    <a:pt x="529453" y="2072335"/>
                  </a:lnTo>
                  <a:lnTo>
                    <a:pt x="498682" y="2036341"/>
                  </a:lnTo>
                  <a:lnTo>
                    <a:pt x="468777" y="1999748"/>
                  </a:lnTo>
                  <a:lnTo>
                    <a:pt x="439743" y="1962573"/>
                  </a:lnTo>
                  <a:lnTo>
                    <a:pt x="411585" y="1924832"/>
                  </a:lnTo>
                  <a:lnTo>
                    <a:pt x="384309" y="1886542"/>
                  </a:lnTo>
                  <a:lnTo>
                    <a:pt x="357920" y="1847719"/>
                  </a:lnTo>
                  <a:lnTo>
                    <a:pt x="332423" y="1808379"/>
                  </a:lnTo>
                  <a:lnTo>
                    <a:pt x="307824" y="1768539"/>
                  </a:lnTo>
                  <a:lnTo>
                    <a:pt x="284127" y="1728216"/>
                  </a:lnTo>
                  <a:lnTo>
                    <a:pt x="261339" y="1687425"/>
                  </a:lnTo>
                  <a:lnTo>
                    <a:pt x="239464" y="1646183"/>
                  </a:lnTo>
                  <a:lnTo>
                    <a:pt x="218508" y="1604508"/>
                  </a:lnTo>
                  <a:lnTo>
                    <a:pt x="198476" y="1562414"/>
                  </a:lnTo>
                  <a:lnTo>
                    <a:pt x="179373" y="1519919"/>
                  </a:lnTo>
                  <a:lnTo>
                    <a:pt x="161204" y="1477039"/>
                  </a:lnTo>
                  <a:lnTo>
                    <a:pt x="143976" y="1433791"/>
                  </a:lnTo>
                  <a:lnTo>
                    <a:pt x="127692" y="1390190"/>
                  </a:lnTo>
                  <a:lnTo>
                    <a:pt x="112359" y="1346254"/>
                  </a:lnTo>
                  <a:lnTo>
                    <a:pt x="97981" y="1301998"/>
                  </a:lnTo>
                  <a:lnTo>
                    <a:pt x="84565" y="1257440"/>
                  </a:lnTo>
                  <a:lnTo>
                    <a:pt x="72115" y="1212596"/>
                  </a:lnTo>
                  <a:lnTo>
                    <a:pt x="60636" y="1167481"/>
                  </a:lnTo>
                  <a:lnTo>
                    <a:pt x="50134" y="1122113"/>
                  </a:lnTo>
                  <a:lnTo>
                    <a:pt x="40614" y="1076508"/>
                  </a:lnTo>
                  <a:lnTo>
                    <a:pt x="32081" y="1030683"/>
                  </a:lnTo>
                  <a:lnTo>
                    <a:pt x="24541" y="984653"/>
                  </a:lnTo>
                  <a:lnTo>
                    <a:pt x="17999" y="938436"/>
                  </a:lnTo>
                  <a:lnTo>
                    <a:pt x="12460" y="892047"/>
                  </a:lnTo>
                  <a:lnTo>
                    <a:pt x="7930" y="845504"/>
                  </a:lnTo>
                  <a:lnTo>
                    <a:pt x="4414" y="798823"/>
                  </a:lnTo>
                  <a:lnTo>
                    <a:pt x="1916" y="752019"/>
                  </a:lnTo>
                  <a:lnTo>
                    <a:pt x="443" y="705110"/>
                  </a:lnTo>
                  <a:lnTo>
                    <a:pt x="0" y="658112"/>
                  </a:lnTo>
                  <a:lnTo>
                    <a:pt x="591" y="611041"/>
                  </a:lnTo>
                  <a:lnTo>
                    <a:pt x="2223" y="563915"/>
                  </a:lnTo>
                  <a:lnTo>
                    <a:pt x="4900" y="516748"/>
                  </a:lnTo>
                  <a:lnTo>
                    <a:pt x="8627" y="469558"/>
                  </a:lnTo>
                  <a:lnTo>
                    <a:pt x="13411" y="422362"/>
                  </a:lnTo>
                  <a:lnTo>
                    <a:pt x="19257" y="375175"/>
                  </a:lnTo>
                  <a:lnTo>
                    <a:pt x="26168" y="328014"/>
                  </a:lnTo>
                  <a:lnTo>
                    <a:pt x="34152" y="280896"/>
                  </a:lnTo>
                  <a:lnTo>
                    <a:pt x="43213" y="233836"/>
                  </a:lnTo>
                  <a:lnTo>
                    <a:pt x="53356" y="186853"/>
                  </a:lnTo>
                  <a:lnTo>
                    <a:pt x="64587" y="139960"/>
                  </a:lnTo>
                  <a:lnTo>
                    <a:pt x="76912" y="93177"/>
                  </a:lnTo>
                  <a:lnTo>
                    <a:pt x="90334" y="46517"/>
                  </a:lnTo>
                  <a:lnTo>
                    <a:pt x="104860" y="0"/>
                  </a:lnTo>
                  <a:lnTo>
                    <a:pt x="2142448" y="662940"/>
                  </a:lnTo>
                  <a:lnTo>
                    <a:pt x="883624" y="2395727"/>
                  </a:lnTo>
                  <a:close/>
                </a:path>
              </a:pathLst>
            </a:custGeom>
            <a:solidFill>
              <a:srgbClr val="FFFFFF"/>
            </a:solidFill>
          </p:spPr>
          <p:txBody>
            <a:bodyPr wrap="square" lIns="0" tIns="0" rIns="0" bIns="0" rtlCol="0"/>
            <a:lstStyle/>
            <a:p>
              <a:endParaRPr/>
            </a:p>
          </p:txBody>
        </p:sp>
        <p:sp>
          <p:nvSpPr>
            <p:cNvPr id="33" name="object 33"/>
            <p:cNvSpPr/>
            <p:nvPr/>
          </p:nvSpPr>
          <p:spPr>
            <a:xfrm>
              <a:off x="5619283" y="3811523"/>
              <a:ext cx="2142490" cy="2395855"/>
            </a:xfrm>
            <a:custGeom>
              <a:avLst/>
              <a:gdLst/>
              <a:ahLst/>
              <a:cxnLst/>
              <a:rect l="l" t="t" r="r" b="b"/>
              <a:pathLst>
                <a:path w="2142490" h="2395854">
                  <a:moveTo>
                    <a:pt x="883624" y="2395727"/>
                  </a:moveTo>
                  <a:lnTo>
                    <a:pt x="844485" y="2366625"/>
                  </a:lnTo>
                  <a:lnTo>
                    <a:pt x="806159" y="2336759"/>
                  </a:lnTo>
                  <a:lnTo>
                    <a:pt x="768651" y="2306147"/>
                  </a:lnTo>
                  <a:lnTo>
                    <a:pt x="731967" y="2274805"/>
                  </a:lnTo>
                  <a:lnTo>
                    <a:pt x="696111" y="2242748"/>
                  </a:lnTo>
                  <a:lnTo>
                    <a:pt x="661090" y="2209995"/>
                  </a:lnTo>
                  <a:lnTo>
                    <a:pt x="626909" y="2176560"/>
                  </a:lnTo>
                  <a:lnTo>
                    <a:pt x="593572" y="2142461"/>
                  </a:lnTo>
                  <a:lnTo>
                    <a:pt x="561085" y="2107713"/>
                  </a:lnTo>
                  <a:lnTo>
                    <a:pt x="529453" y="2072335"/>
                  </a:lnTo>
                  <a:lnTo>
                    <a:pt x="498682" y="2036341"/>
                  </a:lnTo>
                  <a:lnTo>
                    <a:pt x="468777" y="1999748"/>
                  </a:lnTo>
                  <a:lnTo>
                    <a:pt x="439743" y="1962573"/>
                  </a:lnTo>
                  <a:lnTo>
                    <a:pt x="411585" y="1924832"/>
                  </a:lnTo>
                  <a:lnTo>
                    <a:pt x="384309" y="1886542"/>
                  </a:lnTo>
                  <a:lnTo>
                    <a:pt x="357920" y="1847719"/>
                  </a:lnTo>
                  <a:lnTo>
                    <a:pt x="332423" y="1808379"/>
                  </a:lnTo>
                  <a:lnTo>
                    <a:pt x="307824" y="1768539"/>
                  </a:lnTo>
                  <a:lnTo>
                    <a:pt x="284127" y="1728216"/>
                  </a:lnTo>
                  <a:lnTo>
                    <a:pt x="261339" y="1687425"/>
                  </a:lnTo>
                  <a:lnTo>
                    <a:pt x="239464" y="1646183"/>
                  </a:lnTo>
                  <a:lnTo>
                    <a:pt x="218508" y="1604508"/>
                  </a:lnTo>
                  <a:lnTo>
                    <a:pt x="198476" y="1562414"/>
                  </a:lnTo>
                  <a:lnTo>
                    <a:pt x="179373" y="1519919"/>
                  </a:lnTo>
                  <a:lnTo>
                    <a:pt x="161204" y="1477039"/>
                  </a:lnTo>
                  <a:lnTo>
                    <a:pt x="143976" y="1433791"/>
                  </a:lnTo>
                  <a:lnTo>
                    <a:pt x="127692" y="1390190"/>
                  </a:lnTo>
                  <a:lnTo>
                    <a:pt x="112359" y="1346254"/>
                  </a:lnTo>
                  <a:lnTo>
                    <a:pt x="97981" y="1301998"/>
                  </a:lnTo>
                  <a:lnTo>
                    <a:pt x="84565" y="1257440"/>
                  </a:lnTo>
                  <a:lnTo>
                    <a:pt x="72115" y="1212596"/>
                  </a:lnTo>
                  <a:lnTo>
                    <a:pt x="60636" y="1167481"/>
                  </a:lnTo>
                  <a:lnTo>
                    <a:pt x="50134" y="1122113"/>
                  </a:lnTo>
                  <a:lnTo>
                    <a:pt x="40614" y="1076508"/>
                  </a:lnTo>
                  <a:lnTo>
                    <a:pt x="32081" y="1030683"/>
                  </a:lnTo>
                  <a:lnTo>
                    <a:pt x="24541" y="984653"/>
                  </a:lnTo>
                  <a:lnTo>
                    <a:pt x="17999" y="938436"/>
                  </a:lnTo>
                  <a:lnTo>
                    <a:pt x="12460" y="892047"/>
                  </a:lnTo>
                  <a:lnTo>
                    <a:pt x="7930" y="845504"/>
                  </a:lnTo>
                  <a:lnTo>
                    <a:pt x="4414" y="798823"/>
                  </a:lnTo>
                  <a:lnTo>
                    <a:pt x="1916" y="752019"/>
                  </a:lnTo>
                  <a:lnTo>
                    <a:pt x="443" y="705110"/>
                  </a:lnTo>
                  <a:lnTo>
                    <a:pt x="0" y="658112"/>
                  </a:lnTo>
                  <a:lnTo>
                    <a:pt x="591" y="611041"/>
                  </a:lnTo>
                  <a:lnTo>
                    <a:pt x="2223" y="563915"/>
                  </a:lnTo>
                  <a:lnTo>
                    <a:pt x="4900" y="516748"/>
                  </a:lnTo>
                  <a:lnTo>
                    <a:pt x="8627" y="469558"/>
                  </a:lnTo>
                  <a:lnTo>
                    <a:pt x="13411" y="422362"/>
                  </a:lnTo>
                  <a:lnTo>
                    <a:pt x="19257" y="375175"/>
                  </a:lnTo>
                  <a:lnTo>
                    <a:pt x="26168" y="328014"/>
                  </a:lnTo>
                  <a:lnTo>
                    <a:pt x="34152" y="280896"/>
                  </a:lnTo>
                  <a:lnTo>
                    <a:pt x="43213" y="233836"/>
                  </a:lnTo>
                  <a:lnTo>
                    <a:pt x="53356" y="186853"/>
                  </a:lnTo>
                  <a:lnTo>
                    <a:pt x="64587" y="139960"/>
                  </a:lnTo>
                  <a:lnTo>
                    <a:pt x="76912" y="93177"/>
                  </a:lnTo>
                  <a:lnTo>
                    <a:pt x="90334" y="46517"/>
                  </a:lnTo>
                  <a:lnTo>
                    <a:pt x="104860" y="0"/>
                  </a:lnTo>
                  <a:lnTo>
                    <a:pt x="2142448" y="662940"/>
                  </a:lnTo>
                  <a:lnTo>
                    <a:pt x="883624" y="2395727"/>
                  </a:lnTo>
                  <a:close/>
                </a:path>
              </a:pathLst>
            </a:custGeom>
            <a:ln w="21336">
              <a:solidFill>
                <a:srgbClr val="156082"/>
              </a:solidFill>
            </a:ln>
          </p:spPr>
          <p:txBody>
            <a:bodyPr wrap="square" lIns="0" tIns="0" rIns="0" bIns="0" rtlCol="0"/>
            <a:lstStyle/>
            <a:p>
              <a:endParaRPr/>
            </a:p>
          </p:txBody>
        </p:sp>
        <p:sp>
          <p:nvSpPr>
            <p:cNvPr id="34" name="object 34"/>
            <p:cNvSpPr/>
            <p:nvPr/>
          </p:nvSpPr>
          <p:spPr>
            <a:xfrm>
              <a:off x="5724144" y="2331719"/>
              <a:ext cx="2037714" cy="2143125"/>
            </a:xfrm>
            <a:custGeom>
              <a:avLst/>
              <a:gdLst/>
              <a:ahLst/>
              <a:cxnLst/>
              <a:rect l="l" t="t" r="r" b="b"/>
              <a:pathLst>
                <a:path w="2037715" h="2143125">
                  <a:moveTo>
                    <a:pt x="2037587" y="2142744"/>
                  </a:moveTo>
                  <a:lnTo>
                    <a:pt x="0" y="1479804"/>
                  </a:lnTo>
                  <a:lnTo>
                    <a:pt x="15572" y="1433626"/>
                  </a:lnTo>
                  <a:lnTo>
                    <a:pt x="32121" y="1387986"/>
                  </a:lnTo>
                  <a:lnTo>
                    <a:pt x="49633" y="1342892"/>
                  </a:lnTo>
                  <a:lnTo>
                    <a:pt x="68094" y="1298354"/>
                  </a:lnTo>
                  <a:lnTo>
                    <a:pt x="87490" y="1254384"/>
                  </a:lnTo>
                  <a:lnTo>
                    <a:pt x="107806" y="1210990"/>
                  </a:lnTo>
                  <a:lnTo>
                    <a:pt x="129029" y="1168183"/>
                  </a:lnTo>
                  <a:lnTo>
                    <a:pt x="151145" y="1125973"/>
                  </a:lnTo>
                  <a:lnTo>
                    <a:pt x="174140" y="1084371"/>
                  </a:lnTo>
                  <a:lnTo>
                    <a:pt x="198000" y="1043386"/>
                  </a:lnTo>
                  <a:lnTo>
                    <a:pt x="222711" y="1003029"/>
                  </a:lnTo>
                  <a:lnTo>
                    <a:pt x="248258" y="963309"/>
                  </a:lnTo>
                  <a:lnTo>
                    <a:pt x="274629" y="924237"/>
                  </a:lnTo>
                  <a:lnTo>
                    <a:pt x="301809" y="885823"/>
                  </a:lnTo>
                  <a:lnTo>
                    <a:pt x="329783" y="848077"/>
                  </a:lnTo>
                  <a:lnTo>
                    <a:pt x="358539" y="811009"/>
                  </a:lnTo>
                  <a:lnTo>
                    <a:pt x="388062" y="774629"/>
                  </a:lnTo>
                  <a:lnTo>
                    <a:pt x="418338" y="738947"/>
                  </a:lnTo>
                  <a:lnTo>
                    <a:pt x="449353" y="703975"/>
                  </a:lnTo>
                  <a:lnTo>
                    <a:pt x="481094" y="669720"/>
                  </a:lnTo>
                  <a:lnTo>
                    <a:pt x="513545" y="636195"/>
                  </a:lnTo>
                  <a:lnTo>
                    <a:pt x="546694" y="603408"/>
                  </a:lnTo>
                  <a:lnTo>
                    <a:pt x="580526" y="571370"/>
                  </a:lnTo>
                  <a:lnTo>
                    <a:pt x="615028" y="540092"/>
                  </a:lnTo>
                  <a:lnTo>
                    <a:pt x="650184" y="509582"/>
                  </a:lnTo>
                  <a:lnTo>
                    <a:pt x="685983" y="479852"/>
                  </a:lnTo>
                  <a:lnTo>
                    <a:pt x="722408" y="450911"/>
                  </a:lnTo>
                  <a:lnTo>
                    <a:pt x="759447" y="422770"/>
                  </a:lnTo>
                  <a:lnTo>
                    <a:pt x="797085" y="395439"/>
                  </a:lnTo>
                  <a:lnTo>
                    <a:pt x="835309" y="368928"/>
                  </a:lnTo>
                  <a:lnTo>
                    <a:pt x="874104" y="343246"/>
                  </a:lnTo>
                  <a:lnTo>
                    <a:pt x="913456" y="318405"/>
                  </a:lnTo>
                  <a:lnTo>
                    <a:pt x="953352" y="294413"/>
                  </a:lnTo>
                  <a:lnTo>
                    <a:pt x="993778" y="271282"/>
                  </a:lnTo>
                  <a:lnTo>
                    <a:pt x="1034719" y="249022"/>
                  </a:lnTo>
                  <a:lnTo>
                    <a:pt x="1076162" y="227642"/>
                  </a:lnTo>
                  <a:lnTo>
                    <a:pt x="1118093" y="207153"/>
                  </a:lnTo>
                  <a:lnTo>
                    <a:pt x="1160497" y="187564"/>
                  </a:lnTo>
                  <a:lnTo>
                    <a:pt x="1203361" y="168887"/>
                  </a:lnTo>
                  <a:lnTo>
                    <a:pt x="1246671" y="151130"/>
                  </a:lnTo>
                  <a:lnTo>
                    <a:pt x="1290412" y="134305"/>
                  </a:lnTo>
                  <a:lnTo>
                    <a:pt x="1334571" y="118421"/>
                  </a:lnTo>
                  <a:lnTo>
                    <a:pt x="1379134" y="103489"/>
                  </a:lnTo>
                  <a:lnTo>
                    <a:pt x="1424086" y="89517"/>
                  </a:lnTo>
                  <a:lnTo>
                    <a:pt x="1469415" y="76518"/>
                  </a:lnTo>
                  <a:lnTo>
                    <a:pt x="1515105" y="64501"/>
                  </a:lnTo>
                  <a:lnTo>
                    <a:pt x="1561144" y="53475"/>
                  </a:lnTo>
                  <a:lnTo>
                    <a:pt x="1607516" y="43451"/>
                  </a:lnTo>
                  <a:lnTo>
                    <a:pt x="1654208" y="34440"/>
                  </a:lnTo>
                  <a:lnTo>
                    <a:pt x="1701206" y="26450"/>
                  </a:lnTo>
                  <a:lnTo>
                    <a:pt x="1748497" y="19494"/>
                  </a:lnTo>
                  <a:lnTo>
                    <a:pt x="1796065" y="13579"/>
                  </a:lnTo>
                  <a:lnTo>
                    <a:pt x="1843897" y="8718"/>
                  </a:lnTo>
                  <a:lnTo>
                    <a:pt x="1891979" y="4919"/>
                  </a:lnTo>
                  <a:lnTo>
                    <a:pt x="1940298" y="2192"/>
                  </a:lnTo>
                  <a:lnTo>
                    <a:pt x="1988839" y="549"/>
                  </a:lnTo>
                  <a:lnTo>
                    <a:pt x="2037587" y="0"/>
                  </a:lnTo>
                  <a:lnTo>
                    <a:pt x="2037587" y="2142744"/>
                  </a:lnTo>
                  <a:close/>
                </a:path>
              </a:pathLst>
            </a:custGeom>
            <a:solidFill>
              <a:srgbClr val="FFFFFF"/>
            </a:solidFill>
          </p:spPr>
          <p:txBody>
            <a:bodyPr wrap="square" lIns="0" tIns="0" rIns="0" bIns="0" rtlCol="0"/>
            <a:lstStyle/>
            <a:p>
              <a:endParaRPr/>
            </a:p>
          </p:txBody>
        </p:sp>
        <p:sp>
          <p:nvSpPr>
            <p:cNvPr id="35" name="object 35"/>
            <p:cNvSpPr/>
            <p:nvPr/>
          </p:nvSpPr>
          <p:spPr>
            <a:xfrm>
              <a:off x="5724144" y="2331719"/>
              <a:ext cx="2037714" cy="2143125"/>
            </a:xfrm>
            <a:custGeom>
              <a:avLst/>
              <a:gdLst/>
              <a:ahLst/>
              <a:cxnLst/>
              <a:rect l="l" t="t" r="r" b="b"/>
              <a:pathLst>
                <a:path w="2037715" h="2143125">
                  <a:moveTo>
                    <a:pt x="0" y="1479804"/>
                  </a:moveTo>
                  <a:lnTo>
                    <a:pt x="15572" y="1433626"/>
                  </a:lnTo>
                  <a:lnTo>
                    <a:pt x="32121" y="1387986"/>
                  </a:lnTo>
                  <a:lnTo>
                    <a:pt x="49633" y="1342892"/>
                  </a:lnTo>
                  <a:lnTo>
                    <a:pt x="68094" y="1298354"/>
                  </a:lnTo>
                  <a:lnTo>
                    <a:pt x="87490" y="1254384"/>
                  </a:lnTo>
                  <a:lnTo>
                    <a:pt x="107806" y="1210990"/>
                  </a:lnTo>
                  <a:lnTo>
                    <a:pt x="129029" y="1168183"/>
                  </a:lnTo>
                  <a:lnTo>
                    <a:pt x="151145" y="1125973"/>
                  </a:lnTo>
                  <a:lnTo>
                    <a:pt x="174140" y="1084371"/>
                  </a:lnTo>
                  <a:lnTo>
                    <a:pt x="198000" y="1043386"/>
                  </a:lnTo>
                  <a:lnTo>
                    <a:pt x="222711" y="1003029"/>
                  </a:lnTo>
                  <a:lnTo>
                    <a:pt x="248258" y="963309"/>
                  </a:lnTo>
                  <a:lnTo>
                    <a:pt x="274629" y="924237"/>
                  </a:lnTo>
                  <a:lnTo>
                    <a:pt x="301809" y="885823"/>
                  </a:lnTo>
                  <a:lnTo>
                    <a:pt x="329783" y="848077"/>
                  </a:lnTo>
                  <a:lnTo>
                    <a:pt x="358539" y="811009"/>
                  </a:lnTo>
                  <a:lnTo>
                    <a:pt x="388062" y="774629"/>
                  </a:lnTo>
                  <a:lnTo>
                    <a:pt x="418338" y="738947"/>
                  </a:lnTo>
                  <a:lnTo>
                    <a:pt x="449353" y="703975"/>
                  </a:lnTo>
                  <a:lnTo>
                    <a:pt x="481094" y="669720"/>
                  </a:lnTo>
                  <a:lnTo>
                    <a:pt x="513545" y="636195"/>
                  </a:lnTo>
                  <a:lnTo>
                    <a:pt x="546694" y="603408"/>
                  </a:lnTo>
                  <a:lnTo>
                    <a:pt x="580526" y="571370"/>
                  </a:lnTo>
                  <a:lnTo>
                    <a:pt x="615028" y="540092"/>
                  </a:lnTo>
                  <a:lnTo>
                    <a:pt x="650184" y="509582"/>
                  </a:lnTo>
                  <a:lnTo>
                    <a:pt x="685983" y="479852"/>
                  </a:lnTo>
                  <a:lnTo>
                    <a:pt x="722408" y="450911"/>
                  </a:lnTo>
                  <a:lnTo>
                    <a:pt x="759447" y="422770"/>
                  </a:lnTo>
                  <a:lnTo>
                    <a:pt x="797085" y="395439"/>
                  </a:lnTo>
                  <a:lnTo>
                    <a:pt x="835309" y="368928"/>
                  </a:lnTo>
                  <a:lnTo>
                    <a:pt x="874104" y="343246"/>
                  </a:lnTo>
                  <a:lnTo>
                    <a:pt x="913456" y="318405"/>
                  </a:lnTo>
                  <a:lnTo>
                    <a:pt x="953352" y="294413"/>
                  </a:lnTo>
                  <a:lnTo>
                    <a:pt x="993778" y="271282"/>
                  </a:lnTo>
                  <a:lnTo>
                    <a:pt x="1034719" y="249022"/>
                  </a:lnTo>
                  <a:lnTo>
                    <a:pt x="1076162" y="227642"/>
                  </a:lnTo>
                  <a:lnTo>
                    <a:pt x="1118093" y="207153"/>
                  </a:lnTo>
                  <a:lnTo>
                    <a:pt x="1160497" y="187564"/>
                  </a:lnTo>
                  <a:lnTo>
                    <a:pt x="1203361" y="168887"/>
                  </a:lnTo>
                  <a:lnTo>
                    <a:pt x="1246671" y="151130"/>
                  </a:lnTo>
                  <a:lnTo>
                    <a:pt x="1290412" y="134305"/>
                  </a:lnTo>
                  <a:lnTo>
                    <a:pt x="1334571" y="118421"/>
                  </a:lnTo>
                  <a:lnTo>
                    <a:pt x="1379134" y="103489"/>
                  </a:lnTo>
                  <a:lnTo>
                    <a:pt x="1424086" y="89517"/>
                  </a:lnTo>
                  <a:lnTo>
                    <a:pt x="1469415" y="76518"/>
                  </a:lnTo>
                  <a:lnTo>
                    <a:pt x="1515105" y="64501"/>
                  </a:lnTo>
                  <a:lnTo>
                    <a:pt x="1561144" y="53475"/>
                  </a:lnTo>
                  <a:lnTo>
                    <a:pt x="1607516" y="43451"/>
                  </a:lnTo>
                  <a:lnTo>
                    <a:pt x="1654208" y="34440"/>
                  </a:lnTo>
                  <a:lnTo>
                    <a:pt x="1701206" y="26450"/>
                  </a:lnTo>
                  <a:lnTo>
                    <a:pt x="1748497" y="19494"/>
                  </a:lnTo>
                  <a:lnTo>
                    <a:pt x="1796065" y="13579"/>
                  </a:lnTo>
                  <a:lnTo>
                    <a:pt x="1843897" y="8718"/>
                  </a:lnTo>
                  <a:lnTo>
                    <a:pt x="1891979" y="4919"/>
                  </a:lnTo>
                  <a:lnTo>
                    <a:pt x="1940298" y="2192"/>
                  </a:lnTo>
                  <a:lnTo>
                    <a:pt x="1988839" y="549"/>
                  </a:lnTo>
                  <a:lnTo>
                    <a:pt x="2037587" y="0"/>
                  </a:lnTo>
                  <a:lnTo>
                    <a:pt x="2037587" y="2142744"/>
                  </a:lnTo>
                  <a:lnTo>
                    <a:pt x="0" y="1479804"/>
                  </a:lnTo>
                  <a:close/>
                </a:path>
              </a:pathLst>
            </a:custGeom>
            <a:ln w="21336">
              <a:solidFill>
                <a:srgbClr val="156082"/>
              </a:solidFill>
            </a:ln>
          </p:spPr>
          <p:txBody>
            <a:bodyPr wrap="square" lIns="0" tIns="0" rIns="0" bIns="0" rtlCol="0"/>
            <a:lstStyle/>
            <a:p>
              <a:endParaRPr/>
            </a:p>
          </p:txBody>
        </p:sp>
      </p:grpSp>
      <p:sp>
        <p:nvSpPr>
          <p:cNvPr id="36" name="object 36"/>
          <p:cNvSpPr txBox="1"/>
          <p:nvPr/>
        </p:nvSpPr>
        <p:spPr>
          <a:xfrm>
            <a:off x="1986741" y="1206568"/>
            <a:ext cx="6826250" cy="429895"/>
          </a:xfrm>
          <a:prstGeom prst="rect">
            <a:avLst/>
          </a:prstGeom>
        </p:spPr>
        <p:txBody>
          <a:bodyPr vert="horz" wrap="square" lIns="0" tIns="12700" rIns="0" bIns="0" rtlCol="0">
            <a:spAutoFit/>
          </a:bodyPr>
          <a:lstStyle/>
          <a:p>
            <a:pPr marL="12700">
              <a:lnSpc>
                <a:spcPct val="100000"/>
              </a:lnSpc>
              <a:spcBef>
                <a:spcPts val="100"/>
              </a:spcBef>
              <a:tabLst>
                <a:tab pos="4724400" algn="l"/>
              </a:tabLst>
            </a:pPr>
            <a:r>
              <a:rPr sz="3975" b="1" spc="157" baseline="1048" dirty="0">
                <a:solidFill>
                  <a:srgbClr val="FFFFFF"/>
                </a:solidFill>
                <a:latin typeface="Yu Gothic"/>
                <a:cs typeface="Yu Gothic"/>
              </a:rPr>
              <a:t>土地買取業</a:t>
            </a:r>
            <a:r>
              <a:rPr sz="3975" b="1" spc="-75" baseline="1048" dirty="0">
                <a:solidFill>
                  <a:srgbClr val="FFFFFF"/>
                </a:solidFill>
                <a:latin typeface="Yu Gothic"/>
                <a:cs typeface="Yu Gothic"/>
              </a:rPr>
              <a:t>者</a:t>
            </a:r>
            <a:r>
              <a:rPr sz="3975" b="1" baseline="1048" dirty="0">
                <a:solidFill>
                  <a:srgbClr val="FFFFFF"/>
                </a:solidFill>
                <a:latin typeface="Yu Gothic"/>
                <a:cs typeface="Yu Gothic"/>
              </a:rPr>
              <a:t>	</a:t>
            </a:r>
            <a:r>
              <a:rPr sz="2650" b="1" spc="105" dirty="0">
                <a:solidFill>
                  <a:srgbClr val="FFFFFF"/>
                </a:solidFill>
                <a:latin typeface="Yu Gothic"/>
                <a:cs typeface="Yu Gothic"/>
              </a:rPr>
              <a:t>中古買取業</a:t>
            </a:r>
            <a:r>
              <a:rPr sz="2650" b="1" spc="-50" dirty="0">
                <a:solidFill>
                  <a:srgbClr val="FFFFFF"/>
                </a:solidFill>
                <a:latin typeface="Yu Gothic"/>
                <a:cs typeface="Yu Gothic"/>
              </a:rPr>
              <a:t>者</a:t>
            </a:r>
            <a:endParaRPr sz="2650">
              <a:latin typeface="Yu Gothic"/>
              <a:cs typeface="Yu Gothic"/>
            </a:endParaRPr>
          </a:p>
        </p:txBody>
      </p:sp>
      <p:sp>
        <p:nvSpPr>
          <p:cNvPr id="37" name="object 37"/>
          <p:cNvSpPr/>
          <p:nvPr/>
        </p:nvSpPr>
        <p:spPr>
          <a:xfrm>
            <a:off x="5465064" y="1053083"/>
            <a:ext cx="4593590" cy="6152515"/>
          </a:xfrm>
          <a:custGeom>
            <a:avLst/>
            <a:gdLst/>
            <a:ahLst/>
            <a:cxnLst/>
            <a:rect l="l" t="t" r="r" b="b"/>
            <a:pathLst>
              <a:path w="4593590" h="6152515">
                <a:moveTo>
                  <a:pt x="0" y="0"/>
                </a:moveTo>
                <a:lnTo>
                  <a:pt x="4593335" y="0"/>
                </a:lnTo>
                <a:lnTo>
                  <a:pt x="4593335" y="6152387"/>
                </a:lnTo>
                <a:lnTo>
                  <a:pt x="0" y="6152387"/>
                </a:lnTo>
                <a:lnTo>
                  <a:pt x="0" y="0"/>
                </a:lnTo>
                <a:close/>
              </a:path>
            </a:pathLst>
          </a:custGeom>
          <a:ln w="10668">
            <a:solidFill>
              <a:srgbClr val="156082"/>
            </a:solidFill>
          </a:ln>
        </p:spPr>
        <p:txBody>
          <a:bodyPr wrap="square" lIns="0" tIns="0" rIns="0" bIns="0" rtlCol="0"/>
          <a:lstStyle/>
          <a:p>
            <a:endParaRPr/>
          </a:p>
        </p:txBody>
      </p:sp>
      <p:sp>
        <p:nvSpPr>
          <p:cNvPr id="38" name="object 38"/>
          <p:cNvSpPr txBox="1"/>
          <p:nvPr/>
        </p:nvSpPr>
        <p:spPr>
          <a:xfrm>
            <a:off x="8008575" y="3228815"/>
            <a:ext cx="1093470" cy="497840"/>
          </a:xfrm>
          <a:prstGeom prst="rect">
            <a:avLst/>
          </a:prstGeom>
        </p:spPr>
        <p:txBody>
          <a:bodyPr vert="horz" wrap="square" lIns="0" tIns="12065" rIns="0" bIns="0" rtlCol="0">
            <a:spAutoFit/>
          </a:bodyPr>
          <a:lstStyle/>
          <a:p>
            <a:pPr>
              <a:lnSpc>
                <a:spcPct val="100000"/>
              </a:lnSpc>
              <a:spcBef>
                <a:spcPts val="95"/>
              </a:spcBef>
            </a:pPr>
            <a:r>
              <a:rPr sz="1550" b="1" spc="-30" dirty="0">
                <a:solidFill>
                  <a:srgbClr val="215E9A"/>
                </a:solidFill>
                <a:latin typeface="Microsoft YaHei"/>
                <a:cs typeface="Microsoft YaHei"/>
              </a:rPr>
              <a:t>ハウスドゥ</a:t>
            </a:r>
            <a:endParaRPr sz="1550">
              <a:latin typeface="Microsoft YaHei"/>
              <a:cs typeface="Microsoft YaHei"/>
            </a:endParaRPr>
          </a:p>
          <a:p>
            <a:pPr marL="490220">
              <a:lnSpc>
                <a:spcPct val="100000"/>
              </a:lnSpc>
            </a:pPr>
            <a:r>
              <a:rPr sz="1550" b="1" spc="-35" dirty="0">
                <a:solidFill>
                  <a:srgbClr val="215E9A"/>
                </a:solidFill>
                <a:latin typeface="Microsoft YaHei"/>
                <a:cs typeface="Microsoft YaHei"/>
              </a:rPr>
              <a:t>直営店</a:t>
            </a:r>
            <a:endParaRPr sz="1550">
              <a:latin typeface="Microsoft YaHei"/>
              <a:cs typeface="Microsoft YaHei"/>
            </a:endParaRPr>
          </a:p>
        </p:txBody>
      </p:sp>
      <p:sp>
        <p:nvSpPr>
          <p:cNvPr id="39" name="object 39"/>
          <p:cNvSpPr txBox="1"/>
          <p:nvPr/>
        </p:nvSpPr>
        <p:spPr>
          <a:xfrm>
            <a:off x="8389550" y="4600469"/>
            <a:ext cx="1093470" cy="497840"/>
          </a:xfrm>
          <a:prstGeom prst="rect">
            <a:avLst/>
          </a:prstGeom>
        </p:spPr>
        <p:txBody>
          <a:bodyPr vert="horz" wrap="square" lIns="0" tIns="12065" rIns="0" bIns="0" rtlCol="0">
            <a:spAutoFit/>
          </a:bodyPr>
          <a:lstStyle/>
          <a:p>
            <a:pPr>
              <a:lnSpc>
                <a:spcPct val="100000"/>
              </a:lnSpc>
              <a:spcBef>
                <a:spcPts val="95"/>
              </a:spcBef>
            </a:pPr>
            <a:r>
              <a:rPr sz="1550" b="1" spc="-30" dirty="0">
                <a:solidFill>
                  <a:srgbClr val="215E9A"/>
                </a:solidFill>
                <a:latin typeface="Microsoft YaHei"/>
                <a:cs typeface="Microsoft YaHei"/>
              </a:rPr>
              <a:t>ハウスドゥ</a:t>
            </a:r>
            <a:endParaRPr sz="1550">
              <a:latin typeface="Microsoft YaHei"/>
              <a:cs typeface="Microsoft YaHei"/>
            </a:endParaRPr>
          </a:p>
          <a:p>
            <a:pPr marL="490220">
              <a:lnSpc>
                <a:spcPct val="100000"/>
              </a:lnSpc>
            </a:pPr>
            <a:r>
              <a:rPr sz="1550" b="1" spc="-35" dirty="0">
                <a:solidFill>
                  <a:srgbClr val="215E9A"/>
                </a:solidFill>
                <a:latin typeface="Microsoft YaHei"/>
                <a:cs typeface="Microsoft YaHei"/>
              </a:rPr>
              <a:t>加盟店</a:t>
            </a:r>
            <a:endParaRPr sz="1550">
              <a:latin typeface="Microsoft YaHei"/>
              <a:cs typeface="Microsoft YaHei"/>
            </a:endParaRPr>
          </a:p>
        </p:txBody>
      </p:sp>
      <p:sp>
        <p:nvSpPr>
          <p:cNvPr id="40" name="object 40"/>
          <p:cNvSpPr txBox="1"/>
          <p:nvPr/>
        </p:nvSpPr>
        <p:spPr>
          <a:xfrm>
            <a:off x="7368477" y="5533144"/>
            <a:ext cx="799465" cy="497840"/>
          </a:xfrm>
          <a:prstGeom prst="rect">
            <a:avLst/>
          </a:prstGeom>
        </p:spPr>
        <p:txBody>
          <a:bodyPr vert="horz" wrap="square" lIns="0" tIns="12065" rIns="0" bIns="0" rtlCol="0">
            <a:spAutoFit/>
          </a:bodyPr>
          <a:lstStyle/>
          <a:p>
            <a:pPr marR="5080" algn="ctr">
              <a:lnSpc>
                <a:spcPct val="100000"/>
              </a:lnSpc>
              <a:spcBef>
                <a:spcPts val="95"/>
              </a:spcBef>
            </a:pPr>
            <a:r>
              <a:rPr sz="1550" b="1" spc="-35" dirty="0">
                <a:solidFill>
                  <a:srgbClr val="215E9A"/>
                </a:solidFill>
                <a:latin typeface="Microsoft YaHei"/>
                <a:cs typeface="Microsoft YaHei"/>
              </a:rPr>
              <a:t>買取再販</a:t>
            </a:r>
            <a:endParaRPr sz="1550">
              <a:latin typeface="Microsoft YaHei"/>
              <a:cs typeface="Microsoft YaHei"/>
            </a:endParaRPr>
          </a:p>
          <a:p>
            <a:pPr marR="4445" algn="ctr">
              <a:lnSpc>
                <a:spcPct val="100000"/>
              </a:lnSpc>
            </a:pPr>
            <a:r>
              <a:rPr sz="1550" b="1" spc="-40" dirty="0">
                <a:solidFill>
                  <a:srgbClr val="215E9A"/>
                </a:solidFill>
                <a:latin typeface="Microsoft YaHei"/>
                <a:cs typeface="Microsoft YaHei"/>
              </a:rPr>
              <a:t>５社</a:t>
            </a:r>
            <a:endParaRPr sz="1550">
              <a:latin typeface="Microsoft YaHei"/>
              <a:cs typeface="Microsoft YaHei"/>
            </a:endParaRPr>
          </a:p>
        </p:txBody>
      </p:sp>
      <p:sp>
        <p:nvSpPr>
          <p:cNvPr id="41" name="object 41"/>
          <p:cNvSpPr txBox="1"/>
          <p:nvPr/>
        </p:nvSpPr>
        <p:spPr>
          <a:xfrm>
            <a:off x="6073161" y="4595862"/>
            <a:ext cx="799465" cy="497840"/>
          </a:xfrm>
          <a:prstGeom prst="rect">
            <a:avLst/>
          </a:prstGeom>
        </p:spPr>
        <p:txBody>
          <a:bodyPr vert="horz" wrap="square" lIns="0" tIns="12065" rIns="0" bIns="0" rtlCol="0">
            <a:spAutoFit/>
          </a:bodyPr>
          <a:lstStyle/>
          <a:p>
            <a:pPr marR="5080" algn="r">
              <a:lnSpc>
                <a:spcPct val="100000"/>
              </a:lnSpc>
              <a:spcBef>
                <a:spcPts val="95"/>
              </a:spcBef>
            </a:pPr>
            <a:r>
              <a:rPr sz="1550" b="1" spc="-35" dirty="0">
                <a:solidFill>
                  <a:srgbClr val="215E9A"/>
                </a:solidFill>
                <a:latin typeface="Microsoft YaHei"/>
                <a:cs typeface="Microsoft YaHei"/>
              </a:rPr>
              <a:t>協力会社</a:t>
            </a:r>
            <a:endParaRPr sz="1550" dirty="0">
              <a:latin typeface="Microsoft YaHei"/>
              <a:cs typeface="Microsoft YaHei"/>
            </a:endParaRPr>
          </a:p>
          <a:p>
            <a:pPr marR="6350" algn="r">
              <a:lnSpc>
                <a:spcPct val="100000"/>
              </a:lnSpc>
            </a:pPr>
            <a:r>
              <a:rPr lang="en-US" sz="1550" b="1" spc="-40" dirty="0">
                <a:solidFill>
                  <a:srgbClr val="215E9A"/>
                </a:solidFill>
                <a:latin typeface="Microsoft YaHei"/>
                <a:cs typeface="Microsoft YaHei"/>
              </a:rPr>
              <a:t>12</a:t>
            </a:r>
            <a:r>
              <a:rPr sz="1550" b="1" spc="-40" dirty="0">
                <a:solidFill>
                  <a:srgbClr val="215E9A"/>
                </a:solidFill>
                <a:latin typeface="Microsoft YaHei"/>
                <a:cs typeface="Microsoft YaHei"/>
              </a:rPr>
              <a:t>社</a:t>
            </a:r>
            <a:endParaRPr sz="1550" dirty="0">
              <a:latin typeface="Microsoft YaHei"/>
              <a:cs typeface="Microsoft YaHei"/>
            </a:endParaRPr>
          </a:p>
        </p:txBody>
      </p:sp>
      <p:grpSp>
        <p:nvGrpSpPr>
          <p:cNvPr id="43" name="object 43"/>
          <p:cNvGrpSpPr/>
          <p:nvPr/>
        </p:nvGrpSpPr>
        <p:grpSpPr>
          <a:xfrm>
            <a:off x="7370064" y="4064508"/>
            <a:ext cx="783590" cy="756285"/>
            <a:chOff x="7370064" y="4064508"/>
            <a:chExt cx="783590" cy="756285"/>
          </a:xfrm>
        </p:grpSpPr>
        <p:sp>
          <p:nvSpPr>
            <p:cNvPr id="44" name="object 44"/>
            <p:cNvSpPr/>
            <p:nvPr/>
          </p:nvSpPr>
          <p:spPr>
            <a:xfrm>
              <a:off x="7380732" y="4075176"/>
              <a:ext cx="762000" cy="734695"/>
            </a:xfrm>
            <a:custGeom>
              <a:avLst/>
              <a:gdLst/>
              <a:ahLst/>
              <a:cxnLst/>
              <a:rect l="l" t="t" r="r" b="b"/>
              <a:pathLst>
                <a:path w="762000" h="734695">
                  <a:moveTo>
                    <a:pt x="381000" y="734568"/>
                  </a:moveTo>
                  <a:lnTo>
                    <a:pt x="333229" y="731703"/>
                  </a:lnTo>
                  <a:lnTo>
                    <a:pt x="287223" y="723341"/>
                  </a:lnTo>
                  <a:lnTo>
                    <a:pt x="243340" y="709826"/>
                  </a:lnTo>
                  <a:lnTo>
                    <a:pt x="201937" y="691504"/>
                  </a:lnTo>
                  <a:lnTo>
                    <a:pt x="163373" y="668721"/>
                  </a:lnTo>
                  <a:lnTo>
                    <a:pt x="128006" y="641821"/>
                  </a:lnTo>
                  <a:lnTo>
                    <a:pt x="96193" y="611150"/>
                  </a:lnTo>
                  <a:lnTo>
                    <a:pt x="68292" y="577054"/>
                  </a:lnTo>
                  <a:lnTo>
                    <a:pt x="44661" y="539878"/>
                  </a:lnTo>
                  <a:lnTo>
                    <a:pt x="25658" y="499967"/>
                  </a:lnTo>
                  <a:lnTo>
                    <a:pt x="11642" y="457668"/>
                  </a:lnTo>
                  <a:lnTo>
                    <a:pt x="2970" y="413325"/>
                  </a:lnTo>
                  <a:lnTo>
                    <a:pt x="0" y="367284"/>
                  </a:lnTo>
                  <a:lnTo>
                    <a:pt x="2970" y="321242"/>
                  </a:lnTo>
                  <a:lnTo>
                    <a:pt x="11642" y="276899"/>
                  </a:lnTo>
                  <a:lnTo>
                    <a:pt x="25658" y="234600"/>
                  </a:lnTo>
                  <a:lnTo>
                    <a:pt x="44661" y="194689"/>
                  </a:lnTo>
                  <a:lnTo>
                    <a:pt x="68292" y="157513"/>
                  </a:lnTo>
                  <a:lnTo>
                    <a:pt x="96193" y="123417"/>
                  </a:lnTo>
                  <a:lnTo>
                    <a:pt x="128006" y="92746"/>
                  </a:lnTo>
                  <a:lnTo>
                    <a:pt x="163373" y="65846"/>
                  </a:lnTo>
                  <a:lnTo>
                    <a:pt x="201937" y="43063"/>
                  </a:lnTo>
                  <a:lnTo>
                    <a:pt x="243340" y="24741"/>
                  </a:lnTo>
                  <a:lnTo>
                    <a:pt x="287223" y="11226"/>
                  </a:lnTo>
                  <a:lnTo>
                    <a:pt x="333229" y="2864"/>
                  </a:lnTo>
                  <a:lnTo>
                    <a:pt x="381000" y="0"/>
                  </a:lnTo>
                  <a:lnTo>
                    <a:pt x="428770" y="2864"/>
                  </a:lnTo>
                  <a:lnTo>
                    <a:pt x="474776" y="11226"/>
                  </a:lnTo>
                  <a:lnTo>
                    <a:pt x="518659" y="24741"/>
                  </a:lnTo>
                  <a:lnTo>
                    <a:pt x="560062" y="43063"/>
                  </a:lnTo>
                  <a:lnTo>
                    <a:pt x="598626" y="65846"/>
                  </a:lnTo>
                  <a:lnTo>
                    <a:pt x="633993" y="92746"/>
                  </a:lnTo>
                  <a:lnTo>
                    <a:pt x="665806" y="123417"/>
                  </a:lnTo>
                  <a:lnTo>
                    <a:pt x="693707" y="157513"/>
                  </a:lnTo>
                  <a:lnTo>
                    <a:pt x="717338" y="194689"/>
                  </a:lnTo>
                  <a:lnTo>
                    <a:pt x="736341" y="234600"/>
                  </a:lnTo>
                  <a:lnTo>
                    <a:pt x="750357" y="276899"/>
                  </a:lnTo>
                  <a:lnTo>
                    <a:pt x="759029" y="321242"/>
                  </a:lnTo>
                  <a:lnTo>
                    <a:pt x="762000" y="367284"/>
                  </a:lnTo>
                  <a:lnTo>
                    <a:pt x="759029" y="413325"/>
                  </a:lnTo>
                  <a:lnTo>
                    <a:pt x="750357" y="457668"/>
                  </a:lnTo>
                  <a:lnTo>
                    <a:pt x="736341" y="499967"/>
                  </a:lnTo>
                  <a:lnTo>
                    <a:pt x="717338" y="539878"/>
                  </a:lnTo>
                  <a:lnTo>
                    <a:pt x="693707" y="577054"/>
                  </a:lnTo>
                  <a:lnTo>
                    <a:pt x="665806" y="611150"/>
                  </a:lnTo>
                  <a:lnTo>
                    <a:pt x="633993" y="641821"/>
                  </a:lnTo>
                  <a:lnTo>
                    <a:pt x="598626" y="668721"/>
                  </a:lnTo>
                  <a:lnTo>
                    <a:pt x="560062" y="691504"/>
                  </a:lnTo>
                  <a:lnTo>
                    <a:pt x="518659" y="709826"/>
                  </a:lnTo>
                  <a:lnTo>
                    <a:pt x="474776" y="723341"/>
                  </a:lnTo>
                  <a:lnTo>
                    <a:pt x="428770" y="731703"/>
                  </a:lnTo>
                  <a:lnTo>
                    <a:pt x="381000" y="734568"/>
                  </a:lnTo>
                  <a:close/>
                </a:path>
              </a:pathLst>
            </a:custGeom>
            <a:solidFill>
              <a:srgbClr val="FFFF00"/>
            </a:solidFill>
          </p:spPr>
          <p:txBody>
            <a:bodyPr wrap="square" lIns="0" tIns="0" rIns="0" bIns="0" rtlCol="0"/>
            <a:lstStyle/>
            <a:p>
              <a:endParaRPr/>
            </a:p>
          </p:txBody>
        </p:sp>
        <p:sp>
          <p:nvSpPr>
            <p:cNvPr id="45" name="object 45"/>
            <p:cNvSpPr/>
            <p:nvPr/>
          </p:nvSpPr>
          <p:spPr>
            <a:xfrm>
              <a:off x="7380732" y="4075176"/>
              <a:ext cx="762000" cy="734695"/>
            </a:xfrm>
            <a:custGeom>
              <a:avLst/>
              <a:gdLst/>
              <a:ahLst/>
              <a:cxnLst/>
              <a:rect l="l" t="t" r="r" b="b"/>
              <a:pathLst>
                <a:path w="762000" h="734695">
                  <a:moveTo>
                    <a:pt x="0" y="367284"/>
                  </a:moveTo>
                  <a:lnTo>
                    <a:pt x="2970" y="321242"/>
                  </a:lnTo>
                  <a:lnTo>
                    <a:pt x="11642" y="276899"/>
                  </a:lnTo>
                  <a:lnTo>
                    <a:pt x="25658" y="234600"/>
                  </a:lnTo>
                  <a:lnTo>
                    <a:pt x="44661" y="194689"/>
                  </a:lnTo>
                  <a:lnTo>
                    <a:pt x="68292" y="157513"/>
                  </a:lnTo>
                  <a:lnTo>
                    <a:pt x="96193" y="123417"/>
                  </a:lnTo>
                  <a:lnTo>
                    <a:pt x="128006" y="92746"/>
                  </a:lnTo>
                  <a:lnTo>
                    <a:pt x="163373" y="65846"/>
                  </a:lnTo>
                  <a:lnTo>
                    <a:pt x="201937" y="43063"/>
                  </a:lnTo>
                  <a:lnTo>
                    <a:pt x="243340" y="24741"/>
                  </a:lnTo>
                  <a:lnTo>
                    <a:pt x="287223" y="11226"/>
                  </a:lnTo>
                  <a:lnTo>
                    <a:pt x="333229" y="2864"/>
                  </a:lnTo>
                  <a:lnTo>
                    <a:pt x="381000" y="0"/>
                  </a:lnTo>
                  <a:lnTo>
                    <a:pt x="428770" y="2864"/>
                  </a:lnTo>
                  <a:lnTo>
                    <a:pt x="474776" y="11226"/>
                  </a:lnTo>
                  <a:lnTo>
                    <a:pt x="518659" y="24741"/>
                  </a:lnTo>
                  <a:lnTo>
                    <a:pt x="560062" y="43063"/>
                  </a:lnTo>
                  <a:lnTo>
                    <a:pt x="598626" y="65846"/>
                  </a:lnTo>
                  <a:lnTo>
                    <a:pt x="633993" y="92746"/>
                  </a:lnTo>
                  <a:lnTo>
                    <a:pt x="665806" y="123417"/>
                  </a:lnTo>
                  <a:lnTo>
                    <a:pt x="693707" y="157513"/>
                  </a:lnTo>
                  <a:lnTo>
                    <a:pt x="717338" y="194689"/>
                  </a:lnTo>
                  <a:lnTo>
                    <a:pt x="736341" y="234600"/>
                  </a:lnTo>
                  <a:lnTo>
                    <a:pt x="750357" y="276899"/>
                  </a:lnTo>
                  <a:lnTo>
                    <a:pt x="759029" y="321242"/>
                  </a:lnTo>
                  <a:lnTo>
                    <a:pt x="762000" y="367284"/>
                  </a:lnTo>
                  <a:lnTo>
                    <a:pt x="759029" y="413325"/>
                  </a:lnTo>
                  <a:lnTo>
                    <a:pt x="750357" y="457668"/>
                  </a:lnTo>
                  <a:lnTo>
                    <a:pt x="736341" y="499967"/>
                  </a:lnTo>
                  <a:lnTo>
                    <a:pt x="717338" y="539878"/>
                  </a:lnTo>
                  <a:lnTo>
                    <a:pt x="693707" y="577054"/>
                  </a:lnTo>
                  <a:lnTo>
                    <a:pt x="665806" y="611150"/>
                  </a:lnTo>
                  <a:lnTo>
                    <a:pt x="633993" y="641821"/>
                  </a:lnTo>
                  <a:lnTo>
                    <a:pt x="598626" y="668721"/>
                  </a:lnTo>
                  <a:lnTo>
                    <a:pt x="560062" y="691504"/>
                  </a:lnTo>
                  <a:lnTo>
                    <a:pt x="518659" y="709826"/>
                  </a:lnTo>
                  <a:lnTo>
                    <a:pt x="474776" y="723341"/>
                  </a:lnTo>
                  <a:lnTo>
                    <a:pt x="428770" y="731703"/>
                  </a:lnTo>
                  <a:lnTo>
                    <a:pt x="381000" y="734568"/>
                  </a:lnTo>
                  <a:lnTo>
                    <a:pt x="333229" y="731703"/>
                  </a:lnTo>
                  <a:lnTo>
                    <a:pt x="287223" y="723341"/>
                  </a:lnTo>
                  <a:lnTo>
                    <a:pt x="243340" y="709826"/>
                  </a:lnTo>
                  <a:lnTo>
                    <a:pt x="201937" y="691504"/>
                  </a:lnTo>
                  <a:lnTo>
                    <a:pt x="163373" y="668721"/>
                  </a:lnTo>
                  <a:lnTo>
                    <a:pt x="128006" y="641821"/>
                  </a:lnTo>
                  <a:lnTo>
                    <a:pt x="96193" y="611150"/>
                  </a:lnTo>
                  <a:lnTo>
                    <a:pt x="68292" y="577054"/>
                  </a:lnTo>
                  <a:lnTo>
                    <a:pt x="44661" y="539878"/>
                  </a:lnTo>
                  <a:lnTo>
                    <a:pt x="25658" y="499967"/>
                  </a:lnTo>
                  <a:lnTo>
                    <a:pt x="11642" y="457668"/>
                  </a:lnTo>
                  <a:lnTo>
                    <a:pt x="2970" y="413325"/>
                  </a:lnTo>
                  <a:lnTo>
                    <a:pt x="0" y="367284"/>
                  </a:lnTo>
                </a:path>
              </a:pathLst>
            </a:custGeom>
            <a:ln w="21336">
              <a:solidFill>
                <a:srgbClr val="032333"/>
              </a:solidFill>
            </a:ln>
          </p:spPr>
          <p:txBody>
            <a:bodyPr wrap="square" lIns="0" tIns="0" rIns="0" bIns="0" rtlCol="0"/>
            <a:lstStyle/>
            <a:p>
              <a:endParaRPr/>
            </a:p>
          </p:txBody>
        </p:sp>
      </p:grpSp>
      <p:sp>
        <p:nvSpPr>
          <p:cNvPr id="46" name="object 46"/>
          <p:cNvSpPr txBox="1"/>
          <p:nvPr/>
        </p:nvSpPr>
        <p:spPr>
          <a:xfrm>
            <a:off x="7635234" y="4106655"/>
            <a:ext cx="264160" cy="630555"/>
          </a:xfrm>
          <a:prstGeom prst="rect">
            <a:avLst/>
          </a:prstGeom>
        </p:spPr>
        <p:txBody>
          <a:bodyPr vert="horz" wrap="square" lIns="0" tIns="10160" rIns="0" bIns="0" rtlCol="0">
            <a:spAutoFit/>
          </a:bodyPr>
          <a:lstStyle/>
          <a:p>
            <a:pPr marR="5080">
              <a:lnSpc>
                <a:spcPct val="102099"/>
              </a:lnSpc>
              <a:spcBef>
                <a:spcPts val="80"/>
              </a:spcBef>
            </a:pPr>
            <a:r>
              <a:rPr sz="1950" b="1" spc="-50" dirty="0">
                <a:latin typeface="Yu Gothic"/>
                <a:cs typeface="Yu Gothic"/>
              </a:rPr>
              <a:t>金城</a:t>
            </a:r>
            <a:endParaRPr sz="1950">
              <a:latin typeface="Yu Gothic"/>
              <a:cs typeface="Yu Gothic"/>
            </a:endParaRPr>
          </a:p>
        </p:txBody>
      </p:sp>
      <p:grpSp>
        <p:nvGrpSpPr>
          <p:cNvPr id="47" name="object 47"/>
          <p:cNvGrpSpPr/>
          <p:nvPr/>
        </p:nvGrpSpPr>
        <p:grpSpPr>
          <a:xfrm>
            <a:off x="2680716" y="4040123"/>
            <a:ext cx="783590" cy="756285"/>
            <a:chOff x="2680716" y="4040123"/>
            <a:chExt cx="783590" cy="756285"/>
          </a:xfrm>
        </p:grpSpPr>
        <p:sp>
          <p:nvSpPr>
            <p:cNvPr id="48" name="object 48"/>
            <p:cNvSpPr/>
            <p:nvPr/>
          </p:nvSpPr>
          <p:spPr>
            <a:xfrm>
              <a:off x="2691384" y="4050791"/>
              <a:ext cx="762000" cy="734695"/>
            </a:xfrm>
            <a:custGeom>
              <a:avLst/>
              <a:gdLst/>
              <a:ahLst/>
              <a:cxnLst/>
              <a:rect l="l" t="t" r="r" b="b"/>
              <a:pathLst>
                <a:path w="762000" h="734695">
                  <a:moveTo>
                    <a:pt x="381000" y="734568"/>
                  </a:moveTo>
                  <a:lnTo>
                    <a:pt x="333229" y="731703"/>
                  </a:lnTo>
                  <a:lnTo>
                    <a:pt x="287223" y="723341"/>
                  </a:lnTo>
                  <a:lnTo>
                    <a:pt x="243340" y="709826"/>
                  </a:lnTo>
                  <a:lnTo>
                    <a:pt x="201937" y="691504"/>
                  </a:lnTo>
                  <a:lnTo>
                    <a:pt x="163373" y="668721"/>
                  </a:lnTo>
                  <a:lnTo>
                    <a:pt x="128006" y="641821"/>
                  </a:lnTo>
                  <a:lnTo>
                    <a:pt x="96193" y="611150"/>
                  </a:lnTo>
                  <a:lnTo>
                    <a:pt x="68292" y="577054"/>
                  </a:lnTo>
                  <a:lnTo>
                    <a:pt x="44661" y="539878"/>
                  </a:lnTo>
                  <a:lnTo>
                    <a:pt x="25658" y="499967"/>
                  </a:lnTo>
                  <a:lnTo>
                    <a:pt x="11642" y="457668"/>
                  </a:lnTo>
                  <a:lnTo>
                    <a:pt x="2970" y="413325"/>
                  </a:lnTo>
                  <a:lnTo>
                    <a:pt x="0" y="367284"/>
                  </a:lnTo>
                  <a:lnTo>
                    <a:pt x="2970" y="321242"/>
                  </a:lnTo>
                  <a:lnTo>
                    <a:pt x="11642" y="276899"/>
                  </a:lnTo>
                  <a:lnTo>
                    <a:pt x="25658" y="234600"/>
                  </a:lnTo>
                  <a:lnTo>
                    <a:pt x="44661" y="194689"/>
                  </a:lnTo>
                  <a:lnTo>
                    <a:pt x="68292" y="157513"/>
                  </a:lnTo>
                  <a:lnTo>
                    <a:pt x="96193" y="123417"/>
                  </a:lnTo>
                  <a:lnTo>
                    <a:pt x="128006" y="92746"/>
                  </a:lnTo>
                  <a:lnTo>
                    <a:pt x="163373" y="65846"/>
                  </a:lnTo>
                  <a:lnTo>
                    <a:pt x="201937" y="43063"/>
                  </a:lnTo>
                  <a:lnTo>
                    <a:pt x="243340" y="24741"/>
                  </a:lnTo>
                  <a:lnTo>
                    <a:pt x="287223" y="11226"/>
                  </a:lnTo>
                  <a:lnTo>
                    <a:pt x="333229" y="2864"/>
                  </a:lnTo>
                  <a:lnTo>
                    <a:pt x="381000" y="0"/>
                  </a:lnTo>
                  <a:lnTo>
                    <a:pt x="428770" y="2864"/>
                  </a:lnTo>
                  <a:lnTo>
                    <a:pt x="474776" y="11226"/>
                  </a:lnTo>
                  <a:lnTo>
                    <a:pt x="518659" y="24741"/>
                  </a:lnTo>
                  <a:lnTo>
                    <a:pt x="560062" y="43063"/>
                  </a:lnTo>
                  <a:lnTo>
                    <a:pt x="598626" y="65846"/>
                  </a:lnTo>
                  <a:lnTo>
                    <a:pt x="633993" y="92746"/>
                  </a:lnTo>
                  <a:lnTo>
                    <a:pt x="665806" y="123417"/>
                  </a:lnTo>
                  <a:lnTo>
                    <a:pt x="693707" y="157513"/>
                  </a:lnTo>
                  <a:lnTo>
                    <a:pt x="717338" y="194689"/>
                  </a:lnTo>
                  <a:lnTo>
                    <a:pt x="736341" y="234600"/>
                  </a:lnTo>
                  <a:lnTo>
                    <a:pt x="750357" y="276899"/>
                  </a:lnTo>
                  <a:lnTo>
                    <a:pt x="759029" y="321242"/>
                  </a:lnTo>
                  <a:lnTo>
                    <a:pt x="762000" y="367284"/>
                  </a:lnTo>
                  <a:lnTo>
                    <a:pt x="759029" y="413325"/>
                  </a:lnTo>
                  <a:lnTo>
                    <a:pt x="750357" y="457668"/>
                  </a:lnTo>
                  <a:lnTo>
                    <a:pt x="736341" y="499967"/>
                  </a:lnTo>
                  <a:lnTo>
                    <a:pt x="717338" y="539878"/>
                  </a:lnTo>
                  <a:lnTo>
                    <a:pt x="693707" y="577054"/>
                  </a:lnTo>
                  <a:lnTo>
                    <a:pt x="665806" y="611150"/>
                  </a:lnTo>
                  <a:lnTo>
                    <a:pt x="633993" y="641821"/>
                  </a:lnTo>
                  <a:lnTo>
                    <a:pt x="598626" y="668721"/>
                  </a:lnTo>
                  <a:lnTo>
                    <a:pt x="560062" y="691504"/>
                  </a:lnTo>
                  <a:lnTo>
                    <a:pt x="518659" y="709826"/>
                  </a:lnTo>
                  <a:lnTo>
                    <a:pt x="474776" y="723341"/>
                  </a:lnTo>
                  <a:lnTo>
                    <a:pt x="428770" y="731703"/>
                  </a:lnTo>
                  <a:lnTo>
                    <a:pt x="381000" y="734568"/>
                  </a:lnTo>
                  <a:close/>
                </a:path>
              </a:pathLst>
            </a:custGeom>
            <a:solidFill>
              <a:srgbClr val="FFFF00"/>
            </a:solidFill>
          </p:spPr>
          <p:txBody>
            <a:bodyPr wrap="square" lIns="0" tIns="0" rIns="0" bIns="0" rtlCol="0"/>
            <a:lstStyle/>
            <a:p>
              <a:endParaRPr/>
            </a:p>
          </p:txBody>
        </p:sp>
        <p:sp>
          <p:nvSpPr>
            <p:cNvPr id="49" name="object 49"/>
            <p:cNvSpPr/>
            <p:nvPr/>
          </p:nvSpPr>
          <p:spPr>
            <a:xfrm>
              <a:off x="2691384" y="4050791"/>
              <a:ext cx="762000" cy="734695"/>
            </a:xfrm>
            <a:custGeom>
              <a:avLst/>
              <a:gdLst/>
              <a:ahLst/>
              <a:cxnLst/>
              <a:rect l="l" t="t" r="r" b="b"/>
              <a:pathLst>
                <a:path w="762000" h="734695">
                  <a:moveTo>
                    <a:pt x="0" y="367284"/>
                  </a:moveTo>
                  <a:lnTo>
                    <a:pt x="2970" y="321242"/>
                  </a:lnTo>
                  <a:lnTo>
                    <a:pt x="11642" y="276899"/>
                  </a:lnTo>
                  <a:lnTo>
                    <a:pt x="25658" y="234600"/>
                  </a:lnTo>
                  <a:lnTo>
                    <a:pt x="44661" y="194689"/>
                  </a:lnTo>
                  <a:lnTo>
                    <a:pt x="68292" y="157513"/>
                  </a:lnTo>
                  <a:lnTo>
                    <a:pt x="96193" y="123417"/>
                  </a:lnTo>
                  <a:lnTo>
                    <a:pt x="128006" y="92746"/>
                  </a:lnTo>
                  <a:lnTo>
                    <a:pt x="163373" y="65846"/>
                  </a:lnTo>
                  <a:lnTo>
                    <a:pt x="201937" y="43063"/>
                  </a:lnTo>
                  <a:lnTo>
                    <a:pt x="243340" y="24741"/>
                  </a:lnTo>
                  <a:lnTo>
                    <a:pt x="287223" y="11226"/>
                  </a:lnTo>
                  <a:lnTo>
                    <a:pt x="333229" y="2864"/>
                  </a:lnTo>
                  <a:lnTo>
                    <a:pt x="381000" y="0"/>
                  </a:lnTo>
                  <a:lnTo>
                    <a:pt x="428770" y="2864"/>
                  </a:lnTo>
                  <a:lnTo>
                    <a:pt x="474776" y="11226"/>
                  </a:lnTo>
                  <a:lnTo>
                    <a:pt x="518659" y="24741"/>
                  </a:lnTo>
                  <a:lnTo>
                    <a:pt x="560062" y="43063"/>
                  </a:lnTo>
                  <a:lnTo>
                    <a:pt x="598626" y="65846"/>
                  </a:lnTo>
                  <a:lnTo>
                    <a:pt x="633993" y="92746"/>
                  </a:lnTo>
                  <a:lnTo>
                    <a:pt x="665806" y="123417"/>
                  </a:lnTo>
                  <a:lnTo>
                    <a:pt x="693707" y="157513"/>
                  </a:lnTo>
                  <a:lnTo>
                    <a:pt x="717338" y="194689"/>
                  </a:lnTo>
                  <a:lnTo>
                    <a:pt x="736341" y="234600"/>
                  </a:lnTo>
                  <a:lnTo>
                    <a:pt x="750357" y="276899"/>
                  </a:lnTo>
                  <a:lnTo>
                    <a:pt x="759029" y="321242"/>
                  </a:lnTo>
                  <a:lnTo>
                    <a:pt x="762000" y="367284"/>
                  </a:lnTo>
                  <a:lnTo>
                    <a:pt x="759029" y="413325"/>
                  </a:lnTo>
                  <a:lnTo>
                    <a:pt x="750357" y="457668"/>
                  </a:lnTo>
                  <a:lnTo>
                    <a:pt x="736341" y="499967"/>
                  </a:lnTo>
                  <a:lnTo>
                    <a:pt x="717338" y="539878"/>
                  </a:lnTo>
                  <a:lnTo>
                    <a:pt x="693707" y="577054"/>
                  </a:lnTo>
                  <a:lnTo>
                    <a:pt x="665806" y="611150"/>
                  </a:lnTo>
                  <a:lnTo>
                    <a:pt x="633993" y="641821"/>
                  </a:lnTo>
                  <a:lnTo>
                    <a:pt x="598626" y="668721"/>
                  </a:lnTo>
                  <a:lnTo>
                    <a:pt x="560062" y="691504"/>
                  </a:lnTo>
                  <a:lnTo>
                    <a:pt x="518659" y="709826"/>
                  </a:lnTo>
                  <a:lnTo>
                    <a:pt x="474776" y="723341"/>
                  </a:lnTo>
                  <a:lnTo>
                    <a:pt x="428770" y="731703"/>
                  </a:lnTo>
                  <a:lnTo>
                    <a:pt x="381000" y="734568"/>
                  </a:lnTo>
                  <a:lnTo>
                    <a:pt x="333229" y="731703"/>
                  </a:lnTo>
                  <a:lnTo>
                    <a:pt x="287223" y="723341"/>
                  </a:lnTo>
                  <a:lnTo>
                    <a:pt x="243340" y="709826"/>
                  </a:lnTo>
                  <a:lnTo>
                    <a:pt x="201937" y="691504"/>
                  </a:lnTo>
                  <a:lnTo>
                    <a:pt x="163373" y="668721"/>
                  </a:lnTo>
                  <a:lnTo>
                    <a:pt x="128006" y="641821"/>
                  </a:lnTo>
                  <a:lnTo>
                    <a:pt x="96193" y="611150"/>
                  </a:lnTo>
                  <a:lnTo>
                    <a:pt x="68292" y="577054"/>
                  </a:lnTo>
                  <a:lnTo>
                    <a:pt x="44661" y="539878"/>
                  </a:lnTo>
                  <a:lnTo>
                    <a:pt x="25658" y="499967"/>
                  </a:lnTo>
                  <a:lnTo>
                    <a:pt x="11642" y="457668"/>
                  </a:lnTo>
                  <a:lnTo>
                    <a:pt x="2970" y="413325"/>
                  </a:lnTo>
                  <a:lnTo>
                    <a:pt x="0" y="367284"/>
                  </a:lnTo>
                </a:path>
              </a:pathLst>
            </a:custGeom>
            <a:ln w="21336">
              <a:solidFill>
                <a:srgbClr val="032333"/>
              </a:solidFill>
            </a:ln>
          </p:spPr>
          <p:txBody>
            <a:bodyPr wrap="square" lIns="0" tIns="0" rIns="0" bIns="0" rtlCol="0"/>
            <a:lstStyle/>
            <a:p>
              <a:endParaRPr/>
            </a:p>
          </p:txBody>
        </p:sp>
      </p:grpSp>
      <p:sp>
        <p:nvSpPr>
          <p:cNvPr id="50" name="object 50"/>
          <p:cNvSpPr txBox="1"/>
          <p:nvPr/>
        </p:nvSpPr>
        <p:spPr>
          <a:xfrm>
            <a:off x="2945922" y="4082221"/>
            <a:ext cx="264160" cy="630555"/>
          </a:xfrm>
          <a:prstGeom prst="rect">
            <a:avLst/>
          </a:prstGeom>
        </p:spPr>
        <p:txBody>
          <a:bodyPr vert="horz" wrap="square" lIns="0" tIns="10160" rIns="0" bIns="0" rtlCol="0">
            <a:spAutoFit/>
          </a:bodyPr>
          <a:lstStyle/>
          <a:p>
            <a:pPr marR="5080">
              <a:lnSpc>
                <a:spcPct val="102099"/>
              </a:lnSpc>
              <a:spcBef>
                <a:spcPts val="80"/>
              </a:spcBef>
            </a:pPr>
            <a:r>
              <a:rPr sz="1950" b="1" spc="-50" dirty="0">
                <a:latin typeface="Yu Gothic"/>
                <a:cs typeface="Yu Gothic"/>
              </a:rPr>
              <a:t>金城</a:t>
            </a:r>
            <a:endParaRPr sz="1950">
              <a:latin typeface="Yu Gothic"/>
              <a:cs typeface="Yu Gothic"/>
            </a:endParaRPr>
          </a:p>
        </p:txBody>
      </p:sp>
      <p:sp>
        <p:nvSpPr>
          <p:cNvPr id="51" name="object 51"/>
          <p:cNvSpPr txBox="1"/>
          <p:nvPr/>
        </p:nvSpPr>
        <p:spPr>
          <a:xfrm>
            <a:off x="6771216" y="6717302"/>
            <a:ext cx="2256155" cy="361950"/>
          </a:xfrm>
          <a:prstGeom prst="rect">
            <a:avLst/>
          </a:prstGeom>
        </p:spPr>
        <p:txBody>
          <a:bodyPr vert="horz" wrap="square" lIns="0" tIns="13335" rIns="0" bIns="0" rtlCol="0">
            <a:spAutoFit/>
          </a:bodyPr>
          <a:lstStyle/>
          <a:p>
            <a:pPr>
              <a:lnSpc>
                <a:spcPct val="100000"/>
              </a:lnSpc>
              <a:spcBef>
                <a:spcPts val="105"/>
              </a:spcBef>
            </a:pPr>
            <a:r>
              <a:rPr sz="2200" b="1" spc="-10" dirty="0">
                <a:solidFill>
                  <a:srgbClr val="FFFFFF"/>
                </a:solidFill>
                <a:latin typeface="Microsoft YaHei"/>
                <a:cs typeface="Microsoft YaHei"/>
              </a:rPr>
              <a:t>戸建・マンション</a:t>
            </a:r>
            <a:endParaRPr sz="2200" dirty="0">
              <a:latin typeface="Microsoft YaHei"/>
              <a:cs typeface="Microsoft YaHei"/>
            </a:endParaRPr>
          </a:p>
        </p:txBody>
      </p:sp>
      <p:sp>
        <p:nvSpPr>
          <p:cNvPr id="65" name="object 51">
            <a:extLst>
              <a:ext uri="{FF2B5EF4-FFF2-40B4-BE49-F238E27FC236}">
                <a16:creationId xmlns:a16="http://schemas.microsoft.com/office/drawing/2014/main" id="{111F4596-C851-57A8-F522-363D996B5B90}"/>
              </a:ext>
            </a:extLst>
          </p:cNvPr>
          <p:cNvSpPr txBox="1"/>
          <p:nvPr/>
        </p:nvSpPr>
        <p:spPr>
          <a:xfrm>
            <a:off x="2760900" y="6713653"/>
            <a:ext cx="959181" cy="361950"/>
          </a:xfrm>
          <a:prstGeom prst="rect">
            <a:avLst/>
          </a:prstGeom>
        </p:spPr>
        <p:txBody>
          <a:bodyPr vert="horz" wrap="square" lIns="0" tIns="13335" rIns="0" bIns="0" rtlCol="0">
            <a:spAutoFit/>
          </a:bodyPr>
          <a:lstStyle/>
          <a:p>
            <a:pPr>
              <a:lnSpc>
                <a:spcPct val="100000"/>
              </a:lnSpc>
              <a:spcBef>
                <a:spcPts val="105"/>
              </a:spcBef>
            </a:pPr>
            <a:r>
              <a:rPr lang="ja-JP" altLang="en-US" sz="2200" b="1" spc="-10" dirty="0">
                <a:solidFill>
                  <a:srgbClr val="FFFFFF"/>
                </a:solidFill>
                <a:latin typeface="Microsoft YaHei"/>
                <a:cs typeface="Microsoft YaHei"/>
              </a:rPr>
              <a:t>土地</a:t>
            </a:r>
            <a:endParaRPr sz="2200" dirty="0">
              <a:latin typeface="Microsoft YaHei"/>
              <a:cs typeface="Microsoft YaHei"/>
            </a:endParaRPr>
          </a:p>
        </p:txBody>
      </p:sp>
      <p:sp>
        <p:nvSpPr>
          <p:cNvPr id="66" name="object 23">
            <a:extLst>
              <a:ext uri="{FF2B5EF4-FFF2-40B4-BE49-F238E27FC236}">
                <a16:creationId xmlns:a16="http://schemas.microsoft.com/office/drawing/2014/main" id="{CD41CAF6-C6C8-CBC8-C741-105F5E966560}"/>
              </a:ext>
            </a:extLst>
          </p:cNvPr>
          <p:cNvSpPr txBox="1"/>
          <p:nvPr/>
        </p:nvSpPr>
        <p:spPr>
          <a:xfrm>
            <a:off x="1886282" y="3419027"/>
            <a:ext cx="1058465" cy="227626"/>
          </a:xfrm>
          <a:prstGeom prst="rect">
            <a:avLst/>
          </a:prstGeom>
        </p:spPr>
        <p:txBody>
          <a:bodyPr vert="horz" wrap="square" lIns="0" tIns="12065" rIns="0" bIns="0" rtlCol="0">
            <a:spAutoFit/>
          </a:bodyPr>
          <a:lstStyle/>
          <a:p>
            <a:pPr>
              <a:lnSpc>
                <a:spcPct val="100000"/>
              </a:lnSpc>
              <a:spcBef>
                <a:spcPts val="95"/>
              </a:spcBef>
            </a:pPr>
            <a:r>
              <a:rPr lang="ja-JP" altLang="en-US" sz="1400" b="1" spc="-35" dirty="0">
                <a:solidFill>
                  <a:srgbClr val="215E9A"/>
                </a:solidFill>
                <a:latin typeface="Microsoft YaHei"/>
                <a:cs typeface="Microsoft YaHei"/>
              </a:rPr>
              <a:t>（かがやき）</a:t>
            </a:r>
            <a:endParaRPr lang="en-US" altLang="ja-JP" sz="1400" b="1" spc="-35" dirty="0">
              <a:solidFill>
                <a:srgbClr val="215E9A"/>
              </a:solidFill>
              <a:latin typeface="Microsoft YaHei"/>
              <a:cs typeface="Microsoft YaHei"/>
            </a:endParaRPr>
          </a:p>
        </p:txBody>
      </p:sp>
      <p:sp>
        <p:nvSpPr>
          <p:cNvPr id="67" name="object 23">
            <a:extLst>
              <a:ext uri="{FF2B5EF4-FFF2-40B4-BE49-F238E27FC236}">
                <a16:creationId xmlns:a16="http://schemas.microsoft.com/office/drawing/2014/main" id="{C306970F-5E39-2C6A-EF11-2C1375A284DC}"/>
              </a:ext>
            </a:extLst>
          </p:cNvPr>
          <p:cNvSpPr txBox="1"/>
          <p:nvPr/>
        </p:nvSpPr>
        <p:spPr>
          <a:xfrm>
            <a:off x="1978105" y="3131718"/>
            <a:ext cx="1300550" cy="258404"/>
          </a:xfrm>
          <a:prstGeom prst="rect">
            <a:avLst/>
          </a:prstGeom>
        </p:spPr>
        <p:txBody>
          <a:bodyPr vert="horz" wrap="square" lIns="0" tIns="12065" rIns="0" bIns="0" rtlCol="0">
            <a:spAutoFit/>
          </a:bodyPr>
          <a:lstStyle/>
          <a:p>
            <a:pPr>
              <a:lnSpc>
                <a:spcPct val="100000"/>
              </a:lnSpc>
              <a:spcBef>
                <a:spcPts val="95"/>
              </a:spcBef>
            </a:pPr>
            <a:r>
              <a:rPr lang="ja-JP" altLang="en-US" sz="1600" b="1" spc="-35" dirty="0">
                <a:solidFill>
                  <a:srgbClr val="215E9A"/>
                </a:solidFill>
                <a:latin typeface="Microsoft YaHei"/>
                <a:cs typeface="Microsoft YaHei"/>
              </a:rPr>
              <a:t>自社買取</a:t>
            </a:r>
            <a:endParaRPr lang="en-US" altLang="ja-JP" sz="1600" b="1" spc="-35" dirty="0">
              <a:solidFill>
                <a:srgbClr val="215E9A"/>
              </a:solidFill>
              <a:latin typeface="Microsoft YaHei"/>
              <a:cs typeface="Microsoft YaHei"/>
            </a:endParaRPr>
          </a:p>
        </p:txBody>
      </p:sp>
      <p:sp>
        <p:nvSpPr>
          <p:cNvPr id="68" name="object 23">
            <a:extLst>
              <a:ext uri="{FF2B5EF4-FFF2-40B4-BE49-F238E27FC236}">
                <a16:creationId xmlns:a16="http://schemas.microsoft.com/office/drawing/2014/main" id="{A27187DF-8320-780F-AE68-76B4ECB26CF7}"/>
              </a:ext>
            </a:extLst>
          </p:cNvPr>
          <p:cNvSpPr txBox="1"/>
          <p:nvPr/>
        </p:nvSpPr>
        <p:spPr>
          <a:xfrm>
            <a:off x="1199420" y="3959225"/>
            <a:ext cx="1058465" cy="227626"/>
          </a:xfrm>
          <a:prstGeom prst="rect">
            <a:avLst/>
          </a:prstGeom>
        </p:spPr>
        <p:txBody>
          <a:bodyPr vert="horz" wrap="square" lIns="0" tIns="12065" rIns="0" bIns="0" rtlCol="0">
            <a:spAutoFit/>
          </a:bodyPr>
          <a:lstStyle/>
          <a:p>
            <a:pPr>
              <a:lnSpc>
                <a:spcPct val="100000"/>
              </a:lnSpc>
              <a:spcBef>
                <a:spcPts val="95"/>
              </a:spcBef>
            </a:pPr>
            <a:r>
              <a:rPr lang="ja-JP" altLang="en-US" sz="1400" b="1" spc="-35" dirty="0">
                <a:solidFill>
                  <a:srgbClr val="215E9A"/>
                </a:solidFill>
                <a:latin typeface="Microsoft YaHei"/>
                <a:cs typeface="Microsoft YaHei"/>
              </a:rPr>
              <a:t>（かがやき）</a:t>
            </a:r>
            <a:endParaRPr lang="en-US" altLang="ja-JP" sz="1400" b="1" spc="-35" dirty="0">
              <a:solidFill>
                <a:srgbClr val="215E9A"/>
              </a:solidFill>
              <a:latin typeface="Microsoft YaHei"/>
              <a:cs typeface="Microsoft YaHei"/>
            </a:endParaRPr>
          </a:p>
        </p:txBody>
      </p:sp>
      <p:sp>
        <p:nvSpPr>
          <p:cNvPr id="69" name="object 23">
            <a:extLst>
              <a:ext uri="{FF2B5EF4-FFF2-40B4-BE49-F238E27FC236}">
                <a16:creationId xmlns:a16="http://schemas.microsoft.com/office/drawing/2014/main" id="{14E32BD7-793B-1E18-417D-55B8787C8656}"/>
              </a:ext>
            </a:extLst>
          </p:cNvPr>
          <p:cNvSpPr txBox="1"/>
          <p:nvPr/>
        </p:nvSpPr>
        <p:spPr>
          <a:xfrm>
            <a:off x="6548835" y="3600119"/>
            <a:ext cx="1058465" cy="227626"/>
          </a:xfrm>
          <a:prstGeom prst="rect">
            <a:avLst/>
          </a:prstGeom>
        </p:spPr>
        <p:txBody>
          <a:bodyPr vert="horz" wrap="square" lIns="0" tIns="12065" rIns="0" bIns="0" rtlCol="0">
            <a:spAutoFit/>
          </a:bodyPr>
          <a:lstStyle/>
          <a:p>
            <a:pPr>
              <a:lnSpc>
                <a:spcPct val="100000"/>
              </a:lnSpc>
              <a:spcBef>
                <a:spcPts val="95"/>
              </a:spcBef>
            </a:pPr>
            <a:r>
              <a:rPr lang="ja-JP" altLang="en-US" sz="1400" b="1" spc="-35" dirty="0">
                <a:solidFill>
                  <a:srgbClr val="215E9A"/>
                </a:solidFill>
                <a:latin typeface="Microsoft YaHei"/>
                <a:cs typeface="Microsoft YaHei"/>
              </a:rPr>
              <a:t>（かがやき）</a:t>
            </a:r>
            <a:endParaRPr lang="en-US" altLang="ja-JP" sz="1400" b="1" spc="-35" dirty="0">
              <a:solidFill>
                <a:srgbClr val="215E9A"/>
              </a:solidFill>
              <a:latin typeface="Microsoft YaHei"/>
              <a:cs typeface="Microsoft YaHei"/>
            </a:endParaRPr>
          </a:p>
        </p:txBody>
      </p:sp>
      <p:sp>
        <p:nvSpPr>
          <p:cNvPr id="70" name="object 23">
            <a:extLst>
              <a:ext uri="{FF2B5EF4-FFF2-40B4-BE49-F238E27FC236}">
                <a16:creationId xmlns:a16="http://schemas.microsoft.com/office/drawing/2014/main" id="{FF96D146-EAD1-E95F-1EC2-C662B837CFE8}"/>
              </a:ext>
            </a:extLst>
          </p:cNvPr>
          <p:cNvSpPr txBox="1"/>
          <p:nvPr/>
        </p:nvSpPr>
        <p:spPr>
          <a:xfrm>
            <a:off x="6640658" y="3312810"/>
            <a:ext cx="1300550" cy="258404"/>
          </a:xfrm>
          <a:prstGeom prst="rect">
            <a:avLst/>
          </a:prstGeom>
        </p:spPr>
        <p:txBody>
          <a:bodyPr vert="horz" wrap="square" lIns="0" tIns="12065" rIns="0" bIns="0" rtlCol="0">
            <a:spAutoFit/>
          </a:bodyPr>
          <a:lstStyle/>
          <a:p>
            <a:pPr>
              <a:lnSpc>
                <a:spcPct val="100000"/>
              </a:lnSpc>
              <a:spcBef>
                <a:spcPts val="95"/>
              </a:spcBef>
            </a:pPr>
            <a:r>
              <a:rPr lang="ja-JP" altLang="en-US" sz="1600" b="1" spc="-35" dirty="0">
                <a:solidFill>
                  <a:srgbClr val="215E9A"/>
                </a:solidFill>
                <a:latin typeface="Microsoft YaHei"/>
                <a:cs typeface="Microsoft YaHei"/>
              </a:rPr>
              <a:t>自社買取</a:t>
            </a:r>
            <a:endParaRPr lang="en-US" altLang="ja-JP" sz="1600" b="1" spc="-35" dirty="0">
              <a:solidFill>
                <a:srgbClr val="215E9A"/>
              </a:solidFill>
              <a:latin typeface="Microsoft YaHei"/>
              <a:cs typeface="Microsoft YaHei"/>
            </a:endParaRPr>
          </a:p>
        </p:txBody>
      </p:sp>
      <p:sp>
        <p:nvSpPr>
          <p:cNvPr id="71" name="object 23">
            <a:extLst>
              <a:ext uri="{FF2B5EF4-FFF2-40B4-BE49-F238E27FC236}">
                <a16:creationId xmlns:a16="http://schemas.microsoft.com/office/drawing/2014/main" id="{D498D51C-EAC9-0362-D14B-B447B5A3E909}"/>
              </a:ext>
            </a:extLst>
          </p:cNvPr>
          <p:cNvSpPr txBox="1"/>
          <p:nvPr/>
        </p:nvSpPr>
        <p:spPr>
          <a:xfrm>
            <a:off x="5953574" y="4346333"/>
            <a:ext cx="1058465" cy="227626"/>
          </a:xfrm>
          <a:prstGeom prst="rect">
            <a:avLst/>
          </a:prstGeom>
        </p:spPr>
        <p:txBody>
          <a:bodyPr vert="horz" wrap="square" lIns="0" tIns="12065" rIns="0" bIns="0" rtlCol="0">
            <a:spAutoFit/>
          </a:bodyPr>
          <a:lstStyle/>
          <a:p>
            <a:pPr>
              <a:lnSpc>
                <a:spcPct val="100000"/>
              </a:lnSpc>
              <a:spcBef>
                <a:spcPts val="95"/>
              </a:spcBef>
            </a:pPr>
            <a:r>
              <a:rPr lang="ja-JP" altLang="en-US" sz="1400" b="1" spc="-35" dirty="0">
                <a:solidFill>
                  <a:srgbClr val="215E9A"/>
                </a:solidFill>
                <a:latin typeface="Microsoft YaHei"/>
                <a:cs typeface="Microsoft YaHei"/>
              </a:rPr>
              <a:t>（かがやき）</a:t>
            </a:r>
            <a:endParaRPr lang="en-US" altLang="ja-JP" sz="1400" b="1" spc="-35" dirty="0">
              <a:solidFill>
                <a:srgbClr val="215E9A"/>
              </a:solidFill>
              <a:latin typeface="Microsoft YaHei"/>
              <a:cs typeface="Microsoft YaHe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843913" y="3764153"/>
            <a:ext cx="855344" cy="889000"/>
            <a:chOff x="1843913" y="3764153"/>
            <a:chExt cx="855344" cy="889000"/>
          </a:xfrm>
        </p:grpSpPr>
        <p:sp>
          <p:nvSpPr>
            <p:cNvPr id="3" name="object 3"/>
            <p:cNvSpPr/>
            <p:nvPr/>
          </p:nvSpPr>
          <p:spPr>
            <a:xfrm>
              <a:off x="1854708" y="3774948"/>
              <a:ext cx="833755" cy="867410"/>
            </a:xfrm>
            <a:custGeom>
              <a:avLst/>
              <a:gdLst/>
              <a:ahLst/>
              <a:cxnLst/>
              <a:rect l="l" t="t" r="r" b="b"/>
              <a:pathLst>
                <a:path w="833755" h="867410">
                  <a:moveTo>
                    <a:pt x="416052" y="867155"/>
                  </a:moveTo>
                  <a:lnTo>
                    <a:pt x="370658" y="864619"/>
                  </a:lnTo>
                  <a:lnTo>
                    <a:pt x="326695" y="857183"/>
                  </a:lnTo>
                  <a:lnTo>
                    <a:pt x="284414" y="845112"/>
                  </a:lnTo>
                  <a:lnTo>
                    <a:pt x="244068" y="828668"/>
                  </a:lnTo>
                  <a:lnTo>
                    <a:pt x="205909" y="808115"/>
                  </a:lnTo>
                  <a:lnTo>
                    <a:pt x="170188" y="783713"/>
                  </a:lnTo>
                  <a:lnTo>
                    <a:pt x="137157" y="755728"/>
                  </a:lnTo>
                  <a:lnTo>
                    <a:pt x="107068" y="724421"/>
                  </a:lnTo>
                  <a:lnTo>
                    <a:pt x="80174" y="690054"/>
                  </a:lnTo>
                  <a:lnTo>
                    <a:pt x="56726" y="652892"/>
                  </a:lnTo>
                  <a:lnTo>
                    <a:pt x="36976" y="613197"/>
                  </a:lnTo>
                  <a:lnTo>
                    <a:pt x="21177" y="571231"/>
                  </a:lnTo>
                  <a:lnTo>
                    <a:pt x="9580" y="527258"/>
                  </a:lnTo>
                  <a:lnTo>
                    <a:pt x="2437" y="481540"/>
                  </a:lnTo>
                  <a:lnTo>
                    <a:pt x="0" y="434339"/>
                  </a:lnTo>
                  <a:lnTo>
                    <a:pt x="2437" y="387120"/>
                  </a:lnTo>
                  <a:lnTo>
                    <a:pt x="9580" y="341347"/>
                  </a:lnTo>
                  <a:lnTo>
                    <a:pt x="21177" y="297289"/>
                  </a:lnTo>
                  <a:lnTo>
                    <a:pt x="36976" y="255215"/>
                  </a:lnTo>
                  <a:lnTo>
                    <a:pt x="56726" y="215391"/>
                  </a:lnTo>
                  <a:lnTo>
                    <a:pt x="80174" y="178088"/>
                  </a:lnTo>
                  <a:lnTo>
                    <a:pt x="107068" y="143572"/>
                  </a:lnTo>
                  <a:lnTo>
                    <a:pt x="137157" y="112113"/>
                  </a:lnTo>
                  <a:lnTo>
                    <a:pt x="170188" y="83978"/>
                  </a:lnTo>
                  <a:lnTo>
                    <a:pt x="205909" y="59435"/>
                  </a:lnTo>
                  <a:lnTo>
                    <a:pt x="244068" y="38754"/>
                  </a:lnTo>
                  <a:lnTo>
                    <a:pt x="284414" y="22201"/>
                  </a:lnTo>
                  <a:lnTo>
                    <a:pt x="326695" y="10046"/>
                  </a:lnTo>
                  <a:lnTo>
                    <a:pt x="370658" y="2556"/>
                  </a:lnTo>
                  <a:lnTo>
                    <a:pt x="416052" y="0"/>
                  </a:lnTo>
                  <a:lnTo>
                    <a:pt x="461730" y="2556"/>
                  </a:lnTo>
                  <a:lnTo>
                    <a:pt x="505940" y="10046"/>
                  </a:lnTo>
                  <a:lnTo>
                    <a:pt x="548432" y="22201"/>
                  </a:lnTo>
                  <a:lnTo>
                    <a:pt x="588958" y="38754"/>
                  </a:lnTo>
                  <a:lnTo>
                    <a:pt x="627267" y="59435"/>
                  </a:lnTo>
                  <a:lnTo>
                    <a:pt x="663110" y="83978"/>
                  </a:lnTo>
                  <a:lnTo>
                    <a:pt x="696239" y="112113"/>
                  </a:lnTo>
                  <a:lnTo>
                    <a:pt x="726404" y="143572"/>
                  </a:lnTo>
                  <a:lnTo>
                    <a:pt x="753355" y="178088"/>
                  </a:lnTo>
                  <a:lnTo>
                    <a:pt x="776844" y="215391"/>
                  </a:lnTo>
                  <a:lnTo>
                    <a:pt x="796622" y="255215"/>
                  </a:lnTo>
                  <a:lnTo>
                    <a:pt x="812438" y="297289"/>
                  </a:lnTo>
                  <a:lnTo>
                    <a:pt x="824044" y="341347"/>
                  </a:lnTo>
                  <a:lnTo>
                    <a:pt x="831190" y="387120"/>
                  </a:lnTo>
                  <a:lnTo>
                    <a:pt x="833627" y="434339"/>
                  </a:lnTo>
                  <a:lnTo>
                    <a:pt x="831190" y="481540"/>
                  </a:lnTo>
                  <a:lnTo>
                    <a:pt x="824044" y="527258"/>
                  </a:lnTo>
                  <a:lnTo>
                    <a:pt x="812438" y="571231"/>
                  </a:lnTo>
                  <a:lnTo>
                    <a:pt x="796622" y="613197"/>
                  </a:lnTo>
                  <a:lnTo>
                    <a:pt x="776844" y="652892"/>
                  </a:lnTo>
                  <a:lnTo>
                    <a:pt x="753355" y="690054"/>
                  </a:lnTo>
                  <a:lnTo>
                    <a:pt x="726404" y="724421"/>
                  </a:lnTo>
                  <a:lnTo>
                    <a:pt x="696239" y="755728"/>
                  </a:lnTo>
                  <a:lnTo>
                    <a:pt x="663110" y="783713"/>
                  </a:lnTo>
                  <a:lnTo>
                    <a:pt x="627267" y="808115"/>
                  </a:lnTo>
                  <a:lnTo>
                    <a:pt x="588958" y="828668"/>
                  </a:lnTo>
                  <a:lnTo>
                    <a:pt x="548432" y="845112"/>
                  </a:lnTo>
                  <a:lnTo>
                    <a:pt x="505940" y="857183"/>
                  </a:lnTo>
                  <a:lnTo>
                    <a:pt x="461730" y="864619"/>
                  </a:lnTo>
                  <a:lnTo>
                    <a:pt x="416052" y="867155"/>
                  </a:lnTo>
                  <a:close/>
                </a:path>
              </a:pathLst>
            </a:custGeom>
            <a:solidFill>
              <a:srgbClr val="FFFF00"/>
            </a:solidFill>
          </p:spPr>
          <p:txBody>
            <a:bodyPr wrap="square" lIns="0" tIns="0" rIns="0" bIns="0" rtlCol="0"/>
            <a:lstStyle/>
            <a:p>
              <a:endParaRPr/>
            </a:p>
          </p:txBody>
        </p:sp>
        <p:sp>
          <p:nvSpPr>
            <p:cNvPr id="4" name="object 4"/>
            <p:cNvSpPr/>
            <p:nvPr/>
          </p:nvSpPr>
          <p:spPr>
            <a:xfrm>
              <a:off x="1854708" y="3774948"/>
              <a:ext cx="833755" cy="867410"/>
            </a:xfrm>
            <a:custGeom>
              <a:avLst/>
              <a:gdLst/>
              <a:ahLst/>
              <a:cxnLst/>
              <a:rect l="l" t="t" r="r" b="b"/>
              <a:pathLst>
                <a:path w="833755" h="867410">
                  <a:moveTo>
                    <a:pt x="0" y="434339"/>
                  </a:moveTo>
                  <a:lnTo>
                    <a:pt x="2437" y="387120"/>
                  </a:lnTo>
                  <a:lnTo>
                    <a:pt x="9580" y="341347"/>
                  </a:lnTo>
                  <a:lnTo>
                    <a:pt x="21177" y="297289"/>
                  </a:lnTo>
                  <a:lnTo>
                    <a:pt x="36976" y="255215"/>
                  </a:lnTo>
                  <a:lnTo>
                    <a:pt x="56726" y="215391"/>
                  </a:lnTo>
                  <a:lnTo>
                    <a:pt x="80174" y="178088"/>
                  </a:lnTo>
                  <a:lnTo>
                    <a:pt x="107068" y="143572"/>
                  </a:lnTo>
                  <a:lnTo>
                    <a:pt x="137157" y="112113"/>
                  </a:lnTo>
                  <a:lnTo>
                    <a:pt x="170188" y="83978"/>
                  </a:lnTo>
                  <a:lnTo>
                    <a:pt x="205909" y="59435"/>
                  </a:lnTo>
                  <a:lnTo>
                    <a:pt x="244068" y="38754"/>
                  </a:lnTo>
                  <a:lnTo>
                    <a:pt x="284414" y="22201"/>
                  </a:lnTo>
                  <a:lnTo>
                    <a:pt x="326695" y="10046"/>
                  </a:lnTo>
                  <a:lnTo>
                    <a:pt x="370658" y="2556"/>
                  </a:lnTo>
                  <a:lnTo>
                    <a:pt x="416052" y="0"/>
                  </a:lnTo>
                  <a:lnTo>
                    <a:pt x="461730" y="2556"/>
                  </a:lnTo>
                  <a:lnTo>
                    <a:pt x="505940" y="10046"/>
                  </a:lnTo>
                  <a:lnTo>
                    <a:pt x="548432" y="22201"/>
                  </a:lnTo>
                  <a:lnTo>
                    <a:pt x="588958" y="38754"/>
                  </a:lnTo>
                  <a:lnTo>
                    <a:pt x="627267" y="59435"/>
                  </a:lnTo>
                  <a:lnTo>
                    <a:pt x="663110" y="83978"/>
                  </a:lnTo>
                  <a:lnTo>
                    <a:pt x="696239" y="112113"/>
                  </a:lnTo>
                  <a:lnTo>
                    <a:pt x="726404" y="143572"/>
                  </a:lnTo>
                  <a:lnTo>
                    <a:pt x="753355" y="178088"/>
                  </a:lnTo>
                  <a:lnTo>
                    <a:pt x="776844" y="215391"/>
                  </a:lnTo>
                  <a:lnTo>
                    <a:pt x="796622" y="255215"/>
                  </a:lnTo>
                  <a:lnTo>
                    <a:pt x="812438" y="297289"/>
                  </a:lnTo>
                  <a:lnTo>
                    <a:pt x="824044" y="341347"/>
                  </a:lnTo>
                  <a:lnTo>
                    <a:pt x="831190" y="387120"/>
                  </a:lnTo>
                  <a:lnTo>
                    <a:pt x="833627" y="434339"/>
                  </a:lnTo>
                  <a:lnTo>
                    <a:pt x="831190" y="481540"/>
                  </a:lnTo>
                  <a:lnTo>
                    <a:pt x="824044" y="527258"/>
                  </a:lnTo>
                  <a:lnTo>
                    <a:pt x="812438" y="571231"/>
                  </a:lnTo>
                  <a:lnTo>
                    <a:pt x="796622" y="613197"/>
                  </a:lnTo>
                  <a:lnTo>
                    <a:pt x="776844" y="652892"/>
                  </a:lnTo>
                  <a:lnTo>
                    <a:pt x="753355" y="690054"/>
                  </a:lnTo>
                  <a:lnTo>
                    <a:pt x="726404" y="724421"/>
                  </a:lnTo>
                  <a:lnTo>
                    <a:pt x="696239" y="755728"/>
                  </a:lnTo>
                  <a:lnTo>
                    <a:pt x="663110" y="783713"/>
                  </a:lnTo>
                  <a:lnTo>
                    <a:pt x="627267" y="808115"/>
                  </a:lnTo>
                  <a:lnTo>
                    <a:pt x="588958" y="828668"/>
                  </a:lnTo>
                  <a:lnTo>
                    <a:pt x="548432" y="845112"/>
                  </a:lnTo>
                  <a:lnTo>
                    <a:pt x="505940" y="857183"/>
                  </a:lnTo>
                  <a:lnTo>
                    <a:pt x="461730" y="864619"/>
                  </a:lnTo>
                  <a:lnTo>
                    <a:pt x="416052" y="867155"/>
                  </a:lnTo>
                  <a:lnTo>
                    <a:pt x="370658" y="864619"/>
                  </a:lnTo>
                  <a:lnTo>
                    <a:pt x="326695" y="857183"/>
                  </a:lnTo>
                  <a:lnTo>
                    <a:pt x="284414" y="845112"/>
                  </a:lnTo>
                  <a:lnTo>
                    <a:pt x="244068" y="828668"/>
                  </a:lnTo>
                  <a:lnTo>
                    <a:pt x="205909" y="808115"/>
                  </a:lnTo>
                  <a:lnTo>
                    <a:pt x="170188" y="783713"/>
                  </a:lnTo>
                  <a:lnTo>
                    <a:pt x="137157" y="755728"/>
                  </a:lnTo>
                  <a:lnTo>
                    <a:pt x="107068" y="724421"/>
                  </a:lnTo>
                  <a:lnTo>
                    <a:pt x="80174" y="690054"/>
                  </a:lnTo>
                  <a:lnTo>
                    <a:pt x="56726" y="652892"/>
                  </a:lnTo>
                  <a:lnTo>
                    <a:pt x="36976" y="613197"/>
                  </a:lnTo>
                  <a:lnTo>
                    <a:pt x="21177" y="571231"/>
                  </a:lnTo>
                  <a:lnTo>
                    <a:pt x="9580" y="527258"/>
                  </a:lnTo>
                  <a:lnTo>
                    <a:pt x="2437" y="481540"/>
                  </a:lnTo>
                  <a:lnTo>
                    <a:pt x="0" y="434339"/>
                  </a:lnTo>
                </a:path>
              </a:pathLst>
            </a:custGeom>
            <a:ln w="21336">
              <a:solidFill>
                <a:srgbClr val="032333"/>
              </a:solidFill>
            </a:ln>
          </p:spPr>
          <p:txBody>
            <a:bodyPr wrap="square" lIns="0" tIns="0" rIns="0" bIns="0" rtlCol="0"/>
            <a:lstStyle/>
            <a:p>
              <a:endParaRPr/>
            </a:p>
          </p:txBody>
        </p:sp>
      </p:grpSp>
      <p:sp>
        <p:nvSpPr>
          <p:cNvPr id="5" name="object 5"/>
          <p:cNvSpPr txBox="1"/>
          <p:nvPr/>
        </p:nvSpPr>
        <p:spPr>
          <a:xfrm>
            <a:off x="2131575" y="3874964"/>
            <a:ext cx="276860" cy="630555"/>
          </a:xfrm>
          <a:prstGeom prst="rect">
            <a:avLst/>
          </a:prstGeom>
        </p:spPr>
        <p:txBody>
          <a:bodyPr vert="horz" wrap="square" lIns="0" tIns="10160" rIns="0" bIns="0" rtlCol="0">
            <a:spAutoFit/>
          </a:bodyPr>
          <a:lstStyle/>
          <a:p>
            <a:pPr marL="12700" marR="5080">
              <a:lnSpc>
                <a:spcPct val="102099"/>
              </a:lnSpc>
              <a:spcBef>
                <a:spcPts val="80"/>
              </a:spcBef>
            </a:pPr>
            <a:r>
              <a:rPr sz="1950" b="1" spc="-50" dirty="0">
                <a:latin typeface="Yu Gothic"/>
                <a:cs typeface="Yu Gothic"/>
              </a:rPr>
              <a:t>金城</a:t>
            </a:r>
            <a:endParaRPr sz="1950">
              <a:latin typeface="Yu Gothic"/>
              <a:cs typeface="Yu Gothic"/>
            </a:endParaRPr>
          </a:p>
        </p:txBody>
      </p:sp>
      <p:sp>
        <p:nvSpPr>
          <p:cNvPr id="6" name="object 6"/>
          <p:cNvSpPr txBox="1">
            <a:spLocks noGrp="1"/>
          </p:cNvSpPr>
          <p:nvPr>
            <p:ph type="title"/>
          </p:nvPr>
        </p:nvSpPr>
        <p:spPr>
          <a:prstGeom prst="rect">
            <a:avLst/>
          </a:prstGeom>
        </p:spPr>
        <p:txBody>
          <a:bodyPr vert="horz" wrap="square" lIns="0" tIns="371150" rIns="0" bIns="0" rtlCol="0">
            <a:spAutoFit/>
          </a:bodyPr>
          <a:lstStyle/>
          <a:p>
            <a:pPr marL="283845">
              <a:lnSpc>
                <a:spcPct val="100000"/>
              </a:lnSpc>
              <a:spcBef>
                <a:spcPts val="114"/>
              </a:spcBef>
            </a:pPr>
            <a:r>
              <a:rPr b="0" spc="-85" dirty="0">
                <a:solidFill>
                  <a:srgbClr val="FFFF00"/>
                </a:solidFill>
                <a:latin typeface="Yu Gothic"/>
                <a:cs typeface="Yu Gothic"/>
              </a:rPr>
              <a:t>★</a:t>
            </a:r>
            <a:r>
              <a:rPr spc="-85" dirty="0">
                <a:latin typeface="Arial"/>
                <a:cs typeface="Arial"/>
              </a:rPr>
              <a:t>WIN</a:t>
            </a:r>
            <a:r>
              <a:rPr spc="-85" dirty="0"/>
              <a:t>サポート</a:t>
            </a:r>
            <a:r>
              <a:rPr spc="-90" dirty="0"/>
              <a:t>（買取</a:t>
            </a:r>
            <a:r>
              <a:rPr spc="-50" dirty="0"/>
              <a:t>）</a:t>
            </a:r>
          </a:p>
        </p:txBody>
      </p:sp>
      <p:sp>
        <p:nvSpPr>
          <p:cNvPr id="7" name="object 7"/>
          <p:cNvSpPr txBox="1"/>
          <p:nvPr/>
        </p:nvSpPr>
        <p:spPr>
          <a:xfrm>
            <a:off x="3509772" y="1877567"/>
            <a:ext cx="1480185" cy="908685"/>
          </a:xfrm>
          <a:prstGeom prst="rect">
            <a:avLst/>
          </a:prstGeom>
          <a:ln w="21335">
            <a:solidFill>
              <a:srgbClr val="032333"/>
            </a:solidFill>
          </a:ln>
        </p:spPr>
        <p:txBody>
          <a:bodyPr vert="horz" wrap="square" lIns="0" tIns="211454" rIns="0" bIns="0" rtlCol="0">
            <a:spAutoFit/>
          </a:bodyPr>
          <a:lstStyle/>
          <a:p>
            <a:pPr marL="410845" marR="274320" indent="-196850">
              <a:lnSpc>
                <a:spcPct val="100000"/>
              </a:lnSpc>
              <a:spcBef>
                <a:spcPts val="1664"/>
              </a:spcBef>
            </a:pPr>
            <a:r>
              <a:rPr sz="1550" b="1" spc="-30" dirty="0">
                <a:solidFill>
                  <a:srgbClr val="215E9A"/>
                </a:solidFill>
                <a:latin typeface="Microsoft YaHei"/>
                <a:cs typeface="Microsoft YaHei"/>
              </a:rPr>
              <a:t>ハウスドゥ</a:t>
            </a:r>
            <a:r>
              <a:rPr sz="1550" b="1" spc="-35" dirty="0">
                <a:solidFill>
                  <a:srgbClr val="215E9A"/>
                </a:solidFill>
                <a:latin typeface="Microsoft YaHei"/>
                <a:cs typeface="Microsoft YaHei"/>
              </a:rPr>
              <a:t>直営店</a:t>
            </a:r>
            <a:endParaRPr sz="1550">
              <a:latin typeface="Microsoft YaHei"/>
              <a:cs typeface="Microsoft YaHei"/>
            </a:endParaRPr>
          </a:p>
        </p:txBody>
      </p:sp>
      <p:sp>
        <p:nvSpPr>
          <p:cNvPr id="8" name="object 8"/>
          <p:cNvSpPr txBox="1"/>
          <p:nvPr/>
        </p:nvSpPr>
        <p:spPr>
          <a:xfrm>
            <a:off x="3509772" y="2875788"/>
            <a:ext cx="1480185" cy="908685"/>
          </a:xfrm>
          <a:prstGeom prst="rect">
            <a:avLst/>
          </a:prstGeom>
          <a:ln w="21335">
            <a:solidFill>
              <a:srgbClr val="032333"/>
            </a:solidFill>
          </a:ln>
        </p:spPr>
        <p:txBody>
          <a:bodyPr vert="horz" wrap="square" lIns="0" tIns="185420" rIns="0" bIns="0" rtlCol="0">
            <a:spAutoFit/>
          </a:bodyPr>
          <a:lstStyle/>
          <a:p>
            <a:pPr marL="410845" marR="274320" indent="-196850">
              <a:lnSpc>
                <a:spcPct val="100000"/>
              </a:lnSpc>
              <a:spcBef>
                <a:spcPts val="1460"/>
              </a:spcBef>
            </a:pPr>
            <a:r>
              <a:rPr sz="1550" b="1" spc="-30" dirty="0">
                <a:solidFill>
                  <a:srgbClr val="215E9A"/>
                </a:solidFill>
                <a:latin typeface="Microsoft YaHei"/>
                <a:cs typeface="Microsoft YaHei"/>
              </a:rPr>
              <a:t>ハウスドゥ</a:t>
            </a:r>
            <a:r>
              <a:rPr sz="1550" b="1" spc="-35" dirty="0">
                <a:solidFill>
                  <a:srgbClr val="215E9A"/>
                </a:solidFill>
                <a:latin typeface="Microsoft YaHei"/>
                <a:cs typeface="Microsoft YaHei"/>
              </a:rPr>
              <a:t>加盟店</a:t>
            </a:r>
            <a:endParaRPr sz="1550">
              <a:latin typeface="Microsoft YaHei"/>
              <a:cs typeface="Microsoft YaHei"/>
            </a:endParaRPr>
          </a:p>
        </p:txBody>
      </p:sp>
      <p:sp>
        <p:nvSpPr>
          <p:cNvPr id="9" name="object 9"/>
          <p:cNvSpPr txBox="1"/>
          <p:nvPr/>
        </p:nvSpPr>
        <p:spPr>
          <a:xfrm>
            <a:off x="3509772" y="3886200"/>
            <a:ext cx="1480185" cy="720069"/>
          </a:xfrm>
          <a:prstGeom prst="rect">
            <a:avLst/>
          </a:prstGeom>
          <a:ln w="21335">
            <a:solidFill>
              <a:srgbClr val="032333"/>
            </a:solidFill>
          </a:ln>
        </p:spPr>
        <p:txBody>
          <a:bodyPr vert="horz" wrap="square" lIns="0" tIns="4445" rIns="0" bIns="0" rtlCol="0">
            <a:spAutoFit/>
          </a:bodyPr>
          <a:lstStyle/>
          <a:p>
            <a:pPr>
              <a:lnSpc>
                <a:spcPct val="100000"/>
              </a:lnSpc>
              <a:spcBef>
                <a:spcPts val="35"/>
              </a:spcBef>
            </a:pPr>
            <a:endParaRPr sz="1550" dirty="0">
              <a:latin typeface="Times New Roman"/>
              <a:cs typeface="Times New Roman"/>
            </a:endParaRPr>
          </a:p>
          <a:p>
            <a:pPr marL="542290" marR="175260" indent="-425450">
              <a:lnSpc>
                <a:spcPct val="100000"/>
              </a:lnSpc>
              <a:spcBef>
                <a:spcPts val="5"/>
              </a:spcBef>
            </a:pPr>
            <a:r>
              <a:rPr sz="1550" b="1" spc="-30" dirty="0" err="1">
                <a:solidFill>
                  <a:srgbClr val="215E9A"/>
                </a:solidFill>
                <a:latin typeface="Microsoft YaHei"/>
                <a:cs typeface="Microsoft YaHei"/>
              </a:rPr>
              <a:t>飯田グループ</a:t>
            </a:r>
            <a:r>
              <a:rPr sz="1550" b="1" spc="-50" dirty="0">
                <a:solidFill>
                  <a:srgbClr val="215E9A"/>
                </a:solidFill>
                <a:latin typeface="Microsoft YaHei"/>
                <a:cs typeface="Microsoft YaHei"/>
              </a:rPr>
              <a:t> </a:t>
            </a:r>
            <a:r>
              <a:rPr lang="en-US" sz="1550" b="1" spc="80" dirty="0">
                <a:solidFill>
                  <a:srgbClr val="215E9A"/>
                </a:solidFill>
                <a:latin typeface="Microsoft YaHei"/>
                <a:cs typeface="Microsoft YaHei"/>
              </a:rPr>
              <a:t>6</a:t>
            </a:r>
            <a:r>
              <a:rPr sz="1550" b="1" spc="-50" dirty="0">
                <a:solidFill>
                  <a:srgbClr val="215E9A"/>
                </a:solidFill>
                <a:latin typeface="Microsoft YaHei"/>
                <a:cs typeface="Microsoft YaHei"/>
              </a:rPr>
              <a:t>社</a:t>
            </a:r>
            <a:endParaRPr sz="1550" dirty="0">
              <a:latin typeface="Microsoft YaHei"/>
              <a:cs typeface="Microsoft YaHei"/>
            </a:endParaRPr>
          </a:p>
        </p:txBody>
      </p:sp>
      <p:sp>
        <p:nvSpPr>
          <p:cNvPr id="10" name="object 10"/>
          <p:cNvSpPr txBox="1"/>
          <p:nvPr/>
        </p:nvSpPr>
        <p:spPr>
          <a:xfrm>
            <a:off x="3509772" y="5115572"/>
            <a:ext cx="1469390" cy="497840"/>
          </a:xfrm>
          <a:prstGeom prst="rect">
            <a:avLst/>
          </a:prstGeom>
        </p:spPr>
        <p:txBody>
          <a:bodyPr vert="horz" wrap="square" lIns="0" tIns="12065" rIns="0" bIns="0" rtlCol="0">
            <a:spAutoFit/>
          </a:bodyPr>
          <a:lstStyle/>
          <a:p>
            <a:pPr marL="410845" marR="360680" indent="-97790">
              <a:lnSpc>
                <a:spcPct val="100000"/>
              </a:lnSpc>
              <a:spcBef>
                <a:spcPts val="95"/>
              </a:spcBef>
            </a:pPr>
            <a:r>
              <a:rPr sz="1550" b="1" spc="-35" dirty="0">
                <a:solidFill>
                  <a:srgbClr val="215E9A"/>
                </a:solidFill>
                <a:latin typeface="Microsoft YaHei"/>
                <a:cs typeface="Microsoft YaHei"/>
              </a:rPr>
              <a:t>建売会社</a:t>
            </a:r>
            <a:r>
              <a:rPr lang="en-US" sz="1550" b="1" spc="-35" dirty="0">
                <a:solidFill>
                  <a:srgbClr val="215E9A"/>
                </a:solidFill>
                <a:latin typeface="Microsoft YaHei"/>
                <a:cs typeface="Microsoft YaHei"/>
              </a:rPr>
              <a:t>12</a:t>
            </a:r>
            <a:r>
              <a:rPr sz="1550" b="1" spc="-35" dirty="0">
                <a:solidFill>
                  <a:srgbClr val="215E9A"/>
                </a:solidFill>
                <a:latin typeface="Microsoft YaHei"/>
                <a:cs typeface="Microsoft YaHei"/>
              </a:rPr>
              <a:t>社</a:t>
            </a:r>
            <a:endParaRPr sz="1550" dirty="0">
              <a:latin typeface="Microsoft YaHei"/>
              <a:cs typeface="Microsoft YaHei"/>
            </a:endParaRPr>
          </a:p>
        </p:txBody>
      </p:sp>
      <p:sp>
        <p:nvSpPr>
          <p:cNvPr id="11" name="object 11"/>
          <p:cNvSpPr txBox="1"/>
          <p:nvPr/>
        </p:nvSpPr>
        <p:spPr>
          <a:xfrm>
            <a:off x="3511296" y="5920739"/>
            <a:ext cx="1480185" cy="908685"/>
          </a:xfrm>
          <a:prstGeom prst="rect">
            <a:avLst/>
          </a:prstGeom>
          <a:ln w="21335">
            <a:solidFill>
              <a:srgbClr val="032333"/>
            </a:solidFill>
          </a:ln>
        </p:spPr>
        <p:txBody>
          <a:bodyPr vert="horz" wrap="square" lIns="0" tIns="186690" rIns="0" bIns="0" rtlCol="0">
            <a:spAutoFit/>
          </a:bodyPr>
          <a:lstStyle/>
          <a:p>
            <a:pPr marR="60960" algn="ctr">
              <a:lnSpc>
                <a:spcPct val="100000"/>
              </a:lnSpc>
              <a:spcBef>
                <a:spcPts val="1470"/>
              </a:spcBef>
            </a:pPr>
            <a:r>
              <a:rPr sz="1550" b="1" spc="-35" dirty="0">
                <a:solidFill>
                  <a:srgbClr val="215E9A"/>
                </a:solidFill>
                <a:latin typeface="Microsoft YaHei"/>
                <a:cs typeface="Microsoft YaHei"/>
              </a:rPr>
              <a:t>協力会社</a:t>
            </a:r>
            <a:endParaRPr sz="1550">
              <a:latin typeface="Microsoft YaHei"/>
              <a:cs typeface="Microsoft YaHei"/>
            </a:endParaRPr>
          </a:p>
          <a:p>
            <a:pPr marR="60960" algn="ctr">
              <a:lnSpc>
                <a:spcPct val="100000"/>
              </a:lnSpc>
              <a:spcBef>
                <a:spcPts val="5"/>
              </a:spcBef>
            </a:pPr>
            <a:r>
              <a:rPr sz="1550" b="1" spc="-40" dirty="0">
                <a:solidFill>
                  <a:srgbClr val="215E9A"/>
                </a:solidFill>
                <a:latin typeface="Microsoft YaHei"/>
                <a:cs typeface="Microsoft YaHei"/>
              </a:rPr>
              <a:t>５社</a:t>
            </a:r>
            <a:endParaRPr sz="1550">
              <a:latin typeface="Microsoft YaHei"/>
              <a:cs typeface="Microsoft YaHei"/>
            </a:endParaRPr>
          </a:p>
        </p:txBody>
      </p:sp>
      <p:sp>
        <p:nvSpPr>
          <p:cNvPr id="12" name="object 12"/>
          <p:cNvSpPr txBox="1"/>
          <p:nvPr/>
        </p:nvSpPr>
        <p:spPr>
          <a:xfrm>
            <a:off x="1837386" y="3460448"/>
            <a:ext cx="812165" cy="261620"/>
          </a:xfrm>
          <a:prstGeom prst="rect">
            <a:avLst/>
          </a:prstGeom>
        </p:spPr>
        <p:txBody>
          <a:bodyPr vert="horz" wrap="square" lIns="0" tIns="12065" rIns="0" bIns="0" rtlCol="0">
            <a:spAutoFit/>
          </a:bodyPr>
          <a:lstStyle/>
          <a:p>
            <a:pPr marL="12700">
              <a:lnSpc>
                <a:spcPct val="100000"/>
              </a:lnSpc>
              <a:spcBef>
                <a:spcPts val="95"/>
              </a:spcBef>
            </a:pPr>
            <a:r>
              <a:rPr sz="1550" b="1" spc="-35" dirty="0">
                <a:solidFill>
                  <a:srgbClr val="215E9A"/>
                </a:solidFill>
                <a:latin typeface="Microsoft YaHei"/>
                <a:cs typeface="Microsoft YaHei"/>
              </a:rPr>
              <a:t>自社買取</a:t>
            </a:r>
            <a:endParaRPr sz="1550">
              <a:latin typeface="Microsoft YaHei"/>
              <a:cs typeface="Microsoft YaHei"/>
            </a:endParaRPr>
          </a:p>
        </p:txBody>
      </p:sp>
      <p:sp>
        <p:nvSpPr>
          <p:cNvPr id="13" name="object 13"/>
          <p:cNvSpPr/>
          <p:nvPr/>
        </p:nvSpPr>
        <p:spPr>
          <a:xfrm>
            <a:off x="539495" y="3749040"/>
            <a:ext cx="920750" cy="893444"/>
          </a:xfrm>
          <a:custGeom>
            <a:avLst/>
            <a:gdLst/>
            <a:ahLst/>
            <a:cxnLst/>
            <a:rect l="l" t="t" r="r" b="b"/>
            <a:pathLst>
              <a:path w="920750" h="893445">
                <a:moveTo>
                  <a:pt x="0" y="446532"/>
                </a:moveTo>
                <a:lnTo>
                  <a:pt x="2372" y="400831"/>
                </a:lnTo>
                <a:lnTo>
                  <a:pt x="9337" y="356461"/>
                </a:lnTo>
                <a:lnTo>
                  <a:pt x="20664" y="313644"/>
                </a:lnTo>
                <a:lnTo>
                  <a:pt x="36123" y="272605"/>
                </a:lnTo>
                <a:lnTo>
                  <a:pt x="55484" y="233566"/>
                </a:lnTo>
                <a:lnTo>
                  <a:pt x="78518" y="196750"/>
                </a:lnTo>
                <a:lnTo>
                  <a:pt x="104994" y="162381"/>
                </a:lnTo>
                <a:lnTo>
                  <a:pt x="134683" y="130683"/>
                </a:lnTo>
                <a:lnTo>
                  <a:pt x="167354" y="101877"/>
                </a:lnTo>
                <a:lnTo>
                  <a:pt x="202778" y="76188"/>
                </a:lnTo>
                <a:lnTo>
                  <a:pt x="240724" y="53838"/>
                </a:lnTo>
                <a:lnTo>
                  <a:pt x="280963" y="35052"/>
                </a:lnTo>
                <a:lnTo>
                  <a:pt x="323265" y="20051"/>
                </a:lnTo>
                <a:lnTo>
                  <a:pt x="367400" y="9060"/>
                </a:lnTo>
                <a:lnTo>
                  <a:pt x="413137" y="2302"/>
                </a:lnTo>
                <a:lnTo>
                  <a:pt x="460248" y="0"/>
                </a:lnTo>
                <a:lnTo>
                  <a:pt x="507358" y="2302"/>
                </a:lnTo>
                <a:lnTo>
                  <a:pt x="553095" y="9060"/>
                </a:lnTo>
                <a:lnTo>
                  <a:pt x="597230" y="20051"/>
                </a:lnTo>
                <a:lnTo>
                  <a:pt x="639532" y="35052"/>
                </a:lnTo>
                <a:lnTo>
                  <a:pt x="679771" y="53838"/>
                </a:lnTo>
                <a:lnTo>
                  <a:pt x="717717" y="76188"/>
                </a:lnTo>
                <a:lnTo>
                  <a:pt x="753141" y="101877"/>
                </a:lnTo>
                <a:lnTo>
                  <a:pt x="785812" y="130683"/>
                </a:lnTo>
                <a:lnTo>
                  <a:pt x="815501" y="162381"/>
                </a:lnTo>
                <a:lnTo>
                  <a:pt x="841977" y="196750"/>
                </a:lnTo>
                <a:lnTo>
                  <a:pt x="865011" y="233566"/>
                </a:lnTo>
                <a:lnTo>
                  <a:pt x="884372" y="272605"/>
                </a:lnTo>
                <a:lnTo>
                  <a:pt x="899831" y="313644"/>
                </a:lnTo>
                <a:lnTo>
                  <a:pt x="911158" y="356461"/>
                </a:lnTo>
                <a:lnTo>
                  <a:pt x="918123" y="400831"/>
                </a:lnTo>
                <a:lnTo>
                  <a:pt x="920495" y="446532"/>
                </a:lnTo>
                <a:lnTo>
                  <a:pt x="918123" y="492232"/>
                </a:lnTo>
                <a:lnTo>
                  <a:pt x="911158" y="536602"/>
                </a:lnTo>
                <a:lnTo>
                  <a:pt x="899831" y="579419"/>
                </a:lnTo>
                <a:lnTo>
                  <a:pt x="884372" y="620458"/>
                </a:lnTo>
                <a:lnTo>
                  <a:pt x="865011" y="659497"/>
                </a:lnTo>
                <a:lnTo>
                  <a:pt x="841977" y="696313"/>
                </a:lnTo>
                <a:lnTo>
                  <a:pt x="815501" y="730682"/>
                </a:lnTo>
                <a:lnTo>
                  <a:pt x="785812" y="762381"/>
                </a:lnTo>
                <a:lnTo>
                  <a:pt x="753141" y="791186"/>
                </a:lnTo>
                <a:lnTo>
                  <a:pt x="717717" y="816875"/>
                </a:lnTo>
                <a:lnTo>
                  <a:pt x="679771" y="839225"/>
                </a:lnTo>
                <a:lnTo>
                  <a:pt x="639532" y="858012"/>
                </a:lnTo>
                <a:lnTo>
                  <a:pt x="597230" y="873012"/>
                </a:lnTo>
                <a:lnTo>
                  <a:pt x="553095" y="884003"/>
                </a:lnTo>
                <a:lnTo>
                  <a:pt x="507358" y="890761"/>
                </a:lnTo>
                <a:lnTo>
                  <a:pt x="460248" y="893064"/>
                </a:lnTo>
                <a:lnTo>
                  <a:pt x="413137" y="890761"/>
                </a:lnTo>
                <a:lnTo>
                  <a:pt x="367400" y="884003"/>
                </a:lnTo>
                <a:lnTo>
                  <a:pt x="323265" y="873012"/>
                </a:lnTo>
                <a:lnTo>
                  <a:pt x="280963" y="858012"/>
                </a:lnTo>
                <a:lnTo>
                  <a:pt x="240724" y="839225"/>
                </a:lnTo>
                <a:lnTo>
                  <a:pt x="202778" y="816875"/>
                </a:lnTo>
                <a:lnTo>
                  <a:pt x="167354" y="791186"/>
                </a:lnTo>
                <a:lnTo>
                  <a:pt x="134683" y="762381"/>
                </a:lnTo>
                <a:lnTo>
                  <a:pt x="104994" y="730682"/>
                </a:lnTo>
                <a:lnTo>
                  <a:pt x="78518" y="696313"/>
                </a:lnTo>
                <a:lnTo>
                  <a:pt x="55484" y="659497"/>
                </a:lnTo>
                <a:lnTo>
                  <a:pt x="36123" y="620458"/>
                </a:lnTo>
                <a:lnTo>
                  <a:pt x="20664" y="579419"/>
                </a:lnTo>
                <a:lnTo>
                  <a:pt x="9337" y="536602"/>
                </a:lnTo>
                <a:lnTo>
                  <a:pt x="2372" y="492232"/>
                </a:lnTo>
                <a:lnTo>
                  <a:pt x="0" y="446532"/>
                </a:lnTo>
              </a:path>
            </a:pathLst>
          </a:custGeom>
          <a:ln w="21336">
            <a:solidFill>
              <a:srgbClr val="032333"/>
            </a:solidFill>
          </a:ln>
        </p:spPr>
        <p:txBody>
          <a:bodyPr wrap="square" lIns="0" tIns="0" rIns="0" bIns="0" rtlCol="0"/>
          <a:lstStyle/>
          <a:p>
            <a:endParaRPr/>
          </a:p>
        </p:txBody>
      </p:sp>
      <p:sp>
        <p:nvSpPr>
          <p:cNvPr id="14" name="object 14"/>
          <p:cNvSpPr txBox="1"/>
          <p:nvPr/>
        </p:nvSpPr>
        <p:spPr>
          <a:xfrm>
            <a:off x="788943" y="3882628"/>
            <a:ext cx="419100" cy="590550"/>
          </a:xfrm>
          <a:prstGeom prst="rect">
            <a:avLst/>
          </a:prstGeom>
        </p:spPr>
        <p:txBody>
          <a:bodyPr vert="horz" wrap="square" lIns="0" tIns="12065" rIns="0" bIns="0" rtlCol="0">
            <a:spAutoFit/>
          </a:bodyPr>
          <a:lstStyle/>
          <a:p>
            <a:pPr algn="ctr">
              <a:lnSpc>
                <a:spcPts val="1835"/>
              </a:lnSpc>
              <a:spcBef>
                <a:spcPts val="95"/>
              </a:spcBef>
            </a:pPr>
            <a:r>
              <a:rPr sz="1550" b="1" spc="-40" dirty="0">
                <a:solidFill>
                  <a:srgbClr val="FF0000"/>
                </a:solidFill>
                <a:latin typeface="Yu Gothic"/>
                <a:cs typeface="Yu Gothic"/>
              </a:rPr>
              <a:t>仲介</a:t>
            </a:r>
            <a:endParaRPr sz="1550">
              <a:latin typeface="Yu Gothic"/>
              <a:cs typeface="Yu Gothic"/>
            </a:endParaRPr>
          </a:p>
          <a:p>
            <a:pPr algn="ctr">
              <a:lnSpc>
                <a:spcPts val="2615"/>
              </a:lnSpc>
            </a:pPr>
            <a:r>
              <a:rPr sz="2200" b="1" spc="-50" dirty="0">
                <a:solidFill>
                  <a:srgbClr val="FF0000"/>
                </a:solidFill>
                <a:latin typeface="Trebuchet MS"/>
                <a:cs typeface="Trebuchet MS"/>
              </a:rPr>
              <a:t>A</a:t>
            </a:r>
            <a:endParaRPr sz="2200">
              <a:latin typeface="Trebuchet MS"/>
              <a:cs typeface="Trebuchet MS"/>
            </a:endParaRPr>
          </a:p>
        </p:txBody>
      </p:sp>
      <p:pic>
        <p:nvPicPr>
          <p:cNvPr id="15" name="object 15"/>
          <p:cNvPicPr/>
          <p:nvPr/>
        </p:nvPicPr>
        <p:blipFill>
          <a:blip r:embed="rId2" cstate="print"/>
          <a:stretch>
            <a:fillRect/>
          </a:stretch>
        </p:blipFill>
        <p:spPr>
          <a:xfrm>
            <a:off x="1543812" y="4142232"/>
            <a:ext cx="251460" cy="83820"/>
          </a:xfrm>
          <a:prstGeom prst="rect">
            <a:avLst/>
          </a:prstGeom>
        </p:spPr>
      </p:pic>
      <p:sp>
        <p:nvSpPr>
          <p:cNvPr id="16" name="object 16"/>
          <p:cNvSpPr/>
          <p:nvPr/>
        </p:nvSpPr>
        <p:spPr>
          <a:xfrm>
            <a:off x="2808732" y="4184903"/>
            <a:ext cx="581025" cy="83820"/>
          </a:xfrm>
          <a:custGeom>
            <a:avLst/>
            <a:gdLst/>
            <a:ahLst/>
            <a:cxnLst/>
            <a:rect l="l" t="t" r="r" b="b"/>
            <a:pathLst>
              <a:path w="581025" h="83820">
                <a:moveTo>
                  <a:pt x="496824" y="83820"/>
                </a:moveTo>
                <a:lnTo>
                  <a:pt x="496824" y="0"/>
                </a:lnTo>
                <a:lnTo>
                  <a:pt x="556534" y="30397"/>
                </a:lnTo>
                <a:lnTo>
                  <a:pt x="510540" y="30397"/>
                </a:lnTo>
                <a:lnTo>
                  <a:pt x="510540" y="51693"/>
                </a:lnTo>
                <a:lnTo>
                  <a:pt x="562267" y="51693"/>
                </a:lnTo>
                <a:lnTo>
                  <a:pt x="496824" y="83820"/>
                </a:lnTo>
                <a:close/>
              </a:path>
              <a:path w="581025" h="83820">
                <a:moveTo>
                  <a:pt x="496824" y="51693"/>
                </a:moveTo>
                <a:lnTo>
                  <a:pt x="0" y="47244"/>
                </a:lnTo>
                <a:lnTo>
                  <a:pt x="1524" y="27432"/>
                </a:lnTo>
                <a:lnTo>
                  <a:pt x="496824" y="30397"/>
                </a:lnTo>
                <a:lnTo>
                  <a:pt x="496824" y="51693"/>
                </a:lnTo>
                <a:close/>
              </a:path>
              <a:path w="581025" h="83820">
                <a:moveTo>
                  <a:pt x="562267" y="51693"/>
                </a:moveTo>
                <a:lnTo>
                  <a:pt x="510540" y="51693"/>
                </a:lnTo>
                <a:lnTo>
                  <a:pt x="510540" y="30397"/>
                </a:lnTo>
                <a:lnTo>
                  <a:pt x="556534" y="30397"/>
                </a:lnTo>
                <a:lnTo>
                  <a:pt x="580644" y="42672"/>
                </a:lnTo>
                <a:lnTo>
                  <a:pt x="562267" y="51693"/>
                </a:lnTo>
                <a:close/>
              </a:path>
            </a:pathLst>
          </a:custGeom>
          <a:solidFill>
            <a:srgbClr val="156082"/>
          </a:solidFill>
        </p:spPr>
        <p:txBody>
          <a:bodyPr wrap="square" lIns="0" tIns="0" rIns="0" bIns="0" rtlCol="0"/>
          <a:lstStyle/>
          <a:p>
            <a:endParaRPr/>
          </a:p>
        </p:txBody>
      </p:sp>
      <p:grpSp>
        <p:nvGrpSpPr>
          <p:cNvPr id="17" name="object 17"/>
          <p:cNvGrpSpPr/>
          <p:nvPr/>
        </p:nvGrpSpPr>
        <p:grpSpPr>
          <a:xfrm>
            <a:off x="2557272" y="2356103"/>
            <a:ext cx="2443480" cy="4018915"/>
            <a:chOff x="2557272" y="2356103"/>
            <a:chExt cx="2443480" cy="4018915"/>
          </a:xfrm>
        </p:grpSpPr>
        <p:sp>
          <p:nvSpPr>
            <p:cNvPr id="18" name="object 18"/>
            <p:cNvSpPr/>
            <p:nvPr/>
          </p:nvSpPr>
          <p:spPr>
            <a:xfrm>
              <a:off x="3509772" y="4898135"/>
              <a:ext cx="1480185" cy="908685"/>
            </a:xfrm>
            <a:custGeom>
              <a:avLst/>
              <a:gdLst/>
              <a:ahLst/>
              <a:cxnLst/>
              <a:rect l="l" t="t" r="r" b="b"/>
              <a:pathLst>
                <a:path w="1480185" h="908685">
                  <a:moveTo>
                    <a:pt x="0" y="0"/>
                  </a:moveTo>
                  <a:lnTo>
                    <a:pt x="1479804" y="0"/>
                  </a:lnTo>
                  <a:lnTo>
                    <a:pt x="1479804" y="908303"/>
                  </a:lnTo>
                  <a:lnTo>
                    <a:pt x="0" y="908303"/>
                  </a:lnTo>
                  <a:lnTo>
                    <a:pt x="0" y="0"/>
                  </a:lnTo>
                  <a:close/>
                </a:path>
              </a:pathLst>
            </a:custGeom>
            <a:ln w="21336">
              <a:solidFill>
                <a:srgbClr val="032333"/>
              </a:solidFill>
            </a:ln>
          </p:spPr>
          <p:txBody>
            <a:bodyPr wrap="square" lIns="0" tIns="0" rIns="0" bIns="0" rtlCol="0"/>
            <a:lstStyle/>
            <a:p>
              <a:endParaRPr/>
            </a:p>
          </p:txBody>
        </p:sp>
        <p:sp>
          <p:nvSpPr>
            <p:cNvPr id="19" name="object 19"/>
            <p:cNvSpPr/>
            <p:nvPr/>
          </p:nvSpPr>
          <p:spPr>
            <a:xfrm>
              <a:off x="2557259" y="2356103"/>
              <a:ext cx="954405" cy="4018915"/>
            </a:xfrm>
            <a:custGeom>
              <a:avLst/>
              <a:gdLst/>
              <a:ahLst/>
              <a:cxnLst/>
              <a:rect l="l" t="t" r="r" b="b"/>
              <a:pathLst>
                <a:path w="954404" h="4018915">
                  <a:moveTo>
                    <a:pt x="952500" y="2996184"/>
                  </a:moveTo>
                  <a:lnTo>
                    <a:pt x="940308" y="2950464"/>
                  </a:lnTo>
                  <a:lnTo>
                    <a:pt x="928128" y="2904744"/>
                  </a:lnTo>
                  <a:lnTo>
                    <a:pt x="904684" y="2925902"/>
                  </a:lnTo>
                  <a:lnTo>
                    <a:pt x="108204" y="2037588"/>
                  </a:lnTo>
                  <a:lnTo>
                    <a:pt x="91440" y="2051304"/>
                  </a:lnTo>
                  <a:lnTo>
                    <a:pt x="889444" y="2939656"/>
                  </a:lnTo>
                  <a:lnTo>
                    <a:pt x="865632" y="2961132"/>
                  </a:lnTo>
                  <a:lnTo>
                    <a:pt x="952500" y="2996184"/>
                  </a:lnTo>
                  <a:close/>
                </a:path>
                <a:path w="954404" h="4018915">
                  <a:moveTo>
                    <a:pt x="952500" y="973836"/>
                  </a:moveTo>
                  <a:lnTo>
                    <a:pt x="861060" y="993648"/>
                  </a:lnTo>
                  <a:lnTo>
                    <a:pt x="880643" y="1017714"/>
                  </a:lnTo>
                  <a:lnTo>
                    <a:pt x="92964" y="1655064"/>
                  </a:lnTo>
                  <a:lnTo>
                    <a:pt x="106680" y="1670304"/>
                  </a:lnTo>
                  <a:lnTo>
                    <a:pt x="894308" y="1034503"/>
                  </a:lnTo>
                  <a:lnTo>
                    <a:pt x="914400" y="1059180"/>
                  </a:lnTo>
                  <a:lnTo>
                    <a:pt x="936853" y="1008888"/>
                  </a:lnTo>
                  <a:lnTo>
                    <a:pt x="952500" y="973836"/>
                  </a:lnTo>
                  <a:close/>
                </a:path>
                <a:path w="954404" h="4018915">
                  <a:moveTo>
                    <a:pt x="952500" y="0"/>
                  </a:moveTo>
                  <a:lnTo>
                    <a:pt x="873252" y="50292"/>
                  </a:lnTo>
                  <a:lnTo>
                    <a:pt x="899896" y="66167"/>
                  </a:lnTo>
                  <a:lnTo>
                    <a:pt x="0" y="1540764"/>
                  </a:lnTo>
                  <a:lnTo>
                    <a:pt x="18288" y="1551432"/>
                  </a:lnTo>
                  <a:lnTo>
                    <a:pt x="918083" y="77000"/>
                  </a:lnTo>
                  <a:lnTo>
                    <a:pt x="944880" y="92964"/>
                  </a:lnTo>
                  <a:lnTo>
                    <a:pt x="948004" y="54864"/>
                  </a:lnTo>
                  <a:lnTo>
                    <a:pt x="952500" y="0"/>
                  </a:lnTo>
                  <a:close/>
                </a:path>
                <a:path w="954404" h="4018915">
                  <a:moveTo>
                    <a:pt x="954024" y="3925836"/>
                  </a:moveTo>
                  <a:lnTo>
                    <a:pt x="926630" y="3939806"/>
                  </a:lnTo>
                  <a:lnTo>
                    <a:pt x="18288" y="2154936"/>
                  </a:lnTo>
                  <a:lnTo>
                    <a:pt x="0" y="2164080"/>
                  </a:lnTo>
                  <a:lnTo>
                    <a:pt x="907211" y="3949712"/>
                  </a:lnTo>
                  <a:lnTo>
                    <a:pt x="879348" y="3963936"/>
                  </a:lnTo>
                  <a:lnTo>
                    <a:pt x="954024" y="4018788"/>
                  </a:lnTo>
                  <a:lnTo>
                    <a:pt x="954024" y="3960888"/>
                  </a:lnTo>
                  <a:lnTo>
                    <a:pt x="954024" y="3925836"/>
                  </a:lnTo>
                  <a:close/>
                </a:path>
              </a:pathLst>
            </a:custGeom>
            <a:solidFill>
              <a:srgbClr val="156082"/>
            </a:solidFill>
          </p:spPr>
          <p:txBody>
            <a:bodyPr wrap="square" lIns="0" tIns="0" rIns="0" bIns="0" rtlCol="0"/>
            <a:lstStyle/>
            <a:p>
              <a:endParaRPr/>
            </a:p>
          </p:txBody>
        </p:sp>
      </p:grpSp>
      <p:sp>
        <p:nvSpPr>
          <p:cNvPr id="20" name="object 20"/>
          <p:cNvSpPr txBox="1"/>
          <p:nvPr/>
        </p:nvSpPr>
        <p:spPr>
          <a:xfrm>
            <a:off x="525248" y="6250901"/>
            <a:ext cx="2842895" cy="497840"/>
          </a:xfrm>
          <a:prstGeom prst="rect">
            <a:avLst/>
          </a:prstGeom>
        </p:spPr>
        <p:txBody>
          <a:bodyPr vert="horz" wrap="square" lIns="0" tIns="12065" rIns="0" bIns="0" rtlCol="0">
            <a:spAutoFit/>
          </a:bodyPr>
          <a:lstStyle/>
          <a:p>
            <a:pPr marL="12700">
              <a:lnSpc>
                <a:spcPct val="100000"/>
              </a:lnSpc>
              <a:spcBef>
                <a:spcPts val="95"/>
              </a:spcBef>
            </a:pPr>
            <a:r>
              <a:rPr sz="1550" b="1" spc="-5" dirty="0">
                <a:solidFill>
                  <a:srgbClr val="215E9A"/>
                </a:solidFill>
                <a:latin typeface="Microsoft YaHei"/>
                <a:cs typeface="Microsoft YaHei"/>
              </a:rPr>
              <a:t>※自社買取の場合</a:t>
            </a:r>
            <a:endParaRPr sz="1550">
              <a:latin typeface="Microsoft YaHei"/>
              <a:cs typeface="Microsoft YaHei"/>
            </a:endParaRPr>
          </a:p>
          <a:p>
            <a:pPr marL="208915">
              <a:lnSpc>
                <a:spcPct val="100000"/>
              </a:lnSpc>
            </a:pPr>
            <a:r>
              <a:rPr sz="1550" b="1" spc="-25" dirty="0">
                <a:solidFill>
                  <a:srgbClr val="215E9A"/>
                </a:solidFill>
                <a:latin typeface="Microsoft YaHei"/>
                <a:cs typeface="Microsoft YaHei"/>
              </a:rPr>
              <a:t>利益の</a:t>
            </a:r>
            <a:r>
              <a:rPr sz="1550" b="1" spc="50" dirty="0">
                <a:solidFill>
                  <a:srgbClr val="215E9A"/>
                </a:solidFill>
                <a:latin typeface="Microsoft YaHei"/>
                <a:cs typeface="Microsoft YaHei"/>
              </a:rPr>
              <a:t>30</a:t>
            </a:r>
            <a:r>
              <a:rPr sz="1550" b="1" spc="-35" dirty="0">
                <a:solidFill>
                  <a:srgbClr val="215E9A"/>
                </a:solidFill>
                <a:latin typeface="Microsoft YaHei"/>
                <a:cs typeface="Microsoft YaHei"/>
              </a:rPr>
              <a:t>％をお支払します。</a:t>
            </a:r>
            <a:endParaRPr sz="1550">
              <a:latin typeface="Microsoft YaHei"/>
              <a:cs typeface="Microsoft YaHei"/>
            </a:endParaRPr>
          </a:p>
        </p:txBody>
      </p:sp>
      <p:sp>
        <p:nvSpPr>
          <p:cNvPr id="21" name="object 21"/>
          <p:cNvSpPr txBox="1"/>
          <p:nvPr/>
        </p:nvSpPr>
        <p:spPr>
          <a:xfrm>
            <a:off x="6750833" y="1406216"/>
            <a:ext cx="2046605" cy="429895"/>
          </a:xfrm>
          <a:prstGeom prst="rect">
            <a:avLst/>
          </a:prstGeom>
        </p:spPr>
        <p:txBody>
          <a:bodyPr vert="horz" wrap="square" lIns="0" tIns="12700" rIns="0" bIns="0" rtlCol="0">
            <a:spAutoFit/>
          </a:bodyPr>
          <a:lstStyle/>
          <a:p>
            <a:pPr marL="12700">
              <a:lnSpc>
                <a:spcPct val="100000"/>
              </a:lnSpc>
              <a:spcBef>
                <a:spcPts val="100"/>
              </a:spcBef>
            </a:pPr>
            <a:r>
              <a:rPr sz="2650" b="1" spc="-10" dirty="0">
                <a:solidFill>
                  <a:srgbClr val="215E9A"/>
                </a:solidFill>
                <a:latin typeface="Microsoft YaHei"/>
                <a:cs typeface="Microsoft YaHei"/>
              </a:rPr>
              <a:t>サポート内容</a:t>
            </a:r>
            <a:endParaRPr sz="2650">
              <a:latin typeface="Microsoft YaHei"/>
              <a:cs typeface="Microsoft YaHei"/>
            </a:endParaRPr>
          </a:p>
        </p:txBody>
      </p:sp>
      <p:sp>
        <p:nvSpPr>
          <p:cNvPr id="22" name="object 22"/>
          <p:cNvSpPr/>
          <p:nvPr/>
        </p:nvSpPr>
        <p:spPr>
          <a:xfrm>
            <a:off x="5439155" y="1865376"/>
            <a:ext cx="4671060" cy="2150745"/>
          </a:xfrm>
          <a:custGeom>
            <a:avLst/>
            <a:gdLst/>
            <a:ahLst/>
            <a:cxnLst/>
            <a:rect l="l" t="t" r="r" b="b"/>
            <a:pathLst>
              <a:path w="4671059" h="2150745">
                <a:moveTo>
                  <a:pt x="0" y="358139"/>
                </a:moveTo>
                <a:lnTo>
                  <a:pt x="3263" y="309474"/>
                </a:lnTo>
                <a:lnTo>
                  <a:pt x="12770" y="262819"/>
                </a:lnTo>
                <a:lnTo>
                  <a:pt x="28098" y="218598"/>
                </a:lnTo>
                <a:lnTo>
                  <a:pt x="48824" y="177235"/>
                </a:lnTo>
                <a:lnTo>
                  <a:pt x="74524" y="139153"/>
                </a:lnTo>
                <a:lnTo>
                  <a:pt x="104774" y="104774"/>
                </a:lnTo>
                <a:lnTo>
                  <a:pt x="139153" y="74524"/>
                </a:lnTo>
                <a:lnTo>
                  <a:pt x="177235" y="48824"/>
                </a:lnTo>
                <a:lnTo>
                  <a:pt x="218598" y="28098"/>
                </a:lnTo>
                <a:lnTo>
                  <a:pt x="262819" y="12770"/>
                </a:lnTo>
                <a:lnTo>
                  <a:pt x="309474" y="3263"/>
                </a:lnTo>
                <a:lnTo>
                  <a:pt x="358139" y="0"/>
                </a:lnTo>
                <a:lnTo>
                  <a:pt x="4312919" y="0"/>
                </a:lnTo>
                <a:lnTo>
                  <a:pt x="4361265" y="3263"/>
                </a:lnTo>
                <a:lnTo>
                  <a:pt x="4407711" y="12770"/>
                </a:lnTo>
                <a:lnTo>
                  <a:pt x="4451818" y="28098"/>
                </a:lnTo>
                <a:lnTo>
                  <a:pt x="4493147" y="48824"/>
                </a:lnTo>
                <a:lnTo>
                  <a:pt x="4531258" y="74524"/>
                </a:lnTo>
                <a:lnTo>
                  <a:pt x="4565713" y="104774"/>
                </a:lnTo>
                <a:lnTo>
                  <a:pt x="4596072" y="139153"/>
                </a:lnTo>
                <a:lnTo>
                  <a:pt x="4621896" y="177235"/>
                </a:lnTo>
                <a:lnTo>
                  <a:pt x="4642746" y="218598"/>
                </a:lnTo>
                <a:lnTo>
                  <a:pt x="4658183" y="262819"/>
                </a:lnTo>
                <a:lnTo>
                  <a:pt x="4667767" y="309474"/>
                </a:lnTo>
                <a:lnTo>
                  <a:pt x="4671059" y="358139"/>
                </a:lnTo>
                <a:lnTo>
                  <a:pt x="4671059" y="1792223"/>
                </a:lnTo>
                <a:lnTo>
                  <a:pt x="4667767" y="1840889"/>
                </a:lnTo>
                <a:lnTo>
                  <a:pt x="4658183" y="1887544"/>
                </a:lnTo>
                <a:lnTo>
                  <a:pt x="4642746" y="1931765"/>
                </a:lnTo>
                <a:lnTo>
                  <a:pt x="4621896" y="1973128"/>
                </a:lnTo>
                <a:lnTo>
                  <a:pt x="4596072" y="2011210"/>
                </a:lnTo>
                <a:lnTo>
                  <a:pt x="4565713" y="2045589"/>
                </a:lnTo>
                <a:lnTo>
                  <a:pt x="4531258" y="2075839"/>
                </a:lnTo>
                <a:lnTo>
                  <a:pt x="4493147" y="2101539"/>
                </a:lnTo>
                <a:lnTo>
                  <a:pt x="4451818" y="2122265"/>
                </a:lnTo>
                <a:lnTo>
                  <a:pt x="4407711" y="2137593"/>
                </a:lnTo>
                <a:lnTo>
                  <a:pt x="4361265" y="2147100"/>
                </a:lnTo>
                <a:lnTo>
                  <a:pt x="4312919" y="2150364"/>
                </a:lnTo>
                <a:lnTo>
                  <a:pt x="358139" y="2150364"/>
                </a:lnTo>
                <a:lnTo>
                  <a:pt x="309474" y="2147100"/>
                </a:lnTo>
                <a:lnTo>
                  <a:pt x="262819" y="2137593"/>
                </a:lnTo>
                <a:lnTo>
                  <a:pt x="218598" y="2122265"/>
                </a:lnTo>
                <a:lnTo>
                  <a:pt x="177235" y="2101539"/>
                </a:lnTo>
                <a:lnTo>
                  <a:pt x="139153" y="2075839"/>
                </a:lnTo>
                <a:lnTo>
                  <a:pt x="104774" y="2045589"/>
                </a:lnTo>
                <a:lnTo>
                  <a:pt x="74524" y="2011210"/>
                </a:lnTo>
                <a:lnTo>
                  <a:pt x="48824" y="1973128"/>
                </a:lnTo>
                <a:lnTo>
                  <a:pt x="28098" y="1931765"/>
                </a:lnTo>
                <a:lnTo>
                  <a:pt x="12770" y="1887544"/>
                </a:lnTo>
                <a:lnTo>
                  <a:pt x="3263" y="1840889"/>
                </a:lnTo>
                <a:lnTo>
                  <a:pt x="0" y="1792223"/>
                </a:lnTo>
                <a:lnTo>
                  <a:pt x="0" y="358139"/>
                </a:lnTo>
                <a:close/>
              </a:path>
            </a:pathLst>
          </a:custGeom>
          <a:ln w="21336">
            <a:solidFill>
              <a:srgbClr val="032333"/>
            </a:solidFill>
          </a:ln>
        </p:spPr>
        <p:txBody>
          <a:bodyPr wrap="square" lIns="0" tIns="0" rIns="0" bIns="0" rtlCol="0"/>
          <a:lstStyle/>
          <a:p>
            <a:endParaRPr/>
          </a:p>
        </p:txBody>
      </p:sp>
      <p:sp>
        <p:nvSpPr>
          <p:cNvPr id="23" name="object 23"/>
          <p:cNvSpPr txBox="1">
            <a:spLocks noGrp="1"/>
          </p:cNvSpPr>
          <p:nvPr>
            <p:ph type="body" idx="1"/>
          </p:nvPr>
        </p:nvSpPr>
        <p:spPr>
          <a:prstGeom prst="rect">
            <a:avLst/>
          </a:prstGeom>
        </p:spPr>
        <p:txBody>
          <a:bodyPr vert="horz" wrap="square" lIns="0" tIns="13335" rIns="0" bIns="0" rtlCol="0">
            <a:spAutoFit/>
          </a:bodyPr>
          <a:lstStyle/>
          <a:p>
            <a:pPr marL="12700">
              <a:lnSpc>
                <a:spcPct val="100000"/>
              </a:lnSpc>
              <a:spcBef>
                <a:spcPts val="105"/>
              </a:spcBef>
            </a:pPr>
            <a:r>
              <a:rPr spc="-5" dirty="0"/>
              <a:t>・買取業者との段取り</a:t>
            </a:r>
          </a:p>
          <a:p>
            <a:pPr marL="12700">
              <a:lnSpc>
                <a:spcPct val="100000"/>
              </a:lnSpc>
              <a:spcBef>
                <a:spcPts val="15"/>
              </a:spcBef>
            </a:pPr>
            <a:r>
              <a:rPr dirty="0"/>
              <a:t>・即日、現地確認（写真・懸念点</a:t>
            </a:r>
            <a:r>
              <a:rPr spc="-50" dirty="0"/>
              <a:t>）</a:t>
            </a:r>
          </a:p>
          <a:p>
            <a:pPr marL="12700">
              <a:lnSpc>
                <a:spcPct val="100000"/>
              </a:lnSpc>
            </a:pPr>
            <a:r>
              <a:rPr spc="-5" dirty="0"/>
              <a:t>・各社の決済者と直接交渉</a:t>
            </a:r>
          </a:p>
          <a:p>
            <a:pPr marL="242570" marR="43180" indent="-230504">
              <a:lnSpc>
                <a:spcPts val="2460"/>
              </a:lnSpc>
              <a:spcBef>
                <a:spcPts val="244"/>
              </a:spcBef>
            </a:pPr>
            <a:r>
              <a:rPr spc="-5" dirty="0"/>
              <a:t>・物件の特徴</a:t>
            </a:r>
            <a:r>
              <a:rPr sz="1950" dirty="0"/>
              <a:t>（エリア性・商品化力</a:t>
            </a:r>
            <a:r>
              <a:rPr sz="1950" spc="-50" dirty="0"/>
              <a:t>）</a:t>
            </a:r>
            <a:r>
              <a:rPr spc="-5" dirty="0"/>
              <a:t>を捉えて適切に担当者に繋げる</a:t>
            </a:r>
            <a:endParaRPr sz="1950"/>
          </a:p>
        </p:txBody>
      </p:sp>
      <p:pic>
        <p:nvPicPr>
          <p:cNvPr id="24" name="object 24"/>
          <p:cNvPicPr/>
          <p:nvPr/>
        </p:nvPicPr>
        <p:blipFill>
          <a:blip r:embed="rId3" cstate="print"/>
          <a:stretch>
            <a:fillRect/>
          </a:stretch>
        </p:blipFill>
        <p:spPr>
          <a:xfrm>
            <a:off x="5626320" y="4360469"/>
            <a:ext cx="4150845" cy="2398572"/>
          </a:xfrm>
          <a:prstGeom prst="rect">
            <a:avLst/>
          </a:prstGeom>
        </p:spPr>
      </p:pic>
      <p:cxnSp>
        <p:nvCxnSpPr>
          <p:cNvPr id="27" name="直線矢印コネクタ 26">
            <a:extLst>
              <a:ext uri="{FF2B5EF4-FFF2-40B4-BE49-F238E27FC236}">
                <a16:creationId xmlns:a16="http://schemas.microsoft.com/office/drawing/2014/main" id="{2AFA3719-8029-4B47-D361-F799C4ABB914}"/>
              </a:ext>
            </a:extLst>
          </p:cNvPr>
          <p:cNvCxnSpPr/>
          <p:nvPr/>
        </p:nvCxnSpPr>
        <p:spPr>
          <a:xfrm flipH="1">
            <a:off x="1460245" y="4695825"/>
            <a:ext cx="533655" cy="144780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671956" y="3764153"/>
            <a:ext cx="857250" cy="889000"/>
            <a:chOff x="671956" y="3764153"/>
            <a:chExt cx="857250" cy="889000"/>
          </a:xfrm>
        </p:grpSpPr>
        <p:sp>
          <p:nvSpPr>
            <p:cNvPr id="3" name="object 3"/>
            <p:cNvSpPr/>
            <p:nvPr/>
          </p:nvSpPr>
          <p:spPr>
            <a:xfrm>
              <a:off x="682751" y="3774948"/>
              <a:ext cx="835660" cy="867410"/>
            </a:xfrm>
            <a:custGeom>
              <a:avLst/>
              <a:gdLst/>
              <a:ahLst/>
              <a:cxnLst/>
              <a:rect l="l" t="t" r="r" b="b"/>
              <a:pathLst>
                <a:path w="835660" h="867410">
                  <a:moveTo>
                    <a:pt x="417576" y="867155"/>
                  </a:moveTo>
                  <a:lnTo>
                    <a:pt x="372163" y="864599"/>
                  </a:lnTo>
                  <a:lnTo>
                    <a:pt x="328145" y="857109"/>
                  </a:lnTo>
                  <a:lnTo>
                    <a:pt x="285780" y="844954"/>
                  </a:lnTo>
                  <a:lnTo>
                    <a:pt x="245325" y="828401"/>
                  </a:lnTo>
                  <a:lnTo>
                    <a:pt x="207038" y="807719"/>
                  </a:lnTo>
                  <a:lnTo>
                    <a:pt x="171175" y="783177"/>
                  </a:lnTo>
                  <a:lnTo>
                    <a:pt x="137995" y="755042"/>
                  </a:lnTo>
                  <a:lnTo>
                    <a:pt x="107754" y="723582"/>
                  </a:lnTo>
                  <a:lnTo>
                    <a:pt x="80711" y="689067"/>
                  </a:lnTo>
                  <a:lnTo>
                    <a:pt x="57121" y="651763"/>
                  </a:lnTo>
                  <a:lnTo>
                    <a:pt x="37244" y="611940"/>
                  </a:lnTo>
                  <a:lnTo>
                    <a:pt x="21335" y="569866"/>
                  </a:lnTo>
                  <a:lnTo>
                    <a:pt x="9654" y="525808"/>
                  </a:lnTo>
                  <a:lnTo>
                    <a:pt x="2456" y="480035"/>
                  </a:lnTo>
                  <a:lnTo>
                    <a:pt x="0" y="432815"/>
                  </a:lnTo>
                  <a:lnTo>
                    <a:pt x="2456" y="385615"/>
                  </a:lnTo>
                  <a:lnTo>
                    <a:pt x="9654" y="339897"/>
                  </a:lnTo>
                  <a:lnTo>
                    <a:pt x="21335" y="295924"/>
                  </a:lnTo>
                  <a:lnTo>
                    <a:pt x="37244" y="253958"/>
                  </a:lnTo>
                  <a:lnTo>
                    <a:pt x="57121" y="214263"/>
                  </a:lnTo>
                  <a:lnTo>
                    <a:pt x="80711" y="177100"/>
                  </a:lnTo>
                  <a:lnTo>
                    <a:pt x="107754" y="142734"/>
                  </a:lnTo>
                  <a:lnTo>
                    <a:pt x="137995" y="111427"/>
                  </a:lnTo>
                  <a:lnTo>
                    <a:pt x="171175" y="83442"/>
                  </a:lnTo>
                  <a:lnTo>
                    <a:pt x="207038" y="59040"/>
                  </a:lnTo>
                  <a:lnTo>
                    <a:pt x="245325" y="38486"/>
                  </a:lnTo>
                  <a:lnTo>
                    <a:pt x="285780" y="22043"/>
                  </a:lnTo>
                  <a:lnTo>
                    <a:pt x="328145" y="9972"/>
                  </a:lnTo>
                  <a:lnTo>
                    <a:pt x="372163" y="2536"/>
                  </a:lnTo>
                  <a:lnTo>
                    <a:pt x="417576" y="0"/>
                  </a:lnTo>
                  <a:lnTo>
                    <a:pt x="462988" y="2536"/>
                  </a:lnTo>
                  <a:lnTo>
                    <a:pt x="507006" y="9972"/>
                  </a:lnTo>
                  <a:lnTo>
                    <a:pt x="549371" y="22043"/>
                  </a:lnTo>
                  <a:lnTo>
                    <a:pt x="589826" y="38486"/>
                  </a:lnTo>
                  <a:lnTo>
                    <a:pt x="628113" y="59040"/>
                  </a:lnTo>
                  <a:lnTo>
                    <a:pt x="663976" y="83442"/>
                  </a:lnTo>
                  <a:lnTo>
                    <a:pt x="697156" y="111427"/>
                  </a:lnTo>
                  <a:lnTo>
                    <a:pt x="727397" y="142734"/>
                  </a:lnTo>
                  <a:lnTo>
                    <a:pt x="754440" y="177100"/>
                  </a:lnTo>
                  <a:lnTo>
                    <a:pt x="778030" y="214263"/>
                  </a:lnTo>
                  <a:lnTo>
                    <a:pt x="797907" y="253958"/>
                  </a:lnTo>
                  <a:lnTo>
                    <a:pt x="813815" y="295924"/>
                  </a:lnTo>
                  <a:lnTo>
                    <a:pt x="825497" y="339897"/>
                  </a:lnTo>
                  <a:lnTo>
                    <a:pt x="832695" y="385615"/>
                  </a:lnTo>
                  <a:lnTo>
                    <a:pt x="835152" y="432815"/>
                  </a:lnTo>
                  <a:lnTo>
                    <a:pt x="832695" y="480035"/>
                  </a:lnTo>
                  <a:lnTo>
                    <a:pt x="825497" y="525808"/>
                  </a:lnTo>
                  <a:lnTo>
                    <a:pt x="813816" y="569866"/>
                  </a:lnTo>
                  <a:lnTo>
                    <a:pt x="797907" y="611940"/>
                  </a:lnTo>
                  <a:lnTo>
                    <a:pt x="778030" y="651763"/>
                  </a:lnTo>
                  <a:lnTo>
                    <a:pt x="754440" y="689067"/>
                  </a:lnTo>
                  <a:lnTo>
                    <a:pt x="727397" y="723582"/>
                  </a:lnTo>
                  <a:lnTo>
                    <a:pt x="697156" y="755042"/>
                  </a:lnTo>
                  <a:lnTo>
                    <a:pt x="663976" y="783177"/>
                  </a:lnTo>
                  <a:lnTo>
                    <a:pt x="628113" y="807719"/>
                  </a:lnTo>
                  <a:lnTo>
                    <a:pt x="589826" y="828401"/>
                  </a:lnTo>
                  <a:lnTo>
                    <a:pt x="549371" y="844954"/>
                  </a:lnTo>
                  <a:lnTo>
                    <a:pt x="507006" y="857109"/>
                  </a:lnTo>
                  <a:lnTo>
                    <a:pt x="462988" y="864599"/>
                  </a:lnTo>
                  <a:lnTo>
                    <a:pt x="417576" y="867155"/>
                  </a:lnTo>
                  <a:close/>
                </a:path>
              </a:pathLst>
            </a:custGeom>
            <a:solidFill>
              <a:srgbClr val="FFFF00"/>
            </a:solidFill>
          </p:spPr>
          <p:txBody>
            <a:bodyPr wrap="square" lIns="0" tIns="0" rIns="0" bIns="0" rtlCol="0"/>
            <a:lstStyle/>
            <a:p>
              <a:endParaRPr/>
            </a:p>
          </p:txBody>
        </p:sp>
        <p:sp>
          <p:nvSpPr>
            <p:cNvPr id="4" name="object 4"/>
            <p:cNvSpPr/>
            <p:nvPr/>
          </p:nvSpPr>
          <p:spPr>
            <a:xfrm>
              <a:off x="682751" y="3774948"/>
              <a:ext cx="835660" cy="867410"/>
            </a:xfrm>
            <a:custGeom>
              <a:avLst/>
              <a:gdLst/>
              <a:ahLst/>
              <a:cxnLst/>
              <a:rect l="l" t="t" r="r" b="b"/>
              <a:pathLst>
                <a:path w="835660" h="867410">
                  <a:moveTo>
                    <a:pt x="0" y="432815"/>
                  </a:moveTo>
                  <a:lnTo>
                    <a:pt x="2456" y="385615"/>
                  </a:lnTo>
                  <a:lnTo>
                    <a:pt x="9654" y="339897"/>
                  </a:lnTo>
                  <a:lnTo>
                    <a:pt x="21335" y="295924"/>
                  </a:lnTo>
                  <a:lnTo>
                    <a:pt x="37244" y="253958"/>
                  </a:lnTo>
                  <a:lnTo>
                    <a:pt x="57121" y="214263"/>
                  </a:lnTo>
                  <a:lnTo>
                    <a:pt x="80711" y="177100"/>
                  </a:lnTo>
                  <a:lnTo>
                    <a:pt x="107754" y="142734"/>
                  </a:lnTo>
                  <a:lnTo>
                    <a:pt x="137995" y="111427"/>
                  </a:lnTo>
                  <a:lnTo>
                    <a:pt x="171175" y="83442"/>
                  </a:lnTo>
                  <a:lnTo>
                    <a:pt x="207038" y="59040"/>
                  </a:lnTo>
                  <a:lnTo>
                    <a:pt x="245325" y="38486"/>
                  </a:lnTo>
                  <a:lnTo>
                    <a:pt x="285780" y="22043"/>
                  </a:lnTo>
                  <a:lnTo>
                    <a:pt x="328145" y="9972"/>
                  </a:lnTo>
                  <a:lnTo>
                    <a:pt x="372163" y="2536"/>
                  </a:lnTo>
                  <a:lnTo>
                    <a:pt x="417576" y="0"/>
                  </a:lnTo>
                  <a:lnTo>
                    <a:pt x="462988" y="2536"/>
                  </a:lnTo>
                  <a:lnTo>
                    <a:pt x="507006" y="9972"/>
                  </a:lnTo>
                  <a:lnTo>
                    <a:pt x="549371" y="22043"/>
                  </a:lnTo>
                  <a:lnTo>
                    <a:pt x="589826" y="38486"/>
                  </a:lnTo>
                  <a:lnTo>
                    <a:pt x="628113" y="59040"/>
                  </a:lnTo>
                  <a:lnTo>
                    <a:pt x="663976" y="83442"/>
                  </a:lnTo>
                  <a:lnTo>
                    <a:pt x="697156" y="111427"/>
                  </a:lnTo>
                  <a:lnTo>
                    <a:pt x="727397" y="142734"/>
                  </a:lnTo>
                  <a:lnTo>
                    <a:pt x="754440" y="177100"/>
                  </a:lnTo>
                  <a:lnTo>
                    <a:pt x="778030" y="214263"/>
                  </a:lnTo>
                  <a:lnTo>
                    <a:pt x="797907" y="253958"/>
                  </a:lnTo>
                  <a:lnTo>
                    <a:pt x="813815" y="295924"/>
                  </a:lnTo>
                  <a:lnTo>
                    <a:pt x="825497" y="339897"/>
                  </a:lnTo>
                  <a:lnTo>
                    <a:pt x="832695" y="385615"/>
                  </a:lnTo>
                  <a:lnTo>
                    <a:pt x="835152" y="432815"/>
                  </a:lnTo>
                  <a:lnTo>
                    <a:pt x="832695" y="480035"/>
                  </a:lnTo>
                  <a:lnTo>
                    <a:pt x="825497" y="525808"/>
                  </a:lnTo>
                  <a:lnTo>
                    <a:pt x="813816" y="569866"/>
                  </a:lnTo>
                  <a:lnTo>
                    <a:pt x="797907" y="611940"/>
                  </a:lnTo>
                  <a:lnTo>
                    <a:pt x="778030" y="651763"/>
                  </a:lnTo>
                  <a:lnTo>
                    <a:pt x="754440" y="689067"/>
                  </a:lnTo>
                  <a:lnTo>
                    <a:pt x="727397" y="723582"/>
                  </a:lnTo>
                  <a:lnTo>
                    <a:pt x="697156" y="755042"/>
                  </a:lnTo>
                  <a:lnTo>
                    <a:pt x="663976" y="783177"/>
                  </a:lnTo>
                  <a:lnTo>
                    <a:pt x="628113" y="807719"/>
                  </a:lnTo>
                  <a:lnTo>
                    <a:pt x="589826" y="828401"/>
                  </a:lnTo>
                  <a:lnTo>
                    <a:pt x="549371" y="844954"/>
                  </a:lnTo>
                  <a:lnTo>
                    <a:pt x="507006" y="857109"/>
                  </a:lnTo>
                  <a:lnTo>
                    <a:pt x="462988" y="864599"/>
                  </a:lnTo>
                  <a:lnTo>
                    <a:pt x="417576" y="867155"/>
                  </a:lnTo>
                  <a:lnTo>
                    <a:pt x="372163" y="864599"/>
                  </a:lnTo>
                  <a:lnTo>
                    <a:pt x="328145" y="857109"/>
                  </a:lnTo>
                  <a:lnTo>
                    <a:pt x="285780" y="844954"/>
                  </a:lnTo>
                  <a:lnTo>
                    <a:pt x="245325" y="828401"/>
                  </a:lnTo>
                  <a:lnTo>
                    <a:pt x="207038" y="807719"/>
                  </a:lnTo>
                  <a:lnTo>
                    <a:pt x="171175" y="783177"/>
                  </a:lnTo>
                  <a:lnTo>
                    <a:pt x="137995" y="755042"/>
                  </a:lnTo>
                  <a:lnTo>
                    <a:pt x="107754" y="723582"/>
                  </a:lnTo>
                  <a:lnTo>
                    <a:pt x="80711" y="689067"/>
                  </a:lnTo>
                  <a:lnTo>
                    <a:pt x="57121" y="651763"/>
                  </a:lnTo>
                  <a:lnTo>
                    <a:pt x="37244" y="611940"/>
                  </a:lnTo>
                  <a:lnTo>
                    <a:pt x="21335" y="569866"/>
                  </a:lnTo>
                  <a:lnTo>
                    <a:pt x="9654" y="525808"/>
                  </a:lnTo>
                  <a:lnTo>
                    <a:pt x="2456" y="480035"/>
                  </a:lnTo>
                  <a:lnTo>
                    <a:pt x="0" y="432815"/>
                  </a:lnTo>
                </a:path>
              </a:pathLst>
            </a:custGeom>
            <a:ln w="21336">
              <a:solidFill>
                <a:srgbClr val="032333"/>
              </a:solidFill>
            </a:ln>
          </p:spPr>
          <p:txBody>
            <a:bodyPr wrap="square" lIns="0" tIns="0" rIns="0" bIns="0" rtlCol="0"/>
            <a:lstStyle/>
            <a:p>
              <a:endParaRPr/>
            </a:p>
          </p:txBody>
        </p:sp>
      </p:grpSp>
      <p:sp>
        <p:nvSpPr>
          <p:cNvPr id="5" name="object 5"/>
          <p:cNvSpPr txBox="1"/>
          <p:nvPr/>
        </p:nvSpPr>
        <p:spPr>
          <a:xfrm>
            <a:off x="961088" y="3871895"/>
            <a:ext cx="276860" cy="630555"/>
          </a:xfrm>
          <a:prstGeom prst="rect">
            <a:avLst/>
          </a:prstGeom>
        </p:spPr>
        <p:txBody>
          <a:bodyPr vert="horz" wrap="square" lIns="0" tIns="10160" rIns="0" bIns="0" rtlCol="0">
            <a:spAutoFit/>
          </a:bodyPr>
          <a:lstStyle/>
          <a:p>
            <a:pPr marL="12700" marR="5080">
              <a:lnSpc>
                <a:spcPct val="102099"/>
              </a:lnSpc>
              <a:spcBef>
                <a:spcPts val="80"/>
              </a:spcBef>
            </a:pPr>
            <a:r>
              <a:rPr sz="1950" b="1" spc="-50" dirty="0">
                <a:latin typeface="Yu Gothic"/>
                <a:cs typeface="Yu Gothic"/>
              </a:rPr>
              <a:t>金城</a:t>
            </a:r>
            <a:endParaRPr sz="1950">
              <a:latin typeface="Yu Gothic"/>
              <a:cs typeface="Yu Gothic"/>
            </a:endParaRPr>
          </a:p>
        </p:txBody>
      </p:sp>
      <p:sp>
        <p:nvSpPr>
          <p:cNvPr id="6" name="object 6"/>
          <p:cNvSpPr txBox="1">
            <a:spLocks noGrp="1"/>
          </p:cNvSpPr>
          <p:nvPr>
            <p:ph type="title"/>
          </p:nvPr>
        </p:nvSpPr>
        <p:spPr>
          <a:xfrm>
            <a:off x="721750" y="283052"/>
            <a:ext cx="7155815" cy="698500"/>
          </a:xfrm>
          <a:prstGeom prst="rect">
            <a:avLst/>
          </a:prstGeom>
        </p:spPr>
        <p:txBody>
          <a:bodyPr vert="horz" wrap="square" lIns="0" tIns="14604" rIns="0" bIns="0" rtlCol="0">
            <a:spAutoFit/>
          </a:bodyPr>
          <a:lstStyle/>
          <a:p>
            <a:pPr marL="12700">
              <a:lnSpc>
                <a:spcPct val="100000"/>
              </a:lnSpc>
              <a:spcBef>
                <a:spcPts val="114"/>
              </a:spcBef>
            </a:pPr>
            <a:r>
              <a:rPr b="0" spc="-85" dirty="0">
                <a:solidFill>
                  <a:srgbClr val="FFFF00"/>
                </a:solidFill>
                <a:latin typeface="Yu Gothic"/>
                <a:cs typeface="Yu Gothic"/>
              </a:rPr>
              <a:t>★</a:t>
            </a:r>
            <a:r>
              <a:rPr spc="-85" dirty="0">
                <a:latin typeface="Arial"/>
                <a:cs typeface="Arial"/>
              </a:rPr>
              <a:t>WIN</a:t>
            </a:r>
            <a:r>
              <a:rPr spc="-85" dirty="0"/>
              <a:t>サポート</a:t>
            </a:r>
            <a:r>
              <a:rPr spc="-90" dirty="0"/>
              <a:t>（販売戦略</a:t>
            </a:r>
            <a:r>
              <a:rPr spc="-50" dirty="0"/>
              <a:t>）</a:t>
            </a:r>
          </a:p>
        </p:txBody>
      </p:sp>
      <p:sp>
        <p:nvSpPr>
          <p:cNvPr id="7" name="object 7"/>
          <p:cNvSpPr txBox="1"/>
          <p:nvPr/>
        </p:nvSpPr>
        <p:spPr>
          <a:xfrm>
            <a:off x="2339339" y="1877567"/>
            <a:ext cx="1480185" cy="908685"/>
          </a:xfrm>
          <a:prstGeom prst="rect">
            <a:avLst/>
          </a:prstGeom>
          <a:ln w="21335">
            <a:solidFill>
              <a:srgbClr val="032333"/>
            </a:solidFill>
          </a:ln>
        </p:spPr>
        <p:txBody>
          <a:bodyPr vert="horz" wrap="square" lIns="0" tIns="209550" rIns="0" bIns="0" rtlCol="0">
            <a:spAutoFit/>
          </a:bodyPr>
          <a:lstStyle/>
          <a:p>
            <a:pPr marL="410845" marR="274320" indent="-196850">
              <a:lnSpc>
                <a:spcPct val="100000"/>
              </a:lnSpc>
              <a:spcBef>
                <a:spcPts val="1650"/>
              </a:spcBef>
            </a:pPr>
            <a:r>
              <a:rPr sz="1550" b="1" spc="-30" dirty="0">
                <a:solidFill>
                  <a:srgbClr val="215E9A"/>
                </a:solidFill>
                <a:latin typeface="Microsoft YaHei"/>
                <a:cs typeface="Microsoft YaHei"/>
              </a:rPr>
              <a:t>ハウスドゥ</a:t>
            </a:r>
            <a:r>
              <a:rPr sz="1550" b="1" spc="-35" dirty="0">
                <a:solidFill>
                  <a:srgbClr val="215E9A"/>
                </a:solidFill>
                <a:latin typeface="Microsoft YaHei"/>
                <a:cs typeface="Microsoft YaHei"/>
              </a:rPr>
              <a:t>直営店</a:t>
            </a:r>
            <a:endParaRPr sz="1550">
              <a:latin typeface="Microsoft YaHei"/>
              <a:cs typeface="Microsoft YaHei"/>
            </a:endParaRPr>
          </a:p>
        </p:txBody>
      </p:sp>
      <p:sp>
        <p:nvSpPr>
          <p:cNvPr id="8" name="object 8"/>
          <p:cNvSpPr txBox="1"/>
          <p:nvPr/>
        </p:nvSpPr>
        <p:spPr>
          <a:xfrm>
            <a:off x="2339339" y="2874264"/>
            <a:ext cx="1480185" cy="909955"/>
          </a:xfrm>
          <a:prstGeom prst="rect">
            <a:avLst/>
          </a:prstGeom>
          <a:ln w="21335">
            <a:solidFill>
              <a:srgbClr val="032333"/>
            </a:solidFill>
          </a:ln>
        </p:spPr>
        <p:txBody>
          <a:bodyPr vert="horz" wrap="square" lIns="0" tIns="185420" rIns="0" bIns="0" rtlCol="0">
            <a:spAutoFit/>
          </a:bodyPr>
          <a:lstStyle/>
          <a:p>
            <a:pPr marL="410845" marR="274320" indent="-196850">
              <a:lnSpc>
                <a:spcPct val="100000"/>
              </a:lnSpc>
              <a:spcBef>
                <a:spcPts val="1460"/>
              </a:spcBef>
            </a:pPr>
            <a:r>
              <a:rPr sz="1550" b="1" spc="-30" dirty="0">
                <a:solidFill>
                  <a:srgbClr val="215E9A"/>
                </a:solidFill>
                <a:latin typeface="Microsoft YaHei"/>
                <a:cs typeface="Microsoft YaHei"/>
              </a:rPr>
              <a:t>ハウスドゥ</a:t>
            </a:r>
            <a:r>
              <a:rPr sz="1550" b="1" spc="-35" dirty="0">
                <a:solidFill>
                  <a:srgbClr val="215E9A"/>
                </a:solidFill>
                <a:latin typeface="Microsoft YaHei"/>
                <a:cs typeface="Microsoft YaHei"/>
              </a:rPr>
              <a:t>加盟店</a:t>
            </a:r>
            <a:endParaRPr sz="1550">
              <a:latin typeface="Microsoft YaHei"/>
              <a:cs typeface="Microsoft YaHei"/>
            </a:endParaRPr>
          </a:p>
        </p:txBody>
      </p:sp>
      <p:sp>
        <p:nvSpPr>
          <p:cNvPr id="10" name="object 10"/>
          <p:cNvSpPr/>
          <p:nvPr/>
        </p:nvSpPr>
        <p:spPr>
          <a:xfrm>
            <a:off x="1638300" y="4183379"/>
            <a:ext cx="581025" cy="83820"/>
          </a:xfrm>
          <a:custGeom>
            <a:avLst/>
            <a:gdLst/>
            <a:ahLst/>
            <a:cxnLst/>
            <a:rect l="l" t="t" r="r" b="b"/>
            <a:pathLst>
              <a:path w="581025" h="83820">
                <a:moveTo>
                  <a:pt x="558517" y="53340"/>
                </a:moveTo>
                <a:lnTo>
                  <a:pt x="510539" y="53340"/>
                </a:lnTo>
                <a:lnTo>
                  <a:pt x="510539" y="32004"/>
                </a:lnTo>
                <a:lnTo>
                  <a:pt x="496244" y="31875"/>
                </a:lnTo>
                <a:lnTo>
                  <a:pt x="496824" y="0"/>
                </a:lnTo>
                <a:lnTo>
                  <a:pt x="580644" y="42672"/>
                </a:lnTo>
                <a:lnTo>
                  <a:pt x="558517" y="53340"/>
                </a:lnTo>
                <a:close/>
              </a:path>
              <a:path w="581025" h="83820">
                <a:moveTo>
                  <a:pt x="495856" y="53208"/>
                </a:moveTo>
                <a:lnTo>
                  <a:pt x="0" y="48768"/>
                </a:lnTo>
                <a:lnTo>
                  <a:pt x="0" y="27432"/>
                </a:lnTo>
                <a:lnTo>
                  <a:pt x="496244" y="31875"/>
                </a:lnTo>
                <a:lnTo>
                  <a:pt x="496048" y="42672"/>
                </a:lnTo>
                <a:lnTo>
                  <a:pt x="495937" y="48768"/>
                </a:lnTo>
                <a:lnTo>
                  <a:pt x="495856" y="53208"/>
                </a:lnTo>
                <a:close/>
              </a:path>
              <a:path w="581025" h="83820">
                <a:moveTo>
                  <a:pt x="510539" y="53340"/>
                </a:moveTo>
                <a:lnTo>
                  <a:pt x="495856" y="53208"/>
                </a:lnTo>
                <a:lnTo>
                  <a:pt x="496242" y="32004"/>
                </a:lnTo>
                <a:lnTo>
                  <a:pt x="496244" y="31875"/>
                </a:lnTo>
                <a:lnTo>
                  <a:pt x="510539" y="32004"/>
                </a:lnTo>
                <a:lnTo>
                  <a:pt x="510539" y="53340"/>
                </a:lnTo>
                <a:close/>
              </a:path>
              <a:path w="581025" h="83820">
                <a:moveTo>
                  <a:pt x="495300" y="83820"/>
                </a:moveTo>
                <a:lnTo>
                  <a:pt x="495854" y="53340"/>
                </a:lnTo>
                <a:lnTo>
                  <a:pt x="495856" y="53208"/>
                </a:lnTo>
                <a:lnTo>
                  <a:pt x="558517" y="53340"/>
                </a:lnTo>
                <a:lnTo>
                  <a:pt x="495300" y="83820"/>
                </a:lnTo>
                <a:close/>
              </a:path>
            </a:pathLst>
          </a:custGeom>
          <a:solidFill>
            <a:srgbClr val="156082"/>
          </a:solidFill>
        </p:spPr>
        <p:txBody>
          <a:bodyPr wrap="square" lIns="0" tIns="0" rIns="0" bIns="0" rtlCol="0"/>
          <a:lstStyle/>
          <a:p>
            <a:endParaRPr/>
          </a:p>
        </p:txBody>
      </p:sp>
      <p:grpSp>
        <p:nvGrpSpPr>
          <p:cNvPr id="11" name="object 11"/>
          <p:cNvGrpSpPr/>
          <p:nvPr/>
        </p:nvGrpSpPr>
        <p:grpSpPr>
          <a:xfrm>
            <a:off x="1385316" y="2356103"/>
            <a:ext cx="2438895" cy="4497451"/>
            <a:chOff x="1385316" y="2356103"/>
            <a:chExt cx="2438895" cy="4497451"/>
          </a:xfrm>
        </p:grpSpPr>
        <p:sp>
          <p:nvSpPr>
            <p:cNvPr id="12" name="object 12"/>
            <p:cNvSpPr/>
            <p:nvPr/>
          </p:nvSpPr>
          <p:spPr>
            <a:xfrm>
              <a:off x="2339340" y="4896612"/>
              <a:ext cx="1480185" cy="908685"/>
            </a:xfrm>
            <a:custGeom>
              <a:avLst/>
              <a:gdLst/>
              <a:ahLst/>
              <a:cxnLst/>
              <a:rect l="l" t="t" r="r" b="b"/>
              <a:pathLst>
                <a:path w="1480185" h="908685">
                  <a:moveTo>
                    <a:pt x="0" y="0"/>
                  </a:moveTo>
                  <a:lnTo>
                    <a:pt x="1479803" y="0"/>
                  </a:lnTo>
                  <a:lnTo>
                    <a:pt x="1479803" y="908303"/>
                  </a:lnTo>
                  <a:lnTo>
                    <a:pt x="0" y="908303"/>
                  </a:lnTo>
                  <a:lnTo>
                    <a:pt x="0" y="0"/>
                  </a:lnTo>
                  <a:close/>
                </a:path>
              </a:pathLst>
            </a:custGeom>
            <a:ln w="21336">
              <a:solidFill>
                <a:srgbClr val="032333"/>
              </a:solidFill>
            </a:ln>
          </p:spPr>
          <p:txBody>
            <a:bodyPr wrap="square" lIns="0" tIns="0" rIns="0" bIns="0" rtlCol="0"/>
            <a:lstStyle/>
            <a:p>
              <a:endParaRPr/>
            </a:p>
          </p:txBody>
        </p:sp>
        <p:sp>
          <p:nvSpPr>
            <p:cNvPr id="13" name="object 13"/>
            <p:cNvSpPr/>
            <p:nvPr/>
          </p:nvSpPr>
          <p:spPr>
            <a:xfrm>
              <a:off x="1385316" y="2356103"/>
              <a:ext cx="955675" cy="4018915"/>
            </a:xfrm>
            <a:custGeom>
              <a:avLst/>
              <a:gdLst/>
              <a:ahLst/>
              <a:cxnLst/>
              <a:rect l="l" t="t" r="r" b="b"/>
              <a:pathLst>
                <a:path w="955675" h="4018915">
                  <a:moveTo>
                    <a:pt x="954024" y="2994660"/>
                  </a:moveTo>
                  <a:lnTo>
                    <a:pt x="942035" y="2950464"/>
                  </a:lnTo>
                  <a:lnTo>
                    <a:pt x="929640" y="2904744"/>
                  </a:lnTo>
                  <a:lnTo>
                    <a:pt x="906106" y="2925978"/>
                  </a:lnTo>
                  <a:lnTo>
                    <a:pt x="108204" y="2036064"/>
                  </a:lnTo>
                  <a:lnTo>
                    <a:pt x="92964" y="2049780"/>
                  </a:lnTo>
                  <a:lnTo>
                    <a:pt x="890130" y="2940393"/>
                  </a:lnTo>
                  <a:lnTo>
                    <a:pt x="867156" y="2961132"/>
                  </a:lnTo>
                  <a:lnTo>
                    <a:pt x="954024" y="2994660"/>
                  </a:lnTo>
                  <a:close/>
                </a:path>
                <a:path w="955675" h="4018915">
                  <a:moveTo>
                    <a:pt x="954024" y="973836"/>
                  </a:moveTo>
                  <a:lnTo>
                    <a:pt x="862584" y="993648"/>
                  </a:lnTo>
                  <a:lnTo>
                    <a:pt x="881811" y="1017981"/>
                  </a:lnTo>
                  <a:lnTo>
                    <a:pt x="94475" y="1653540"/>
                  </a:lnTo>
                  <a:lnTo>
                    <a:pt x="106667" y="1670304"/>
                  </a:lnTo>
                  <a:lnTo>
                    <a:pt x="894651" y="1034211"/>
                  </a:lnTo>
                  <a:lnTo>
                    <a:pt x="914400" y="1059180"/>
                  </a:lnTo>
                  <a:lnTo>
                    <a:pt x="937742" y="1008888"/>
                  </a:lnTo>
                  <a:lnTo>
                    <a:pt x="954024" y="973836"/>
                  </a:lnTo>
                  <a:close/>
                </a:path>
                <a:path w="955675" h="4018915">
                  <a:moveTo>
                    <a:pt x="954024" y="0"/>
                  </a:moveTo>
                  <a:lnTo>
                    <a:pt x="874776" y="48768"/>
                  </a:lnTo>
                  <a:lnTo>
                    <a:pt x="901153" y="65062"/>
                  </a:lnTo>
                  <a:lnTo>
                    <a:pt x="1524" y="1540764"/>
                  </a:lnTo>
                  <a:lnTo>
                    <a:pt x="18288" y="1551432"/>
                  </a:lnTo>
                  <a:lnTo>
                    <a:pt x="919162" y="76161"/>
                  </a:lnTo>
                  <a:lnTo>
                    <a:pt x="946404" y="92964"/>
                  </a:lnTo>
                  <a:lnTo>
                    <a:pt x="949642" y="53340"/>
                  </a:lnTo>
                  <a:lnTo>
                    <a:pt x="954024" y="0"/>
                  </a:lnTo>
                  <a:close/>
                </a:path>
                <a:path w="955675" h="4018915">
                  <a:moveTo>
                    <a:pt x="955548" y="4018788"/>
                  </a:moveTo>
                  <a:lnTo>
                    <a:pt x="954608" y="3960876"/>
                  </a:lnTo>
                  <a:lnTo>
                    <a:pt x="954024" y="3924300"/>
                  </a:lnTo>
                  <a:lnTo>
                    <a:pt x="926007" y="3938600"/>
                  </a:lnTo>
                  <a:lnTo>
                    <a:pt x="19812" y="2153412"/>
                  </a:lnTo>
                  <a:lnTo>
                    <a:pt x="0" y="2162556"/>
                  </a:lnTo>
                  <a:lnTo>
                    <a:pt x="907783" y="3947896"/>
                  </a:lnTo>
                  <a:lnTo>
                    <a:pt x="879348" y="3962400"/>
                  </a:lnTo>
                  <a:lnTo>
                    <a:pt x="955548" y="4018788"/>
                  </a:lnTo>
                  <a:close/>
                </a:path>
              </a:pathLst>
            </a:custGeom>
            <a:solidFill>
              <a:srgbClr val="156082"/>
            </a:solidFill>
          </p:spPr>
          <p:txBody>
            <a:bodyPr wrap="square" lIns="0" tIns="0" rIns="0" bIns="0" rtlCol="0"/>
            <a:lstStyle/>
            <a:p>
              <a:endParaRPr/>
            </a:p>
          </p:txBody>
        </p:sp>
        <p:sp>
          <p:nvSpPr>
            <p:cNvPr id="37" name="object 12">
              <a:extLst>
                <a:ext uri="{FF2B5EF4-FFF2-40B4-BE49-F238E27FC236}">
                  <a16:creationId xmlns:a16="http://schemas.microsoft.com/office/drawing/2014/main" id="{77A4DA2A-2706-19E5-2CD3-CC9EAC244308}"/>
                </a:ext>
              </a:extLst>
            </p:cNvPr>
            <p:cNvSpPr/>
            <p:nvPr/>
          </p:nvSpPr>
          <p:spPr>
            <a:xfrm>
              <a:off x="2339339" y="5944869"/>
              <a:ext cx="1480185" cy="908685"/>
            </a:xfrm>
            <a:custGeom>
              <a:avLst/>
              <a:gdLst/>
              <a:ahLst/>
              <a:cxnLst/>
              <a:rect l="l" t="t" r="r" b="b"/>
              <a:pathLst>
                <a:path w="1480185" h="908685">
                  <a:moveTo>
                    <a:pt x="0" y="0"/>
                  </a:moveTo>
                  <a:lnTo>
                    <a:pt x="1479803" y="0"/>
                  </a:lnTo>
                  <a:lnTo>
                    <a:pt x="1479803" y="908303"/>
                  </a:lnTo>
                  <a:lnTo>
                    <a:pt x="0" y="908303"/>
                  </a:lnTo>
                  <a:lnTo>
                    <a:pt x="0" y="0"/>
                  </a:lnTo>
                  <a:close/>
                </a:path>
              </a:pathLst>
            </a:custGeom>
            <a:ln w="21336">
              <a:solidFill>
                <a:srgbClr val="032333"/>
              </a:solidFill>
            </a:ln>
          </p:spPr>
          <p:txBody>
            <a:bodyPr wrap="square" lIns="0" tIns="0" rIns="0" bIns="0" rtlCol="0"/>
            <a:lstStyle/>
            <a:p>
              <a:endParaRPr dirty="0"/>
            </a:p>
          </p:txBody>
        </p:sp>
        <p:sp>
          <p:nvSpPr>
            <p:cNvPr id="44" name="object 12">
              <a:extLst>
                <a:ext uri="{FF2B5EF4-FFF2-40B4-BE49-F238E27FC236}">
                  <a16:creationId xmlns:a16="http://schemas.microsoft.com/office/drawing/2014/main" id="{7C0B8CE8-72C1-8289-D2F1-F7706EB833A0}"/>
                </a:ext>
              </a:extLst>
            </p:cNvPr>
            <p:cNvSpPr/>
            <p:nvPr/>
          </p:nvSpPr>
          <p:spPr>
            <a:xfrm>
              <a:off x="2344026" y="3876051"/>
              <a:ext cx="1480185" cy="908685"/>
            </a:xfrm>
            <a:custGeom>
              <a:avLst/>
              <a:gdLst/>
              <a:ahLst/>
              <a:cxnLst/>
              <a:rect l="l" t="t" r="r" b="b"/>
              <a:pathLst>
                <a:path w="1480185" h="908685">
                  <a:moveTo>
                    <a:pt x="0" y="0"/>
                  </a:moveTo>
                  <a:lnTo>
                    <a:pt x="1479803" y="0"/>
                  </a:lnTo>
                  <a:lnTo>
                    <a:pt x="1479803" y="908303"/>
                  </a:lnTo>
                  <a:lnTo>
                    <a:pt x="0" y="908303"/>
                  </a:lnTo>
                  <a:lnTo>
                    <a:pt x="0" y="0"/>
                  </a:lnTo>
                  <a:close/>
                </a:path>
              </a:pathLst>
            </a:custGeom>
            <a:ln w="21336">
              <a:solidFill>
                <a:srgbClr val="032333"/>
              </a:solidFill>
            </a:ln>
          </p:spPr>
          <p:txBody>
            <a:bodyPr wrap="square" lIns="0" tIns="0" rIns="0" bIns="0" rtlCol="0"/>
            <a:lstStyle/>
            <a:p>
              <a:endParaRPr dirty="0"/>
            </a:p>
          </p:txBody>
        </p:sp>
      </p:grpSp>
      <p:sp>
        <p:nvSpPr>
          <p:cNvPr id="14" name="object 14"/>
          <p:cNvSpPr txBox="1"/>
          <p:nvPr/>
        </p:nvSpPr>
        <p:spPr>
          <a:xfrm>
            <a:off x="2219833" y="5236389"/>
            <a:ext cx="1469390" cy="250710"/>
          </a:xfrm>
          <a:prstGeom prst="rect">
            <a:avLst/>
          </a:prstGeom>
        </p:spPr>
        <p:txBody>
          <a:bodyPr vert="horz" wrap="square" lIns="0" tIns="12065" rIns="0" bIns="0" rtlCol="0">
            <a:spAutoFit/>
          </a:bodyPr>
          <a:lstStyle/>
          <a:p>
            <a:pPr marL="345440">
              <a:lnSpc>
                <a:spcPct val="100000"/>
              </a:lnSpc>
              <a:spcBef>
                <a:spcPts val="95"/>
              </a:spcBef>
            </a:pPr>
            <a:r>
              <a:rPr lang="ja-JP" altLang="en-US" sz="1550" b="1" spc="-35" dirty="0">
                <a:solidFill>
                  <a:srgbClr val="215E9A"/>
                </a:solidFill>
                <a:latin typeface="Microsoft YaHei"/>
                <a:cs typeface="Microsoft YaHei"/>
              </a:rPr>
              <a:t>地場の業者</a:t>
            </a:r>
            <a:endParaRPr sz="1550" dirty="0">
              <a:latin typeface="Microsoft YaHei"/>
              <a:cs typeface="Microsoft YaHei"/>
            </a:endParaRPr>
          </a:p>
        </p:txBody>
      </p:sp>
      <p:sp>
        <p:nvSpPr>
          <p:cNvPr id="17" name="object 17"/>
          <p:cNvSpPr/>
          <p:nvPr/>
        </p:nvSpPr>
        <p:spPr>
          <a:xfrm>
            <a:off x="5800344" y="1879092"/>
            <a:ext cx="3999229" cy="4950460"/>
          </a:xfrm>
          <a:custGeom>
            <a:avLst/>
            <a:gdLst/>
            <a:ahLst/>
            <a:cxnLst/>
            <a:rect l="l" t="t" r="r" b="b"/>
            <a:pathLst>
              <a:path w="3999229" h="4950459">
                <a:moveTo>
                  <a:pt x="0" y="665987"/>
                </a:moveTo>
                <a:lnTo>
                  <a:pt x="1675" y="618489"/>
                </a:lnTo>
                <a:lnTo>
                  <a:pt x="6624" y="571881"/>
                </a:lnTo>
                <a:lnTo>
                  <a:pt x="14735" y="526279"/>
                </a:lnTo>
                <a:lnTo>
                  <a:pt x="25893" y="481794"/>
                </a:lnTo>
                <a:lnTo>
                  <a:pt x="39985" y="438542"/>
                </a:lnTo>
                <a:lnTo>
                  <a:pt x="56897" y="396634"/>
                </a:lnTo>
                <a:lnTo>
                  <a:pt x="76517" y="356186"/>
                </a:lnTo>
                <a:lnTo>
                  <a:pt x="98730" y="317310"/>
                </a:lnTo>
                <a:lnTo>
                  <a:pt x="123423" y="280119"/>
                </a:lnTo>
                <a:lnTo>
                  <a:pt x="150483" y="244727"/>
                </a:lnTo>
                <a:lnTo>
                  <a:pt x="179796" y="211249"/>
                </a:lnTo>
                <a:lnTo>
                  <a:pt x="211249" y="179796"/>
                </a:lnTo>
                <a:lnTo>
                  <a:pt x="244727" y="150483"/>
                </a:lnTo>
                <a:lnTo>
                  <a:pt x="280119" y="123423"/>
                </a:lnTo>
                <a:lnTo>
                  <a:pt x="317310" y="98730"/>
                </a:lnTo>
                <a:lnTo>
                  <a:pt x="356186" y="76517"/>
                </a:lnTo>
                <a:lnTo>
                  <a:pt x="396634" y="56897"/>
                </a:lnTo>
                <a:lnTo>
                  <a:pt x="438542" y="39985"/>
                </a:lnTo>
                <a:lnTo>
                  <a:pt x="481794" y="25893"/>
                </a:lnTo>
                <a:lnTo>
                  <a:pt x="526279" y="14735"/>
                </a:lnTo>
                <a:lnTo>
                  <a:pt x="571881" y="6624"/>
                </a:lnTo>
                <a:lnTo>
                  <a:pt x="618489" y="1675"/>
                </a:lnTo>
                <a:lnTo>
                  <a:pt x="665987" y="0"/>
                </a:lnTo>
                <a:lnTo>
                  <a:pt x="3332988" y="0"/>
                </a:lnTo>
                <a:lnTo>
                  <a:pt x="3380486" y="1675"/>
                </a:lnTo>
                <a:lnTo>
                  <a:pt x="3427094" y="6624"/>
                </a:lnTo>
                <a:lnTo>
                  <a:pt x="3472696" y="14735"/>
                </a:lnTo>
                <a:lnTo>
                  <a:pt x="3517181" y="25893"/>
                </a:lnTo>
                <a:lnTo>
                  <a:pt x="3560433" y="39985"/>
                </a:lnTo>
                <a:lnTo>
                  <a:pt x="3602341" y="56897"/>
                </a:lnTo>
                <a:lnTo>
                  <a:pt x="3642789" y="76517"/>
                </a:lnTo>
                <a:lnTo>
                  <a:pt x="3681666" y="98730"/>
                </a:lnTo>
                <a:lnTo>
                  <a:pt x="3718856" y="123423"/>
                </a:lnTo>
                <a:lnTo>
                  <a:pt x="3754248" y="150483"/>
                </a:lnTo>
                <a:lnTo>
                  <a:pt x="3787726" y="179796"/>
                </a:lnTo>
                <a:lnTo>
                  <a:pt x="3819179" y="211249"/>
                </a:lnTo>
                <a:lnTo>
                  <a:pt x="3848492" y="244727"/>
                </a:lnTo>
                <a:lnTo>
                  <a:pt x="3875552" y="280119"/>
                </a:lnTo>
                <a:lnTo>
                  <a:pt x="3900245" y="317310"/>
                </a:lnTo>
                <a:lnTo>
                  <a:pt x="3922458" y="356186"/>
                </a:lnTo>
                <a:lnTo>
                  <a:pt x="3942078" y="396634"/>
                </a:lnTo>
                <a:lnTo>
                  <a:pt x="3958990" y="438542"/>
                </a:lnTo>
                <a:lnTo>
                  <a:pt x="3973082" y="481794"/>
                </a:lnTo>
                <a:lnTo>
                  <a:pt x="3984240" y="526279"/>
                </a:lnTo>
                <a:lnTo>
                  <a:pt x="3992351" y="571881"/>
                </a:lnTo>
                <a:lnTo>
                  <a:pt x="3997300" y="618489"/>
                </a:lnTo>
                <a:lnTo>
                  <a:pt x="3998975" y="665987"/>
                </a:lnTo>
                <a:lnTo>
                  <a:pt x="3998975" y="4283963"/>
                </a:lnTo>
                <a:lnTo>
                  <a:pt x="3997300" y="4331462"/>
                </a:lnTo>
                <a:lnTo>
                  <a:pt x="3992351" y="4378070"/>
                </a:lnTo>
                <a:lnTo>
                  <a:pt x="3984240" y="4423672"/>
                </a:lnTo>
                <a:lnTo>
                  <a:pt x="3973082" y="4468157"/>
                </a:lnTo>
                <a:lnTo>
                  <a:pt x="3958990" y="4511409"/>
                </a:lnTo>
                <a:lnTo>
                  <a:pt x="3942078" y="4553317"/>
                </a:lnTo>
                <a:lnTo>
                  <a:pt x="3922458" y="4593765"/>
                </a:lnTo>
                <a:lnTo>
                  <a:pt x="3900245" y="4632641"/>
                </a:lnTo>
                <a:lnTo>
                  <a:pt x="3875552" y="4669832"/>
                </a:lnTo>
                <a:lnTo>
                  <a:pt x="3848492" y="4705224"/>
                </a:lnTo>
                <a:lnTo>
                  <a:pt x="3819179" y="4738702"/>
                </a:lnTo>
                <a:lnTo>
                  <a:pt x="3787726" y="4770155"/>
                </a:lnTo>
                <a:lnTo>
                  <a:pt x="3754248" y="4799468"/>
                </a:lnTo>
                <a:lnTo>
                  <a:pt x="3718856" y="4826528"/>
                </a:lnTo>
                <a:lnTo>
                  <a:pt x="3681666" y="4851221"/>
                </a:lnTo>
                <a:lnTo>
                  <a:pt x="3642789" y="4873434"/>
                </a:lnTo>
                <a:lnTo>
                  <a:pt x="3602341" y="4893054"/>
                </a:lnTo>
                <a:lnTo>
                  <a:pt x="3560433" y="4909966"/>
                </a:lnTo>
                <a:lnTo>
                  <a:pt x="3517181" y="4924058"/>
                </a:lnTo>
                <a:lnTo>
                  <a:pt x="3472696" y="4935216"/>
                </a:lnTo>
                <a:lnTo>
                  <a:pt x="3427094" y="4943327"/>
                </a:lnTo>
                <a:lnTo>
                  <a:pt x="3380486" y="4948277"/>
                </a:lnTo>
                <a:lnTo>
                  <a:pt x="3332988" y="4949952"/>
                </a:lnTo>
                <a:lnTo>
                  <a:pt x="665987" y="4949952"/>
                </a:lnTo>
                <a:lnTo>
                  <a:pt x="618489" y="4948277"/>
                </a:lnTo>
                <a:lnTo>
                  <a:pt x="571881" y="4943327"/>
                </a:lnTo>
                <a:lnTo>
                  <a:pt x="526279" y="4935216"/>
                </a:lnTo>
                <a:lnTo>
                  <a:pt x="481794" y="4924058"/>
                </a:lnTo>
                <a:lnTo>
                  <a:pt x="438542" y="4909966"/>
                </a:lnTo>
                <a:lnTo>
                  <a:pt x="396634" y="4893054"/>
                </a:lnTo>
                <a:lnTo>
                  <a:pt x="356186" y="4873434"/>
                </a:lnTo>
                <a:lnTo>
                  <a:pt x="317310" y="4851221"/>
                </a:lnTo>
                <a:lnTo>
                  <a:pt x="280119" y="4826528"/>
                </a:lnTo>
                <a:lnTo>
                  <a:pt x="244727" y="4799468"/>
                </a:lnTo>
                <a:lnTo>
                  <a:pt x="211249" y="4770155"/>
                </a:lnTo>
                <a:lnTo>
                  <a:pt x="179796" y="4738702"/>
                </a:lnTo>
                <a:lnTo>
                  <a:pt x="150483" y="4705224"/>
                </a:lnTo>
                <a:lnTo>
                  <a:pt x="123423" y="4669832"/>
                </a:lnTo>
                <a:lnTo>
                  <a:pt x="98730" y="4632641"/>
                </a:lnTo>
                <a:lnTo>
                  <a:pt x="76517" y="4593765"/>
                </a:lnTo>
                <a:lnTo>
                  <a:pt x="56897" y="4553317"/>
                </a:lnTo>
                <a:lnTo>
                  <a:pt x="39985" y="4511409"/>
                </a:lnTo>
                <a:lnTo>
                  <a:pt x="25893" y="4468157"/>
                </a:lnTo>
                <a:lnTo>
                  <a:pt x="14735" y="4423672"/>
                </a:lnTo>
                <a:lnTo>
                  <a:pt x="6624" y="4378070"/>
                </a:lnTo>
                <a:lnTo>
                  <a:pt x="1675" y="4331462"/>
                </a:lnTo>
                <a:lnTo>
                  <a:pt x="0" y="4283963"/>
                </a:lnTo>
                <a:lnTo>
                  <a:pt x="0" y="665987"/>
                </a:lnTo>
                <a:close/>
              </a:path>
            </a:pathLst>
          </a:custGeom>
          <a:ln w="21336">
            <a:solidFill>
              <a:srgbClr val="032333"/>
            </a:solidFill>
          </a:ln>
        </p:spPr>
        <p:txBody>
          <a:bodyPr wrap="square" lIns="0" tIns="0" rIns="0" bIns="0" rtlCol="0"/>
          <a:lstStyle/>
          <a:p>
            <a:endParaRPr/>
          </a:p>
        </p:txBody>
      </p:sp>
      <p:sp>
        <p:nvSpPr>
          <p:cNvPr id="18" name="object 18"/>
          <p:cNvSpPr txBox="1"/>
          <p:nvPr/>
        </p:nvSpPr>
        <p:spPr>
          <a:xfrm>
            <a:off x="6115216" y="845009"/>
            <a:ext cx="3436620" cy="5716905"/>
          </a:xfrm>
          <a:prstGeom prst="rect">
            <a:avLst/>
          </a:prstGeom>
        </p:spPr>
        <p:txBody>
          <a:bodyPr vert="horz" wrap="square" lIns="0" tIns="350520" rIns="0" bIns="0" rtlCol="0">
            <a:spAutoFit/>
          </a:bodyPr>
          <a:lstStyle/>
          <a:p>
            <a:pPr marL="1094740">
              <a:lnSpc>
                <a:spcPct val="100000"/>
              </a:lnSpc>
              <a:spcBef>
                <a:spcPts val="2760"/>
              </a:spcBef>
            </a:pPr>
            <a:r>
              <a:rPr sz="4400" b="1" spc="-70" dirty="0">
                <a:solidFill>
                  <a:srgbClr val="156082"/>
                </a:solidFill>
                <a:latin typeface="Yu Gothic"/>
                <a:cs typeface="Yu Gothic"/>
              </a:rPr>
              <a:t>広告</a:t>
            </a:r>
            <a:endParaRPr sz="4400">
              <a:latin typeface="Yu Gothic"/>
              <a:cs typeface="Yu Gothic"/>
            </a:endParaRPr>
          </a:p>
          <a:p>
            <a:pPr marL="12700">
              <a:lnSpc>
                <a:spcPct val="100000"/>
              </a:lnSpc>
              <a:spcBef>
                <a:spcPts val="1590"/>
              </a:spcBef>
            </a:pPr>
            <a:r>
              <a:rPr sz="2650" b="1" spc="-5" dirty="0">
                <a:solidFill>
                  <a:srgbClr val="156082"/>
                </a:solidFill>
                <a:latin typeface="Yu Gothic"/>
                <a:cs typeface="Yu Gothic"/>
              </a:rPr>
              <a:t>県内最大ネットワーク</a:t>
            </a:r>
            <a:endParaRPr sz="2650">
              <a:latin typeface="Yu Gothic"/>
              <a:cs typeface="Yu Gothic"/>
            </a:endParaRPr>
          </a:p>
          <a:p>
            <a:pPr marL="119380">
              <a:lnSpc>
                <a:spcPts val="3020"/>
              </a:lnSpc>
              <a:spcBef>
                <a:spcPts val="325"/>
              </a:spcBef>
            </a:pPr>
            <a:r>
              <a:rPr sz="2650" b="1" spc="-60" dirty="0">
                <a:solidFill>
                  <a:srgbClr val="156082"/>
                </a:solidFill>
                <a:latin typeface="Yu Gothic"/>
                <a:cs typeface="Yu Gothic"/>
              </a:rPr>
              <a:t>・うちなーらいふ</a:t>
            </a:r>
            <a:endParaRPr sz="2650">
              <a:latin typeface="Yu Gothic"/>
              <a:cs typeface="Yu Gothic"/>
            </a:endParaRPr>
          </a:p>
          <a:p>
            <a:pPr marL="119380">
              <a:lnSpc>
                <a:spcPts val="2855"/>
              </a:lnSpc>
            </a:pPr>
            <a:r>
              <a:rPr sz="2650" b="1" spc="-60" dirty="0">
                <a:solidFill>
                  <a:srgbClr val="156082"/>
                </a:solidFill>
                <a:latin typeface="Yu Gothic"/>
                <a:cs typeface="Yu Gothic"/>
              </a:rPr>
              <a:t>・グーホーム</a:t>
            </a:r>
            <a:endParaRPr sz="2650">
              <a:latin typeface="Yu Gothic"/>
              <a:cs typeface="Yu Gothic"/>
            </a:endParaRPr>
          </a:p>
          <a:p>
            <a:pPr marL="119380">
              <a:lnSpc>
                <a:spcPts val="2860"/>
              </a:lnSpc>
            </a:pPr>
            <a:r>
              <a:rPr sz="2650" b="1" spc="-60" dirty="0">
                <a:solidFill>
                  <a:srgbClr val="156082"/>
                </a:solidFill>
                <a:latin typeface="Yu Gothic"/>
                <a:cs typeface="Yu Gothic"/>
              </a:rPr>
              <a:t>・アットホーム</a:t>
            </a:r>
            <a:endParaRPr sz="2650">
              <a:latin typeface="Yu Gothic"/>
              <a:cs typeface="Yu Gothic"/>
            </a:endParaRPr>
          </a:p>
          <a:p>
            <a:pPr marL="119380">
              <a:lnSpc>
                <a:spcPts val="2860"/>
              </a:lnSpc>
            </a:pPr>
            <a:r>
              <a:rPr sz="2650" b="1" spc="-60" dirty="0">
                <a:solidFill>
                  <a:srgbClr val="156082"/>
                </a:solidFill>
                <a:latin typeface="Yu Gothic"/>
                <a:cs typeface="Yu Gothic"/>
              </a:rPr>
              <a:t>・ホームズ</a:t>
            </a:r>
            <a:endParaRPr sz="2650">
              <a:latin typeface="Yu Gothic"/>
              <a:cs typeface="Yu Gothic"/>
            </a:endParaRPr>
          </a:p>
          <a:p>
            <a:pPr marL="119380">
              <a:lnSpc>
                <a:spcPts val="2855"/>
              </a:lnSpc>
            </a:pPr>
            <a:r>
              <a:rPr sz="2650" b="1" spc="-60" dirty="0">
                <a:solidFill>
                  <a:srgbClr val="156082"/>
                </a:solidFill>
                <a:latin typeface="Yu Gothic"/>
                <a:cs typeface="Yu Gothic"/>
              </a:rPr>
              <a:t>・ヤフー不動産</a:t>
            </a:r>
            <a:endParaRPr sz="2650">
              <a:latin typeface="Yu Gothic"/>
              <a:cs typeface="Yu Gothic"/>
            </a:endParaRPr>
          </a:p>
          <a:p>
            <a:pPr marL="119380">
              <a:lnSpc>
                <a:spcPts val="2860"/>
              </a:lnSpc>
            </a:pPr>
            <a:r>
              <a:rPr sz="2650" b="1" spc="-50" dirty="0">
                <a:solidFill>
                  <a:srgbClr val="156082"/>
                </a:solidFill>
                <a:latin typeface="Yu Gothic"/>
                <a:cs typeface="Yu Gothic"/>
              </a:rPr>
              <a:t>・スーモ</a:t>
            </a:r>
            <a:endParaRPr sz="2650">
              <a:latin typeface="Yu Gothic"/>
              <a:cs typeface="Yu Gothic"/>
            </a:endParaRPr>
          </a:p>
          <a:p>
            <a:pPr marL="119380">
              <a:lnSpc>
                <a:spcPts val="2860"/>
              </a:lnSpc>
            </a:pPr>
            <a:r>
              <a:rPr sz="2650" b="1" spc="-55" dirty="0">
                <a:solidFill>
                  <a:srgbClr val="156082"/>
                </a:solidFill>
                <a:latin typeface="Yu Gothic"/>
                <a:cs typeface="Yu Gothic"/>
              </a:rPr>
              <a:t>・自社</a:t>
            </a:r>
            <a:r>
              <a:rPr sz="2650" b="1" spc="-25" dirty="0">
                <a:solidFill>
                  <a:srgbClr val="156082"/>
                </a:solidFill>
                <a:latin typeface="Arial"/>
                <a:cs typeface="Arial"/>
              </a:rPr>
              <a:t>HP</a:t>
            </a:r>
            <a:endParaRPr sz="2650">
              <a:latin typeface="Arial"/>
              <a:cs typeface="Arial"/>
            </a:endParaRPr>
          </a:p>
          <a:p>
            <a:pPr marL="119380">
              <a:lnSpc>
                <a:spcPts val="2855"/>
              </a:lnSpc>
            </a:pPr>
            <a:r>
              <a:rPr sz="2650" b="1" spc="-40" dirty="0">
                <a:solidFill>
                  <a:srgbClr val="156082"/>
                </a:solidFill>
                <a:latin typeface="Yu Gothic"/>
                <a:cs typeface="Yu Gothic"/>
              </a:rPr>
              <a:t>・</a:t>
            </a:r>
            <a:r>
              <a:rPr sz="2650" b="1" spc="-25" dirty="0">
                <a:solidFill>
                  <a:srgbClr val="156082"/>
                </a:solidFill>
                <a:latin typeface="Arial"/>
                <a:cs typeface="Arial"/>
              </a:rPr>
              <a:t>SNS</a:t>
            </a:r>
            <a:endParaRPr sz="2650">
              <a:latin typeface="Arial"/>
              <a:cs typeface="Arial"/>
            </a:endParaRPr>
          </a:p>
          <a:p>
            <a:pPr marL="119380">
              <a:lnSpc>
                <a:spcPts val="2860"/>
              </a:lnSpc>
            </a:pPr>
            <a:r>
              <a:rPr sz="2650" b="1" spc="-65" dirty="0">
                <a:solidFill>
                  <a:srgbClr val="156082"/>
                </a:solidFill>
                <a:latin typeface="Yu Gothic"/>
                <a:cs typeface="Yu Gothic"/>
              </a:rPr>
              <a:t>・ポスティングチラシ</a:t>
            </a:r>
            <a:endParaRPr sz="2650">
              <a:latin typeface="Yu Gothic"/>
              <a:cs typeface="Yu Gothic"/>
            </a:endParaRPr>
          </a:p>
          <a:p>
            <a:pPr marL="119380">
              <a:lnSpc>
                <a:spcPts val="2860"/>
              </a:lnSpc>
            </a:pPr>
            <a:r>
              <a:rPr sz="2650" b="1" spc="-50" dirty="0">
                <a:solidFill>
                  <a:srgbClr val="156082"/>
                </a:solidFill>
                <a:latin typeface="Yu Gothic"/>
                <a:cs typeface="Yu Gothic"/>
              </a:rPr>
              <a:t>・看板</a:t>
            </a:r>
            <a:endParaRPr sz="2650">
              <a:latin typeface="Yu Gothic"/>
              <a:cs typeface="Yu Gothic"/>
            </a:endParaRPr>
          </a:p>
          <a:p>
            <a:pPr marL="119380">
              <a:lnSpc>
                <a:spcPts val="3020"/>
              </a:lnSpc>
            </a:pPr>
            <a:r>
              <a:rPr sz="2650" b="1" spc="-60" dirty="0">
                <a:solidFill>
                  <a:srgbClr val="156082"/>
                </a:solidFill>
                <a:latin typeface="Yu Gothic"/>
                <a:cs typeface="Yu Gothic"/>
              </a:rPr>
              <a:t>・オープンハウス</a:t>
            </a:r>
            <a:endParaRPr sz="2650">
              <a:latin typeface="Yu Gothic"/>
              <a:cs typeface="Yu Gothic"/>
            </a:endParaRPr>
          </a:p>
        </p:txBody>
      </p:sp>
      <p:grpSp>
        <p:nvGrpSpPr>
          <p:cNvPr id="19" name="object 19"/>
          <p:cNvGrpSpPr/>
          <p:nvPr/>
        </p:nvGrpSpPr>
        <p:grpSpPr>
          <a:xfrm>
            <a:off x="4114672" y="1831720"/>
            <a:ext cx="892175" cy="923925"/>
            <a:chOff x="4114672" y="1831720"/>
            <a:chExt cx="892175" cy="923925"/>
          </a:xfrm>
        </p:grpSpPr>
        <p:sp>
          <p:nvSpPr>
            <p:cNvPr id="20" name="object 20"/>
            <p:cNvSpPr/>
            <p:nvPr/>
          </p:nvSpPr>
          <p:spPr>
            <a:xfrm>
              <a:off x="4125467" y="1842515"/>
              <a:ext cx="870585" cy="437515"/>
            </a:xfrm>
            <a:custGeom>
              <a:avLst/>
              <a:gdLst/>
              <a:ahLst/>
              <a:cxnLst/>
              <a:rect l="l" t="t" r="r" b="b"/>
              <a:pathLst>
                <a:path w="870585" h="437514">
                  <a:moveTo>
                    <a:pt x="0" y="219456"/>
                  </a:moveTo>
                  <a:lnTo>
                    <a:pt x="18315" y="155812"/>
                  </a:lnTo>
                  <a:lnTo>
                    <a:pt x="69744" y="99642"/>
                  </a:lnTo>
                  <a:lnTo>
                    <a:pt x="106227" y="75185"/>
                  </a:lnTo>
                  <a:lnTo>
                    <a:pt x="149010" y="53586"/>
                  </a:lnTo>
                  <a:lnTo>
                    <a:pt x="197434" y="35174"/>
                  </a:lnTo>
                  <a:lnTo>
                    <a:pt x="250838" y="20280"/>
                  </a:lnTo>
                  <a:lnTo>
                    <a:pt x="308563" y="9233"/>
                  </a:lnTo>
                  <a:lnTo>
                    <a:pt x="369950" y="2363"/>
                  </a:lnTo>
                  <a:lnTo>
                    <a:pt x="434339" y="0"/>
                  </a:lnTo>
                  <a:lnTo>
                    <a:pt x="498764" y="2363"/>
                  </a:lnTo>
                  <a:lnTo>
                    <a:pt x="560249" y="9233"/>
                  </a:lnTo>
                  <a:lnTo>
                    <a:pt x="618119" y="20280"/>
                  </a:lnTo>
                  <a:lnTo>
                    <a:pt x="671703" y="35174"/>
                  </a:lnTo>
                  <a:lnTo>
                    <a:pt x="720327" y="53586"/>
                  </a:lnTo>
                  <a:lnTo>
                    <a:pt x="763317" y="75185"/>
                  </a:lnTo>
                  <a:lnTo>
                    <a:pt x="800001" y="99642"/>
                  </a:lnTo>
                  <a:lnTo>
                    <a:pt x="829705" y="126628"/>
                  </a:lnTo>
                  <a:lnTo>
                    <a:pt x="865479" y="186864"/>
                  </a:lnTo>
                  <a:lnTo>
                    <a:pt x="870204" y="219456"/>
                  </a:lnTo>
                  <a:lnTo>
                    <a:pt x="865479" y="251668"/>
                  </a:lnTo>
                  <a:lnTo>
                    <a:pt x="829705" y="311345"/>
                  </a:lnTo>
                  <a:lnTo>
                    <a:pt x="800001" y="338137"/>
                  </a:lnTo>
                  <a:lnTo>
                    <a:pt x="763317" y="362449"/>
                  </a:lnTo>
                  <a:lnTo>
                    <a:pt x="720327" y="383944"/>
                  </a:lnTo>
                  <a:lnTo>
                    <a:pt x="671703" y="402286"/>
                  </a:lnTo>
                  <a:lnTo>
                    <a:pt x="618119" y="417138"/>
                  </a:lnTo>
                  <a:lnTo>
                    <a:pt x="560249" y="428163"/>
                  </a:lnTo>
                  <a:lnTo>
                    <a:pt x="498764" y="435025"/>
                  </a:lnTo>
                  <a:lnTo>
                    <a:pt x="434339" y="437388"/>
                  </a:lnTo>
                  <a:lnTo>
                    <a:pt x="369950" y="435025"/>
                  </a:lnTo>
                  <a:lnTo>
                    <a:pt x="308563" y="428163"/>
                  </a:lnTo>
                  <a:lnTo>
                    <a:pt x="250838" y="417138"/>
                  </a:lnTo>
                  <a:lnTo>
                    <a:pt x="197434" y="402286"/>
                  </a:lnTo>
                  <a:lnTo>
                    <a:pt x="149010" y="383944"/>
                  </a:lnTo>
                  <a:lnTo>
                    <a:pt x="106227" y="362449"/>
                  </a:lnTo>
                  <a:lnTo>
                    <a:pt x="69744" y="338137"/>
                  </a:lnTo>
                  <a:lnTo>
                    <a:pt x="40220" y="311345"/>
                  </a:lnTo>
                  <a:lnTo>
                    <a:pt x="4688" y="251668"/>
                  </a:lnTo>
                  <a:lnTo>
                    <a:pt x="0" y="219456"/>
                  </a:lnTo>
                </a:path>
              </a:pathLst>
            </a:custGeom>
            <a:ln w="21336">
              <a:solidFill>
                <a:srgbClr val="032333"/>
              </a:solidFill>
            </a:ln>
          </p:spPr>
          <p:txBody>
            <a:bodyPr wrap="square" lIns="0" tIns="0" rIns="0" bIns="0" rtlCol="0"/>
            <a:lstStyle/>
            <a:p>
              <a:endParaRPr/>
            </a:p>
          </p:txBody>
        </p:sp>
        <p:sp>
          <p:nvSpPr>
            <p:cNvPr id="21" name="object 21"/>
            <p:cNvSpPr/>
            <p:nvPr/>
          </p:nvSpPr>
          <p:spPr>
            <a:xfrm>
              <a:off x="4125467" y="2307335"/>
              <a:ext cx="870585" cy="437515"/>
            </a:xfrm>
            <a:custGeom>
              <a:avLst/>
              <a:gdLst/>
              <a:ahLst/>
              <a:cxnLst/>
              <a:rect l="l" t="t" r="r" b="b"/>
              <a:pathLst>
                <a:path w="870585" h="437514">
                  <a:moveTo>
                    <a:pt x="0" y="217931"/>
                  </a:moveTo>
                  <a:lnTo>
                    <a:pt x="18315" y="154977"/>
                  </a:lnTo>
                  <a:lnTo>
                    <a:pt x="69744" y="99250"/>
                  </a:lnTo>
                  <a:lnTo>
                    <a:pt x="106227" y="74938"/>
                  </a:lnTo>
                  <a:lnTo>
                    <a:pt x="149010" y="53443"/>
                  </a:lnTo>
                  <a:lnTo>
                    <a:pt x="197434" y="35101"/>
                  </a:lnTo>
                  <a:lnTo>
                    <a:pt x="250838" y="20249"/>
                  </a:lnTo>
                  <a:lnTo>
                    <a:pt x="308563" y="9224"/>
                  </a:lnTo>
                  <a:lnTo>
                    <a:pt x="369950" y="2362"/>
                  </a:lnTo>
                  <a:lnTo>
                    <a:pt x="434339" y="0"/>
                  </a:lnTo>
                  <a:lnTo>
                    <a:pt x="498764" y="2362"/>
                  </a:lnTo>
                  <a:lnTo>
                    <a:pt x="560249" y="9224"/>
                  </a:lnTo>
                  <a:lnTo>
                    <a:pt x="618119" y="20249"/>
                  </a:lnTo>
                  <a:lnTo>
                    <a:pt x="671703" y="35101"/>
                  </a:lnTo>
                  <a:lnTo>
                    <a:pt x="720327" y="53443"/>
                  </a:lnTo>
                  <a:lnTo>
                    <a:pt x="763317" y="74938"/>
                  </a:lnTo>
                  <a:lnTo>
                    <a:pt x="800001" y="99250"/>
                  </a:lnTo>
                  <a:lnTo>
                    <a:pt x="829705" y="126042"/>
                  </a:lnTo>
                  <a:lnTo>
                    <a:pt x="865479" y="185719"/>
                  </a:lnTo>
                  <a:lnTo>
                    <a:pt x="870204" y="217931"/>
                  </a:lnTo>
                  <a:lnTo>
                    <a:pt x="865479" y="250179"/>
                  </a:lnTo>
                  <a:lnTo>
                    <a:pt x="829705" y="310100"/>
                  </a:lnTo>
                  <a:lnTo>
                    <a:pt x="800001" y="337071"/>
                  </a:lnTo>
                  <a:lnTo>
                    <a:pt x="763317" y="361584"/>
                  </a:lnTo>
                  <a:lnTo>
                    <a:pt x="720327" y="383286"/>
                  </a:lnTo>
                  <a:lnTo>
                    <a:pt x="671703" y="401828"/>
                  </a:lnTo>
                  <a:lnTo>
                    <a:pt x="618119" y="416860"/>
                  </a:lnTo>
                  <a:lnTo>
                    <a:pt x="560249" y="428031"/>
                  </a:lnTo>
                  <a:lnTo>
                    <a:pt x="498764" y="434990"/>
                  </a:lnTo>
                  <a:lnTo>
                    <a:pt x="434339" y="437388"/>
                  </a:lnTo>
                  <a:lnTo>
                    <a:pt x="369950" y="434990"/>
                  </a:lnTo>
                  <a:lnTo>
                    <a:pt x="308563" y="428031"/>
                  </a:lnTo>
                  <a:lnTo>
                    <a:pt x="250838" y="416860"/>
                  </a:lnTo>
                  <a:lnTo>
                    <a:pt x="197434" y="401828"/>
                  </a:lnTo>
                  <a:lnTo>
                    <a:pt x="149010" y="383286"/>
                  </a:lnTo>
                  <a:lnTo>
                    <a:pt x="106227" y="361584"/>
                  </a:lnTo>
                  <a:lnTo>
                    <a:pt x="69744" y="337071"/>
                  </a:lnTo>
                  <a:lnTo>
                    <a:pt x="40220" y="310100"/>
                  </a:lnTo>
                  <a:lnTo>
                    <a:pt x="4688" y="250179"/>
                  </a:lnTo>
                  <a:lnTo>
                    <a:pt x="0" y="217931"/>
                  </a:lnTo>
                </a:path>
              </a:pathLst>
            </a:custGeom>
            <a:ln w="21336">
              <a:solidFill>
                <a:srgbClr val="032333"/>
              </a:solidFill>
            </a:ln>
          </p:spPr>
          <p:txBody>
            <a:bodyPr wrap="square" lIns="0" tIns="0" rIns="0" bIns="0" rtlCol="0"/>
            <a:lstStyle/>
            <a:p>
              <a:endParaRPr/>
            </a:p>
          </p:txBody>
        </p:sp>
      </p:grpSp>
      <p:sp>
        <p:nvSpPr>
          <p:cNvPr id="22" name="object 22"/>
          <p:cNvSpPr txBox="1"/>
          <p:nvPr/>
        </p:nvSpPr>
        <p:spPr>
          <a:xfrm>
            <a:off x="4350502" y="2378407"/>
            <a:ext cx="417830" cy="261620"/>
          </a:xfrm>
          <a:prstGeom prst="rect">
            <a:avLst/>
          </a:prstGeom>
        </p:spPr>
        <p:txBody>
          <a:bodyPr vert="horz" wrap="square" lIns="0" tIns="12065" rIns="0" bIns="0" rtlCol="0">
            <a:spAutoFit/>
          </a:bodyPr>
          <a:lstStyle/>
          <a:p>
            <a:pPr marL="12700">
              <a:lnSpc>
                <a:spcPct val="100000"/>
              </a:lnSpc>
              <a:spcBef>
                <a:spcPts val="95"/>
              </a:spcBef>
            </a:pPr>
            <a:r>
              <a:rPr sz="1550" b="1" spc="-25" dirty="0">
                <a:solidFill>
                  <a:srgbClr val="FF0000"/>
                </a:solidFill>
                <a:latin typeface="Trebuchet MS"/>
                <a:cs typeface="Trebuchet MS"/>
              </a:rPr>
              <a:t>NO1</a:t>
            </a:r>
            <a:endParaRPr sz="1550">
              <a:latin typeface="Trebuchet MS"/>
              <a:cs typeface="Trebuchet MS"/>
            </a:endParaRPr>
          </a:p>
        </p:txBody>
      </p:sp>
      <p:grpSp>
        <p:nvGrpSpPr>
          <p:cNvPr id="23" name="object 23"/>
          <p:cNvGrpSpPr/>
          <p:nvPr/>
        </p:nvGrpSpPr>
        <p:grpSpPr>
          <a:xfrm>
            <a:off x="3823715" y="2139696"/>
            <a:ext cx="1183005" cy="2202815"/>
            <a:chOff x="3823715" y="2139696"/>
            <a:chExt cx="1183005" cy="2202815"/>
          </a:xfrm>
        </p:grpSpPr>
        <p:sp>
          <p:nvSpPr>
            <p:cNvPr id="24" name="object 24"/>
            <p:cNvSpPr/>
            <p:nvPr/>
          </p:nvSpPr>
          <p:spPr>
            <a:xfrm>
              <a:off x="3823703" y="2139695"/>
              <a:ext cx="330835" cy="259079"/>
            </a:xfrm>
            <a:custGeom>
              <a:avLst/>
              <a:gdLst/>
              <a:ahLst/>
              <a:cxnLst/>
              <a:rect l="l" t="t" r="r" b="b"/>
              <a:pathLst>
                <a:path w="330835" h="259080">
                  <a:moveTo>
                    <a:pt x="330708" y="12192"/>
                  </a:moveTo>
                  <a:lnTo>
                    <a:pt x="237744" y="0"/>
                  </a:lnTo>
                  <a:lnTo>
                    <a:pt x="248196" y="30200"/>
                  </a:lnTo>
                  <a:lnTo>
                    <a:pt x="0" y="115824"/>
                  </a:lnTo>
                  <a:lnTo>
                    <a:pt x="7620" y="135636"/>
                  </a:lnTo>
                  <a:lnTo>
                    <a:pt x="13830" y="133502"/>
                  </a:lnTo>
                  <a:lnTo>
                    <a:pt x="10668" y="141732"/>
                  </a:lnTo>
                  <a:lnTo>
                    <a:pt x="234048" y="229654"/>
                  </a:lnTo>
                  <a:lnTo>
                    <a:pt x="222504" y="259080"/>
                  </a:lnTo>
                  <a:lnTo>
                    <a:pt x="315468" y="249936"/>
                  </a:lnTo>
                  <a:lnTo>
                    <a:pt x="301586" y="234696"/>
                  </a:lnTo>
                  <a:lnTo>
                    <a:pt x="252984" y="181356"/>
                  </a:lnTo>
                  <a:lnTo>
                    <a:pt x="241808" y="209892"/>
                  </a:lnTo>
                  <a:lnTo>
                    <a:pt x="31864" y="127279"/>
                  </a:lnTo>
                  <a:lnTo>
                    <a:pt x="255143" y="50241"/>
                  </a:lnTo>
                  <a:lnTo>
                    <a:pt x="265176" y="79248"/>
                  </a:lnTo>
                  <a:lnTo>
                    <a:pt x="317309" y="25908"/>
                  </a:lnTo>
                  <a:lnTo>
                    <a:pt x="330708" y="12192"/>
                  </a:lnTo>
                  <a:close/>
                </a:path>
              </a:pathLst>
            </a:custGeom>
            <a:solidFill>
              <a:srgbClr val="156082"/>
            </a:solidFill>
          </p:spPr>
          <p:txBody>
            <a:bodyPr wrap="square" lIns="0" tIns="0" rIns="0" bIns="0" rtlCol="0"/>
            <a:lstStyle/>
            <a:p>
              <a:endParaRPr/>
            </a:p>
          </p:txBody>
        </p:sp>
        <p:sp>
          <p:nvSpPr>
            <p:cNvPr id="25" name="object 25"/>
            <p:cNvSpPr/>
            <p:nvPr/>
          </p:nvSpPr>
          <p:spPr>
            <a:xfrm>
              <a:off x="4125467" y="3892295"/>
              <a:ext cx="870585" cy="439420"/>
            </a:xfrm>
            <a:custGeom>
              <a:avLst/>
              <a:gdLst/>
              <a:ahLst/>
              <a:cxnLst/>
              <a:rect l="l" t="t" r="r" b="b"/>
              <a:pathLst>
                <a:path w="870585" h="439420">
                  <a:moveTo>
                    <a:pt x="0" y="219456"/>
                  </a:moveTo>
                  <a:lnTo>
                    <a:pt x="18315" y="156368"/>
                  </a:lnTo>
                  <a:lnTo>
                    <a:pt x="69744" y="100316"/>
                  </a:lnTo>
                  <a:lnTo>
                    <a:pt x="106227" y="75803"/>
                  </a:lnTo>
                  <a:lnTo>
                    <a:pt x="149010" y="54101"/>
                  </a:lnTo>
                  <a:lnTo>
                    <a:pt x="197434" y="35559"/>
                  </a:lnTo>
                  <a:lnTo>
                    <a:pt x="250838" y="20527"/>
                  </a:lnTo>
                  <a:lnTo>
                    <a:pt x="308563" y="9356"/>
                  </a:lnTo>
                  <a:lnTo>
                    <a:pt x="369950" y="2397"/>
                  </a:lnTo>
                  <a:lnTo>
                    <a:pt x="434339" y="0"/>
                  </a:lnTo>
                  <a:lnTo>
                    <a:pt x="498764" y="2397"/>
                  </a:lnTo>
                  <a:lnTo>
                    <a:pt x="560249" y="9356"/>
                  </a:lnTo>
                  <a:lnTo>
                    <a:pt x="618119" y="20527"/>
                  </a:lnTo>
                  <a:lnTo>
                    <a:pt x="671703" y="35559"/>
                  </a:lnTo>
                  <a:lnTo>
                    <a:pt x="720327" y="54101"/>
                  </a:lnTo>
                  <a:lnTo>
                    <a:pt x="763317" y="75803"/>
                  </a:lnTo>
                  <a:lnTo>
                    <a:pt x="800001" y="100316"/>
                  </a:lnTo>
                  <a:lnTo>
                    <a:pt x="829705" y="127287"/>
                  </a:lnTo>
                  <a:lnTo>
                    <a:pt x="865479" y="187208"/>
                  </a:lnTo>
                  <a:lnTo>
                    <a:pt x="870204" y="219456"/>
                  </a:lnTo>
                  <a:lnTo>
                    <a:pt x="865479" y="251703"/>
                  </a:lnTo>
                  <a:lnTo>
                    <a:pt x="829705" y="311624"/>
                  </a:lnTo>
                  <a:lnTo>
                    <a:pt x="800001" y="338595"/>
                  </a:lnTo>
                  <a:lnTo>
                    <a:pt x="763317" y="363108"/>
                  </a:lnTo>
                  <a:lnTo>
                    <a:pt x="720327" y="384810"/>
                  </a:lnTo>
                  <a:lnTo>
                    <a:pt x="671703" y="403352"/>
                  </a:lnTo>
                  <a:lnTo>
                    <a:pt x="618119" y="418384"/>
                  </a:lnTo>
                  <a:lnTo>
                    <a:pt x="560249" y="429555"/>
                  </a:lnTo>
                  <a:lnTo>
                    <a:pt x="498764" y="436514"/>
                  </a:lnTo>
                  <a:lnTo>
                    <a:pt x="434339" y="438912"/>
                  </a:lnTo>
                  <a:lnTo>
                    <a:pt x="369950" y="436514"/>
                  </a:lnTo>
                  <a:lnTo>
                    <a:pt x="308563" y="429555"/>
                  </a:lnTo>
                  <a:lnTo>
                    <a:pt x="250838" y="418384"/>
                  </a:lnTo>
                  <a:lnTo>
                    <a:pt x="197434" y="403352"/>
                  </a:lnTo>
                  <a:lnTo>
                    <a:pt x="149010" y="384810"/>
                  </a:lnTo>
                  <a:lnTo>
                    <a:pt x="106227" y="363108"/>
                  </a:lnTo>
                  <a:lnTo>
                    <a:pt x="69744" y="338595"/>
                  </a:lnTo>
                  <a:lnTo>
                    <a:pt x="40220" y="311624"/>
                  </a:lnTo>
                  <a:lnTo>
                    <a:pt x="4688" y="251703"/>
                  </a:lnTo>
                  <a:lnTo>
                    <a:pt x="0" y="219456"/>
                  </a:lnTo>
                </a:path>
              </a:pathLst>
            </a:custGeom>
            <a:ln w="21336">
              <a:solidFill>
                <a:srgbClr val="032333"/>
              </a:solidFill>
            </a:ln>
          </p:spPr>
          <p:txBody>
            <a:bodyPr wrap="square" lIns="0" tIns="0" rIns="0" bIns="0" rtlCol="0"/>
            <a:lstStyle/>
            <a:p>
              <a:endParaRPr/>
            </a:p>
          </p:txBody>
        </p:sp>
      </p:grpSp>
      <p:sp>
        <p:nvSpPr>
          <p:cNvPr id="26" name="object 26"/>
          <p:cNvSpPr txBox="1"/>
          <p:nvPr/>
        </p:nvSpPr>
        <p:spPr>
          <a:xfrm>
            <a:off x="4348966" y="3964895"/>
            <a:ext cx="419100" cy="261620"/>
          </a:xfrm>
          <a:prstGeom prst="rect">
            <a:avLst/>
          </a:prstGeom>
        </p:spPr>
        <p:txBody>
          <a:bodyPr vert="horz" wrap="square" lIns="0" tIns="12065" rIns="0" bIns="0" rtlCol="0">
            <a:spAutoFit/>
          </a:bodyPr>
          <a:lstStyle/>
          <a:p>
            <a:pPr marL="12700">
              <a:lnSpc>
                <a:spcPct val="100000"/>
              </a:lnSpc>
              <a:spcBef>
                <a:spcPts val="95"/>
              </a:spcBef>
            </a:pPr>
            <a:r>
              <a:rPr sz="1550" b="1" spc="-40" dirty="0">
                <a:solidFill>
                  <a:srgbClr val="FF0000"/>
                </a:solidFill>
                <a:latin typeface="Yu Gothic"/>
                <a:cs typeface="Yu Gothic"/>
              </a:rPr>
              <a:t>社⾧</a:t>
            </a:r>
            <a:endParaRPr sz="1550">
              <a:latin typeface="Yu Gothic"/>
              <a:cs typeface="Yu Gothic"/>
            </a:endParaRPr>
          </a:p>
        </p:txBody>
      </p:sp>
      <p:sp>
        <p:nvSpPr>
          <p:cNvPr id="27" name="object 27"/>
          <p:cNvSpPr/>
          <p:nvPr/>
        </p:nvSpPr>
        <p:spPr>
          <a:xfrm>
            <a:off x="4125467" y="4357116"/>
            <a:ext cx="870585" cy="437515"/>
          </a:xfrm>
          <a:custGeom>
            <a:avLst/>
            <a:gdLst/>
            <a:ahLst/>
            <a:cxnLst/>
            <a:rect l="l" t="t" r="r" b="b"/>
            <a:pathLst>
              <a:path w="870585" h="437514">
                <a:moveTo>
                  <a:pt x="0" y="217931"/>
                </a:moveTo>
                <a:lnTo>
                  <a:pt x="18315" y="154977"/>
                </a:lnTo>
                <a:lnTo>
                  <a:pt x="69744" y="99250"/>
                </a:lnTo>
                <a:lnTo>
                  <a:pt x="106227" y="74938"/>
                </a:lnTo>
                <a:lnTo>
                  <a:pt x="149010" y="53443"/>
                </a:lnTo>
                <a:lnTo>
                  <a:pt x="197434" y="35101"/>
                </a:lnTo>
                <a:lnTo>
                  <a:pt x="250838" y="20249"/>
                </a:lnTo>
                <a:lnTo>
                  <a:pt x="308563" y="9224"/>
                </a:lnTo>
                <a:lnTo>
                  <a:pt x="369950" y="2362"/>
                </a:lnTo>
                <a:lnTo>
                  <a:pt x="434339" y="0"/>
                </a:lnTo>
                <a:lnTo>
                  <a:pt x="498764" y="2362"/>
                </a:lnTo>
                <a:lnTo>
                  <a:pt x="560249" y="9224"/>
                </a:lnTo>
                <a:lnTo>
                  <a:pt x="618119" y="20249"/>
                </a:lnTo>
                <a:lnTo>
                  <a:pt x="671703" y="35101"/>
                </a:lnTo>
                <a:lnTo>
                  <a:pt x="720327" y="53443"/>
                </a:lnTo>
                <a:lnTo>
                  <a:pt x="763317" y="74938"/>
                </a:lnTo>
                <a:lnTo>
                  <a:pt x="800001" y="99250"/>
                </a:lnTo>
                <a:lnTo>
                  <a:pt x="829705" y="126042"/>
                </a:lnTo>
                <a:lnTo>
                  <a:pt x="865479" y="185719"/>
                </a:lnTo>
                <a:lnTo>
                  <a:pt x="870204" y="217931"/>
                </a:lnTo>
                <a:lnTo>
                  <a:pt x="865479" y="250523"/>
                </a:lnTo>
                <a:lnTo>
                  <a:pt x="829705" y="310759"/>
                </a:lnTo>
                <a:lnTo>
                  <a:pt x="800001" y="337745"/>
                </a:lnTo>
                <a:lnTo>
                  <a:pt x="763317" y="362202"/>
                </a:lnTo>
                <a:lnTo>
                  <a:pt x="720327" y="383801"/>
                </a:lnTo>
                <a:lnTo>
                  <a:pt x="671703" y="402213"/>
                </a:lnTo>
                <a:lnTo>
                  <a:pt x="618119" y="417107"/>
                </a:lnTo>
                <a:lnTo>
                  <a:pt x="560249" y="428154"/>
                </a:lnTo>
                <a:lnTo>
                  <a:pt x="498764" y="435024"/>
                </a:lnTo>
                <a:lnTo>
                  <a:pt x="434339" y="437388"/>
                </a:lnTo>
                <a:lnTo>
                  <a:pt x="369950" y="435024"/>
                </a:lnTo>
                <a:lnTo>
                  <a:pt x="308563" y="428154"/>
                </a:lnTo>
                <a:lnTo>
                  <a:pt x="250838" y="417107"/>
                </a:lnTo>
                <a:lnTo>
                  <a:pt x="197434" y="402213"/>
                </a:lnTo>
                <a:lnTo>
                  <a:pt x="149010" y="383801"/>
                </a:lnTo>
                <a:lnTo>
                  <a:pt x="106227" y="362202"/>
                </a:lnTo>
                <a:lnTo>
                  <a:pt x="69744" y="337745"/>
                </a:lnTo>
                <a:lnTo>
                  <a:pt x="40220" y="310759"/>
                </a:lnTo>
                <a:lnTo>
                  <a:pt x="4688" y="250523"/>
                </a:lnTo>
                <a:lnTo>
                  <a:pt x="0" y="217931"/>
                </a:lnTo>
              </a:path>
            </a:pathLst>
          </a:custGeom>
          <a:ln w="21336">
            <a:solidFill>
              <a:srgbClr val="032333"/>
            </a:solidFill>
          </a:ln>
        </p:spPr>
        <p:txBody>
          <a:bodyPr wrap="square" lIns="0" tIns="0" rIns="0" bIns="0" rtlCol="0"/>
          <a:lstStyle/>
          <a:p>
            <a:endParaRPr/>
          </a:p>
        </p:txBody>
      </p:sp>
      <p:sp>
        <p:nvSpPr>
          <p:cNvPr id="28" name="object 28"/>
          <p:cNvSpPr txBox="1"/>
          <p:nvPr/>
        </p:nvSpPr>
        <p:spPr>
          <a:xfrm>
            <a:off x="4348966" y="4429697"/>
            <a:ext cx="419100" cy="261620"/>
          </a:xfrm>
          <a:prstGeom prst="rect">
            <a:avLst/>
          </a:prstGeom>
        </p:spPr>
        <p:txBody>
          <a:bodyPr vert="horz" wrap="square" lIns="0" tIns="12065" rIns="0" bIns="0" rtlCol="0">
            <a:spAutoFit/>
          </a:bodyPr>
          <a:lstStyle/>
          <a:p>
            <a:pPr marL="12700">
              <a:lnSpc>
                <a:spcPct val="100000"/>
              </a:lnSpc>
              <a:spcBef>
                <a:spcPts val="95"/>
              </a:spcBef>
            </a:pPr>
            <a:r>
              <a:rPr sz="1550" b="1" spc="-40" dirty="0">
                <a:solidFill>
                  <a:srgbClr val="FF0000"/>
                </a:solidFill>
                <a:latin typeface="Yu Gothic"/>
                <a:cs typeface="Yu Gothic"/>
              </a:rPr>
              <a:t>店⾧</a:t>
            </a:r>
            <a:endParaRPr sz="1550">
              <a:latin typeface="Yu Gothic"/>
              <a:cs typeface="Yu Gothic"/>
            </a:endParaRPr>
          </a:p>
        </p:txBody>
      </p:sp>
      <p:grpSp>
        <p:nvGrpSpPr>
          <p:cNvPr id="29" name="object 29"/>
          <p:cNvGrpSpPr/>
          <p:nvPr/>
        </p:nvGrpSpPr>
        <p:grpSpPr>
          <a:xfrm>
            <a:off x="3823715" y="2849752"/>
            <a:ext cx="1170940" cy="1598930"/>
            <a:chOff x="3823715" y="2849752"/>
            <a:chExt cx="1170940" cy="1598930"/>
          </a:xfrm>
        </p:grpSpPr>
        <p:sp>
          <p:nvSpPr>
            <p:cNvPr id="30" name="object 30"/>
            <p:cNvSpPr/>
            <p:nvPr/>
          </p:nvSpPr>
          <p:spPr>
            <a:xfrm>
              <a:off x="3823703" y="4190999"/>
              <a:ext cx="330835" cy="257810"/>
            </a:xfrm>
            <a:custGeom>
              <a:avLst/>
              <a:gdLst/>
              <a:ahLst/>
              <a:cxnLst/>
              <a:rect l="l" t="t" r="r" b="b"/>
              <a:pathLst>
                <a:path w="330835" h="257810">
                  <a:moveTo>
                    <a:pt x="330708" y="12192"/>
                  </a:moveTo>
                  <a:lnTo>
                    <a:pt x="237744" y="0"/>
                  </a:lnTo>
                  <a:lnTo>
                    <a:pt x="247726" y="28829"/>
                  </a:lnTo>
                  <a:lnTo>
                    <a:pt x="0" y="114300"/>
                  </a:lnTo>
                  <a:lnTo>
                    <a:pt x="7620" y="134112"/>
                  </a:lnTo>
                  <a:lnTo>
                    <a:pt x="13843" y="131965"/>
                  </a:lnTo>
                  <a:lnTo>
                    <a:pt x="10668" y="140220"/>
                  </a:lnTo>
                  <a:lnTo>
                    <a:pt x="234048" y="228130"/>
                  </a:lnTo>
                  <a:lnTo>
                    <a:pt x="222504" y="257568"/>
                  </a:lnTo>
                  <a:lnTo>
                    <a:pt x="315468" y="249948"/>
                  </a:lnTo>
                  <a:lnTo>
                    <a:pt x="300532" y="233184"/>
                  </a:lnTo>
                  <a:lnTo>
                    <a:pt x="252984" y="179844"/>
                  </a:lnTo>
                  <a:lnTo>
                    <a:pt x="241808" y="208368"/>
                  </a:lnTo>
                  <a:lnTo>
                    <a:pt x="31851" y="125755"/>
                  </a:lnTo>
                  <a:lnTo>
                    <a:pt x="254673" y="48882"/>
                  </a:lnTo>
                  <a:lnTo>
                    <a:pt x="265176" y="79248"/>
                  </a:lnTo>
                  <a:lnTo>
                    <a:pt x="318795" y="24384"/>
                  </a:lnTo>
                  <a:lnTo>
                    <a:pt x="330708" y="12192"/>
                  </a:lnTo>
                  <a:close/>
                </a:path>
              </a:pathLst>
            </a:custGeom>
            <a:solidFill>
              <a:srgbClr val="156082"/>
            </a:solidFill>
          </p:spPr>
          <p:txBody>
            <a:bodyPr wrap="square" lIns="0" tIns="0" rIns="0" bIns="0" rtlCol="0"/>
            <a:lstStyle/>
            <a:p>
              <a:endParaRPr/>
            </a:p>
          </p:txBody>
        </p:sp>
        <p:sp>
          <p:nvSpPr>
            <p:cNvPr id="31" name="object 31"/>
            <p:cNvSpPr/>
            <p:nvPr/>
          </p:nvSpPr>
          <p:spPr>
            <a:xfrm>
              <a:off x="4113275" y="2860547"/>
              <a:ext cx="870585" cy="437515"/>
            </a:xfrm>
            <a:custGeom>
              <a:avLst/>
              <a:gdLst/>
              <a:ahLst/>
              <a:cxnLst/>
              <a:rect l="l" t="t" r="r" b="b"/>
              <a:pathLst>
                <a:path w="870585" h="437514">
                  <a:moveTo>
                    <a:pt x="0" y="219456"/>
                  </a:moveTo>
                  <a:lnTo>
                    <a:pt x="18448" y="155812"/>
                  </a:lnTo>
                  <a:lnTo>
                    <a:pt x="70202" y="99642"/>
                  </a:lnTo>
                  <a:lnTo>
                    <a:pt x="106886" y="75185"/>
                  </a:lnTo>
                  <a:lnTo>
                    <a:pt x="149876" y="53586"/>
                  </a:lnTo>
                  <a:lnTo>
                    <a:pt x="198500" y="35174"/>
                  </a:lnTo>
                  <a:lnTo>
                    <a:pt x="252084" y="20280"/>
                  </a:lnTo>
                  <a:lnTo>
                    <a:pt x="309954" y="9233"/>
                  </a:lnTo>
                  <a:lnTo>
                    <a:pt x="371439" y="2363"/>
                  </a:lnTo>
                  <a:lnTo>
                    <a:pt x="435863" y="0"/>
                  </a:lnTo>
                  <a:lnTo>
                    <a:pt x="499909" y="2363"/>
                  </a:lnTo>
                  <a:lnTo>
                    <a:pt x="561083" y="9233"/>
                  </a:lnTo>
                  <a:lnTo>
                    <a:pt x="618706" y="20280"/>
                  </a:lnTo>
                  <a:lnTo>
                    <a:pt x="672096" y="35174"/>
                  </a:lnTo>
                  <a:lnTo>
                    <a:pt x="720574" y="53586"/>
                  </a:lnTo>
                  <a:lnTo>
                    <a:pt x="763461" y="75185"/>
                  </a:lnTo>
                  <a:lnTo>
                    <a:pt x="800074" y="99642"/>
                  </a:lnTo>
                  <a:lnTo>
                    <a:pt x="829736" y="126628"/>
                  </a:lnTo>
                  <a:lnTo>
                    <a:pt x="865480" y="186864"/>
                  </a:lnTo>
                  <a:lnTo>
                    <a:pt x="870204" y="219456"/>
                  </a:lnTo>
                  <a:lnTo>
                    <a:pt x="865480" y="251668"/>
                  </a:lnTo>
                  <a:lnTo>
                    <a:pt x="829736" y="311345"/>
                  </a:lnTo>
                  <a:lnTo>
                    <a:pt x="800074" y="338137"/>
                  </a:lnTo>
                  <a:lnTo>
                    <a:pt x="763461" y="362449"/>
                  </a:lnTo>
                  <a:lnTo>
                    <a:pt x="720574" y="383944"/>
                  </a:lnTo>
                  <a:lnTo>
                    <a:pt x="672096" y="402286"/>
                  </a:lnTo>
                  <a:lnTo>
                    <a:pt x="618706" y="417138"/>
                  </a:lnTo>
                  <a:lnTo>
                    <a:pt x="561083" y="428163"/>
                  </a:lnTo>
                  <a:lnTo>
                    <a:pt x="499909" y="435025"/>
                  </a:lnTo>
                  <a:lnTo>
                    <a:pt x="435863" y="437388"/>
                  </a:lnTo>
                  <a:lnTo>
                    <a:pt x="371439" y="435025"/>
                  </a:lnTo>
                  <a:lnTo>
                    <a:pt x="309954" y="428163"/>
                  </a:lnTo>
                  <a:lnTo>
                    <a:pt x="252084" y="417138"/>
                  </a:lnTo>
                  <a:lnTo>
                    <a:pt x="198500" y="402286"/>
                  </a:lnTo>
                  <a:lnTo>
                    <a:pt x="149876" y="383944"/>
                  </a:lnTo>
                  <a:lnTo>
                    <a:pt x="106886" y="362449"/>
                  </a:lnTo>
                  <a:lnTo>
                    <a:pt x="70202" y="338137"/>
                  </a:lnTo>
                  <a:lnTo>
                    <a:pt x="40498" y="311345"/>
                  </a:lnTo>
                  <a:lnTo>
                    <a:pt x="4724" y="251668"/>
                  </a:lnTo>
                  <a:lnTo>
                    <a:pt x="0" y="219456"/>
                  </a:lnTo>
                </a:path>
              </a:pathLst>
            </a:custGeom>
            <a:ln w="21336">
              <a:solidFill>
                <a:srgbClr val="032333"/>
              </a:solidFill>
            </a:ln>
          </p:spPr>
          <p:txBody>
            <a:bodyPr wrap="square" lIns="0" tIns="0" rIns="0" bIns="0" rtlCol="0"/>
            <a:lstStyle/>
            <a:p>
              <a:endParaRPr/>
            </a:p>
          </p:txBody>
        </p:sp>
      </p:grpSp>
      <p:sp>
        <p:nvSpPr>
          <p:cNvPr id="32" name="object 32"/>
          <p:cNvSpPr txBox="1"/>
          <p:nvPr/>
        </p:nvSpPr>
        <p:spPr>
          <a:xfrm>
            <a:off x="4338311" y="2933154"/>
            <a:ext cx="419100" cy="261620"/>
          </a:xfrm>
          <a:prstGeom prst="rect">
            <a:avLst/>
          </a:prstGeom>
        </p:spPr>
        <p:txBody>
          <a:bodyPr vert="horz" wrap="square" lIns="0" tIns="12065" rIns="0" bIns="0" rtlCol="0">
            <a:spAutoFit/>
          </a:bodyPr>
          <a:lstStyle/>
          <a:p>
            <a:pPr marL="12700">
              <a:lnSpc>
                <a:spcPct val="100000"/>
              </a:lnSpc>
              <a:spcBef>
                <a:spcPts val="95"/>
              </a:spcBef>
            </a:pPr>
            <a:r>
              <a:rPr sz="1550" b="1" spc="-40" dirty="0">
                <a:solidFill>
                  <a:srgbClr val="FF0000"/>
                </a:solidFill>
                <a:latin typeface="Yu Gothic"/>
                <a:cs typeface="Yu Gothic"/>
              </a:rPr>
              <a:t>店⾧</a:t>
            </a:r>
            <a:endParaRPr sz="1550">
              <a:latin typeface="Yu Gothic"/>
              <a:cs typeface="Yu Gothic"/>
            </a:endParaRPr>
          </a:p>
        </p:txBody>
      </p:sp>
      <p:sp>
        <p:nvSpPr>
          <p:cNvPr id="33" name="object 33"/>
          <p:cNvSpPr/>
          <p:nvPr/>
        </p:nvSpPr>
        <p:spPr>
          <a:xfrm>
            <a:off x="4113276" y="3323844"/>
            <a:ext cx="870585" cy="439420"/>
          </a:xfrm>
          <a:custGeom>
            <a:avLst/>
            <a:gdLst/>
            <a:ahLst/>
            <a:cxnLst/>
            <a:rect l="l" t="t" r="r" b="b"/>
            <a:pathLst>
              <a:path w="870585" h="439420">
                <a:moveTo>
                  <a:pt x="0" y="219456"/>
                </a:moveTo>
                <a:lnTo>
                  <a:pt x="18448" y="156368"/>
                </a:lnTo>
                <a:lnTo>
                  <a:pt x="70202" y="100316"/>
                </a:lnTo>
                <a:lnTo>
                  <a:pt x="106886" y="75803"/>
                </a:lnTo>
                <a:lnTo>
                  <a:pt x="149876" y="54101"/>
                </a:lnTo>
                <a:lnTo>
                  <a:pt x="198500" y="35559"/>
                </a:lnTo>
                <a:lnTo>
                  <a:pt x="252084" y="20527"/>
                </a:lnTo>
                <a:lnTo>
                  <a:pt x="309954" y="9356"/>
                </a:lnTo>
                <a:lnTo>
                  <a:pt x="371439" y="2397"/>
                </a:lnTo>
                <a:lnTo>
                  <a:pt x="435863" y="0"/>
                </a:lnTo>
                <a:lnTo>
                  <a:pt x="499909" y="2397"/>
                </a:lnTo>
                <a:lnTo>
                  <a:pt x="561083" y="9356"/>
                </a:lnTo>
                <a:lnTo>
                  <a:pt x="618706" y="20527"/>
                </a:lnTo>
                <a:lnTo>
                  <a:pt x="672096" y="35559"/>
                </a:lnTo>
                <a:lnTo>
                  <a:pt x="720574" y="54101"/>
                </a:lnTo>
                <a:lnTo>
                  <a:pt x="763461" y="75803"/>
                </a:lnTo>
                <a:lnTo>
                  <a:pt x="800074" y="100316"/>
                </a:lnTo>
                <a:lnTo>
                  <a:pt x="829736" y="127287"/>
                </a:lnTo>
                <a:lnTo>
                  <a:pt x="865480" y="187208"/>
                </a:lnTo>
                <a:lnTo>
                  <a:pt x="870204" y="219456"/>
                </a:lnTo>
                <a:lnTo>
                  <a:pt x="865480" y="251703"/>
                </a:lnTo>
                <a:lnTo>
                  <a:pt x="829736" y="311624"/>
                </a:lnTo>
                <a:lnTo>
                  <a:pt x="800074" y="338595"/>
                </a:lnTo>
                <a:lnTo>
                  <a:pt x="763461" y="363108"/>
                </a:lnTo>
                <a:lnTo>
                  <a:pt x="720574" y="384810"/>
                </a:lnTo>
                <a:lnTo>
                  <a:pt x="672096" y="403352"/>
                </a:lnTo>
                <a:lnTo>
                  <a:pt x="618706" y="418384"/>
                </a:lnTo>
                <a:lnTo>
                  <a:pt x="561083" y="429555"/>
                </a:lnTo>
                <a:lnTo>
                  <a:pt x="499909" y="436514"/>
                </a:lnTo>
                <a:lnTo>
                  <a:pt x="435863" y="438912"/>
                </a:lnTo>
                <a:lnTo>
                  <a:pt x="371439" y="436514"/>
                </a:lnTo>
                <a:lnTo>
                  <a:pt x="309954" y="429555"/>
                </a:lnTo>
                <a:lnTo>
                  <a:pt x="252084" y="418384"/>
                </a:lnTo>
                <a:lnTo>
                  <a:pt x="198500" y="403352"/>
                </a:lnTo>
                <a:lnTo>
                  <a:pt x="149876" y="384810"/>
                </a:lnTo>
                <a:lnTo>
                  <a:pt x="106886" y="363108"/>
                </a:lnTo>
                <a:lnTo>
                  <a:pt x="70202" y="338595"/>
                </a:lnTo>
                <a:lnTo>
                  <a:pt x="40498" y="311624"/>
                </a:lnTo>
                <a:lnTo>
                  <a:pt x="4724" y="251703"/>
                </a:lnTo>
                <a:lnTo>
                  <a:pt x="0" y="219456"/>
                </a:lnTo>
              </a:path>
            </a:pathLst>
          </a:custGeom>
          <a:ln w="21336">
            <a:solidFill>
              <a:srgbClr val="032333"/>
            </a:solidFill>
          </a:ln>
        </p:spPr>
        <p:txBody>
          <a:bodyPr wrap="square" lIns="0" tIns="0" rIns="0" bIns="0" rtlCol="0"/>
          <a:lstStyle/>
          <a:p>
            <a:endParaRPr/>
          </a:p>
        </p:txBody>
      </p:sp>
      <p:sp>
        <p:nvSpPr>
          <p:cNvPr id="34" name="object 34"/>
          <p:cNvSpPr txBox="1"/>
          <p:nvPr/>
        </p:nvSpPr>
        <p:spPr>
          <a:xfrm>
            <a:off x="4339847" y="3396516"/>
            <a:ext cx="417830" cy="261620"/>
          </a:xfrm>
          <a:prstGeom prst="rect">
            <a:avLst/>
          </a:prstGeom>
        </p:spPr>
        <p:txBody>
          <a:bodyPr vert="horz" wrap="square" lIns="0" tIns="12065" rIns="0" bIns="0" rtlCol="0">
            <a:spAutoFit/>
          </a:bodyPr>
          <a:lstStyle/>
          <a:p>
            <a:pPr marL="12700">
              <a:lnSpc>
                <a:spcPct val="100000"/>
              </a:lnSpc>
              <a:spcBef>
                <a:spcPts val="95"/>
              </a:spcBef>
            </a:pPr>
            <a:r>
              <a:rPr sz="1550" b="1" spc="-25" dirty="0">
                <a:solidFill>
                  <a:srgbClr val="FF0000"/>
                </a:solidFill>
                <a:latin typeface="Trebuchet MS"/>
                <a:cs typeface="Trebuchet MS"/>
              </a:rPr>
              <a:t>NO1</a:t>
            </a:r>
            <a:endParaRPr sz="1550">
              <a:latin typeface="Trebuchet MS"/>
              <a:cs typeface="Trebuchet MS"/>
            </a:endParaRPr>
          </a:p>
        </p:txBody>
      </p:sp>
      <p:sp>
        <p:nvSpPr>
          <p:cNvPr id="35" name="object 35"/>
          <p:cNvSpPr/>
          <p:nvPr/>
        </p:nvSpPr>
        <p:spPr>
          <a:xfrm>
            <a:off x="3813035" y="3157740"/>
            <a:ext cx="330835" cy="259079"/>
          </a:xfrm>
          <a:custGeom>
            <a:avLst/>
            <a:gdLst/>
            <a:ahLst/>
            <a:cxnLst/>
            <a:rect l="l" t="t" r="r" b="b"/>
            <a:pathLst>
              <a:path w="330835" h="259079">
                <a:moveTo>
                  <a:pt x="330708" y="12192"/>
                </a:moveTo>
                <a:lnTo>
                  <a:pt x="236220" y="0"/>
                </a:lnTo>
                <a:lnTo>
                  <a:pt x="246837" y="30657"/>
                </a:lnTo>
                <a:lnTo>
                  <a:pt x="0" y="115824"/>
                </a:lnTo>
                <a:lnTo>
                  <a:pt x="7620" y="135636"/>
                </a:lnTo>
                <a:lnTo>
                  <a:pt x="13830" y="133489"/>
                </a:lnTo>
                <a:lnTo>
                  <a:pt x="10668" y="141719"/>
                </a:lnTo>
                <a:lnTo>
                  <a:pt x="232841" y="229730"/>
                </a:lnTo>
                <a:lnTo>
                  <a:pt x="220980" y="259067"/>
                </a:lnTo>
                <a:lnTo>
                  <a:pt x="315468" y="249923"/>
                </a:lnTo>
                <a:lnTo>
                  <a:pt x="301891" y="234683"/>
                </a:lnTo>
                <a:lnTo>
                  <a:pt x="252984" y="179819"/>
                </a:lnTo>
                <a:lnTo>
                  <a:pt x="240982" y="209550"/>
                </a:lnTo>
                <a:lnTo>
                  <a:pt x="31813" y="127241"/>
                </a:lnTo>
                <a:lnTo>
                  <a:pt x="253619" y="50253"/>
                </a:lnTo>
                <a:lnTo>
                  <a:pt x="263652" y="79248"/>
                </a:lnTo>
                <a:lnTo>
                  <a:pt x="316992" y="25908"/>
                </a:lnTo>
                <a:lnTo>
                  <a:pt x="330708" y="12192"/>
                </a:lnTo>
                <a:close/>
              </a:path>
            </a:pathLst>
          </a:custGeom>
          <a:solidFill>
            <a:srgbClr val="156082"/>
          </a:solidFill>
        </p:spPr>
        <p:txBody>
          <a:bodyPr wrap="square" lIns="0" tIns="0" rIns="0" bIns="0" rtlCol="0"/>
          <a:lstStyle/>
          <a:p>
            <a:endParaRPr/>
          </a:p>
        </p:txBody>
      </p:sp>
      <p:sp>
        <p:nvSpPr>
          <p:cNvPr id="36" name="object 36"/>
          <p:cNvSpPr txBox="1"/>
          <p:nvPr/>
        </p:nvSpPr>
        <p:spPr>
          <a:xfrm>
            <a:off x="2588787" y="1016431"/>
            <a:ext cx="2439670" cy="1160145"/>
          </a:xfrm>
          <a:prstGeom prst="rect">
            <a:avLst/>
          </a:prstGeom>
        </p:spPr>
        <p:txBody>
          <a:bodyPr vert="horz" wrap="square" lIns="0" tIns="266700" rIns="0" bIns="0" rtlCol="0">
            <a:spAutoFit/>
          </a:bodyPr>
          <a:lstStyle/>
          <a:p>
            <a:pPr marL="12700">
              <a:lnSpc>
                <a:spcPct val="100000"/>
              </a:lnSpc>
              <a:spcBef>
                <a:spcPts val="2100"/>
              </a:spcBef>
              <a:tabLst>
                <a:tab pos="1534795" algn="l"/>
              </a:tabLst>
            </a:pPr>
            <a:r>
              <a:rPr sz="3500" b="1" spc="-40" dirty="0">
                <a:solidFill>
                  <a:srgbClr val="0070BF"/>
                </a:solidFill>
                <a:latin typeface="Yu Gothic"/>
                <a:cs typeface="Yu Gothic"/>
              </a:rPr>
              <a:t>会</a:t>
            </a:r>
            <a:r>
              <a:rPr sz="3500" b="1" spc="-50" dirty="0">
                <a:solidFill>
                  <a:srgbClr val="0070BF"/>
                </a:solidFill>
                <a:latin typeface="Yu Gothic"/>
                <a:cs typeface="Yu Gothic"/>
              </a:rPr>
              <a:t>社</a:t>
            </a:r>
            <a:r>
              <a:rPr sz="3500" b="1" dirty="0">
                <a:solidFill>
                  <a:srgbClr val="0070BF"/>
                </a:solidFill>
                <a:latin typeface="Yu Gothic"/>
                <a:cs typeface="Yu Gothic"/>
              </a:rPr>
              <a:t>	</a:t>
            </a:r>
            <a:r>
              <a:rPr sz="3500" b="1" spc="-40" dirty="0">
                <a:solidFill>
                  <a:srgbClr val="FF0000"/>
                </a:solidFill>
                <a:latin typeface="Yu Gothic"/>
                <a:cs typeface="Yu Gothic"/>
              </a:rPr>
              <a:t>担</a:t>
            </a:r>
            <a:r>
              <a:rPr sz="3500" b="1" spc="-50" dirty="0">
                <a:solidFill>
                  <a:srgbClr val="FF0000"/>
                </a:solidFill>
                <a:latin typeface="Yu Gothic"/>
                <a:cs typeface="Yu Gothic"/>
              </a:rPr>
              <a:t>当</a:t>
            </a:r>
            <a:endParaRPr sz="3500">
              <a:latin typeface="Yu Gothic"/>
              <a:cs typeface="Yu Gothic"/>
            </a:endParaRPr>
          </a:p>
          <a:p>
            <a:pPr marR="265430" algn="r">
              <a:lnSpc>
                <a:spcPct val="100000"/>
              </a:lnSpc>
              <a:spcBef>
                <a:spcPts val="875"/>
              </a:spcBef>
            </a:pPr>
            <a:r>
              <a:rPr sz="1550" b="1" spc="-40" dirty="0">
                <a:solidFill>
                  <a:srgbClr val="FF0000"/>
                </a:solidFill>
                <a:latin typeface="Yu Gothic"/>
                <a:cs typeface="Yu Gothic"/>
              </a:rPr>
              <a:t>店⾧</a:t>
            </a:r>
            <a:endParaRPr sz="1550">
              <a:latin typeface="Yu Gothic"/>
              <a:cs typeface="Yu Gothic"/>
            </a:endParaRPr>
          </a:p>
        </p:txBody>
      </p:sp>
      <p:sp>
        <p:nvSpPr>
          <p:cNvPr id="38" name="object 14">
            <a:extLst>
              <a:ext uri="{FF2B5EF4-FFF2-40B4-BE49-F238E27FC236}">
                <a16:creationId xmlns:a16="http://schemas.microsoft.com/office/drawing/2014/main" id="{E3AE87A0-5727-00F9-AA38-03737175F71F}"/>
              </a:ext>
            </a:extLst>
          </p:cNvPr>
          <p:cNvSpPr txBox="1"/>
          <p:nvPr/>
        </p:nvSpPr>
        <p:spPr>
          <a:xfrm>
            <a:off x="2368916" y="6274678"/>
            <a:ext cx="1469390" cy="250710"/>
          </a:xfrm>
          <a:prstGeom prst="rect">
            <a:avLst/>
          </a:prstGeom>
        </p:spPr>
        <p:txBody>
          <a:bodyPr vert="horz" wrap="square" lIns="0" tIns="12065" rIns="0" bIns="0" rtlCol="0">
            <a:spAutoFit/>
          </a:bodyPr>
          <a:lstStyle/>
          <a:p>
            <a:pPr marL="345440">
              <a:lnSpc>
                <a:spcPct val="100000"/>
              </a:lnSpc>
              <a:spcBef>
                <a:spcPts val="95"/>
              </a:spcBef>
            </a:pPr>
            <a:r>
              <a:rPr lang="ja-JP" altLang="en-US" sz="1550" b="1" spc="-35" dirty="0">
                <a:solidFill>
                  <a:srgbClr val="215E9A"/>
                </a:solidFill>
                <a:latin typeface="Microsoft YaHei"/>
                <a:cs typeface="Microsoft YaHei"/>
              </a:rPr>
              <a:t>自社販売</a:t>
            </a:r>
            <a:endParaRPr sz="1550" dirty="0">
              <a:latin typeface="Microsoft YaHei"/>
              <a:cs typeface="Microsoft YaHei"/>
            </a:endParaRPr>
          </a:p>
        </p:txBody>
      </p:sp>
      <p:sp>
        <p:nvSpPr>
          <p:cNvPr id="45" name="object 14">
            <a:extLst>
              <a:ext uri="{FF2B5EF4-FFF2-40B4-BE49-F238E27FC236}">
                <a16:creationId xmlns:a16="http://schemas.microsoft.com/office/drawing/2014/main" id="{F8F8BBC4-9865-7C12-502B-6492F976791A}"/>
              </a:ext>
            </a:extLst>
          </p:cNvPr>
          <p:cNvSpPr txBox="1"/>
          <p:nvPr/>
        </p:nvSpPr>
        <p:spPr>
          <a:xfrm>
            <a:off x="2160117" y="4097439"/>
            <a:ext cx="1469390" cy="502061"/>
          </a:xfrm>
          <a:prstGeom prst="rect">
            <a:avLst/>
          </a:prstGeom>
        </p:spPr>
        <p:txBody>
          <a:bodyPr vert="horz" wrap="square" lIns="0" tIns="12065" rIns="0" bIns="0" rtlCol="0">
            <a:spAutoFit/>
          </a:bodyPr>
          <a:lstStyle/>
          <a:p>
            <a:pPr marL="345440" algn="ctr">
              <a:lnSpc>
                <a:spcPct val="100000"/>
              </a:lnSpc>
              <a:spcBef>
                <a:spcPts val="95"/>
              </a:spcBef>
            </a:pPr>
            <a:r>
              <a:rPr lang="ja-JP" altLang="en-US" sz="1550" b="1" spc="-35" dirty="0">
                <a:solidFill>
                  <a:srgbClr val="215E9A"/>
                </a:solidFill>
                <a:latin typeface="Microsoft YaHei"/>
                <a:cs typeface="Microsoft YaHei"/>
              </a:rPr>
              <a:t>協力会社</a:t>
            </a:r>
            <a:endParaRPr lang="en-US" altLang="ja-JP" sz="1550" b="1" spc="-35" dirty="0">
              <a:solidFill>
                <a:srgbClr val="215E9A"/>
              </a:solidFill>
              <a:latin typeface="Microsoft YaHei"/>
              <a:cs typeface="Microsoft YaHei"/>
            </a:endParaRPr>
          </a:p>
          <a:p>
            <a:pPr marL="345440" algn="ctr">
              <a:lnSpc>
                <a:spcPct val="100000"/>
              </a:lnSpc>
              <a:spcBef>
                <a:spcPts val="95"/>
              </a:spcBef>
            </a:pPr>
            <a:r>
              <a:rPr lang="en-US" altLang="ja-JP" sz="1550" b="1" spc="-35" dirty="0">
                <a:solidFill>
                  <a:srgbClr val="215E9A"/>
                </a:solidFill>
                <a:latin typeface="Microsoft YaHei"/>
                <a:cs typeface="Microsoft YaHei"/>
              </a:rPr>
              <a:t>30</a:t>
            </a:r>
            <a:r>
              <a:rPr lang="ja-JP" altLang="en-US" sz="1550" b="1" spc="-35" dirty="0">
                <a:solidFill>
                  <a:srgbClr val="215E9A"/>
                </a:solidFill>
                <a:latin typeface="Microsoft YaHei"/>
                <a:cs typeface="Microsoft YaHei"/>
              </a:rPr>
              <a:t>社</a:t>
            </a:r>
            <a:endParaRPr sz="1550" dirty="0">
              <a:latin typeface="Microsoft YaHei"/>
              <a:cs typeface="Microsoft YaHei"/>
            </a:endParaRPr>
          </a:p>
        </p:txBody>
      </p:sp>
      <p:grpSp>
        <p:nvGrpSpPr>
          <p:cNvPr id="46" name="object 23">
            <a:extLst>
              <a:ext uri="{FF2B5EF4-FFF2-40B4-BE49-F238E27FC236}">
                <a16:creationId xmlns:a16="http://schemas.microsoft.com/office/drawing/2014/main" id="{E94A181A-6B23-E79C-EE23-CF829F90D2C8}"/>
              </a:ext>
            </a:extLst>
          </p:cNvPr>
          <p:cNvGrpSpPr/>
          <p:nvPr/>
        </p:nvGrpSpPr>
        <p:grpSpPr>
          <a:xfrm>
            <a:off x="3850450" y="4930869"/>
            <a:ext cx="1152321" cy="603156"/>
            <a:chOff x="2502218" y="2628476"/>
            <a:chExt cx="1152321" cy="603156"/>
          </a:xfrm>
        </p:grpSpPr>
        <p:sp>
          <p:nvSpPr>
            <p:cNvPr id="47" name="object 24">
              <a:extLst>
                <a:ext uri="{FF2B5EF4-FFF2-40B4-BE49-F238E27FC236}">
                  <a16:creationId xmlns:a16="http://schemas.microsoft.com/office/drawing/2014/main" id="{BFFB146F-691C-B240-2709-7343882185A4}"/>
                </a:ext>
              </a:extLst>
            </p:cNvPr>
            <p:cNvSpPr/>
            <p:nvPr/>
          </p:nvSpPr>
          <p:spPr>
            <a:xfrm>
              <a:off x="2502218" y="2972553"/>
              <a:ext cx="330835" cy="259079"/>
            </a:xfrm>
            <a:custGeom>
              <a:avLst/>
              <a:gdLst/>
              <a:ahLst/>
              <a:cxnLst/>
              <a:rect l="l" t="t" r="r" b="b"/>
              <a:pathLst>
                <a:path w="330835" h="259080">
                  <a:moveTo>
                    <a:pt x="330708" y="12192"/>
                  </a:moveTo>
                  <a:lnTo>
                    <a:pt x="237744" y="0"/>
                  </a:lnTo>
                  <a:lnTo>
                    <a:pt x="248196" y="30200"/>
                  </a:lnTo>
                  <a:lnTo>
                    <a:pt x="0" y="115824"/>
                  </a:lnTo>
                  <a:lnTo>
                    <a:pt x="7620" y="135636"/>
                  </a:lnTo>
                  <a:lnTo>
                    <a:pt x="13830" y="133502"/>
                  </a:lnTo>
                  <a:lnTo>
                    <a:pt x="10668" y="141732"/>
                  </a:lnTo>
                  <a:lnTo>
                    <a:pt x="234048" y="229654"/>
                  </a:lnTo>
                  <a:lnTo>
                    <a:pt x="222504" y="259080"/>
                  </a:lnTo>
                  <a:lnTo>
                    <a:pt x="315468" y="249936"/>
                  </a:lnTo>
                  <a:lnTo>
                    <a:pt x="301586" y="234696"/>
                  </a:lnTo>
                  <a:lnTo>
                    <a:pt x="252984" y="181356"/>
                  </a:lnTo>
                  <a:lnTo>
                    <a:pt x="241808" y="209892"/>
                  </a:lnTo>
                  <a:lnTo>
                    <a:pt x="31864" y="127279"/>
                  </a:lnTo>
                  <a:lnTo>
                    <a:pt x="255143" y="50241"/>
                  </a:lnTo>
                  <a:lnTo>
                    <a:pt x="265176" y="79248"/>
                  </a:lnTo>
                  <a:lnTo>
                    <a:pt x="317309" y="25908"/>
                  </a:lnTo>
                  <a:lnTo>
                    <a:pt x="330708" y="12192"/>
                  </a:lnTo>
                  <a:close/>
                </a:path>
              </a:pathLst>
            </a:custGeom>
            <a:solidFill>
              <a:srgbClr val="156082"/>
            </a:solidFill>
          </p:spPr>
          <p:txBody>
            <a:bodyPr wrap="square" lIns="0" tIns="0" rIns="0" bIns="0" rtlCol="0"/>
            <a:lstStyle/>
            <a:p>
              <a:endParaRPr/>
            </a:p>
          </p:txBody>
        </p:sp>
        <p:sp>
          <p:nvSpPr>
            <p:cNvPr id="48" name="object 25">
              <a:extLst>
                <a:ext uri="{FF2B5EF4-FFF2-40B4-BE49-F238E27FC236}">
                  <a16:creationId xmlns:a16="http://schemas.microsoft.com/office/drawing/2014/main" id="{17E8760F-A727-AB9C-875D-19F4F3819BBF}"/>
                </a:ext>
              </a:extLst>
            </p:cNvPr>
            <p:cNvSpPr/>
            <p:nvPr/>
          </p:nvSpPr>
          <p:spPr>
            <a:xfrm>
              <a:off x="2783954" y="2628476"/>
              <a:ext cx="870585" cy="439420"/>
            </a:xfrm>
            <a:custGeom>
              <a:avLst/>
              <a:gdLst/>
              <a:ahLst/>
              <a:cxnLst/>
              <a:rect l="l" t="t" r="r" b="b"/>
              <a:pathLst>
                <a:path w="870585" h="439420">
                  <a:moveTo>
                    <a:pt x="0" y="219456"/>
                  </a:moveTo>
                  <a:lnTo>
                    <a:pt x="18315" y="156368"/>
                  </a:lnTo>
                  <a:lnTo>
                    <a:pt x="69744" y="100316"/>
                  </a:lnTo>
                  <a:lnTo>
                    <a:pt x="106227" y="75803"/>
                  </a:lnTo>
                  <a:lnTo>
                    <a:pt x="149010" y="54101"/>
                  </a:lnTo>
                  <a:lnTo>
                    <a:pt x="197434" y="35559"/>
                  </a:lnTo>
                  <a:lnTo>
                    <a:pt x="250838" y="20527"/>
                  </a:lnTo>
                  <a:lnTo>
                    <a:pt x="308563" y="9356"/>
                  </a:lnTo>
                  <a:lnTo>
                    <a:pt x="369950" y="2397"/>
                  </a:lnTo>
                  <a:lnTo>
                    <a:pt x="434339" y="0"/>
                  </a:lnTo>
                  <a:lnTo>
                    <a:pt x="498764" y="2397"/>
                  </a:lnTo>
                  <a:lnTo>
                    <a:pt x="560249" y="9356"/>
                  </a:lnTo>
                  <a:lnTo>
                    <a:pt x="618119" y="20527"/>
                  </a:lnTo>
                  <a:lnTo>
                    <a:pt x="671703" y="35559"/>
                  </a:lnTo>
                  <a:lnTo>
                    <a:pt x="720327" y="54101"/>
                  </a:lnTo>
                  <a:lnTo>
                    <a:pt x="763317" y="75803"/>
                  </a:lnTo>
                  <a:lnTo>
                    <a:pt x="800001" y="100316"/>
                  </a:lnTo>
                  <a:lnTo>
                    <a:pt x="829705" y="127287"/>
                  </a:lnTo>
                  <a:lnTo>
                    <a:pt x="865479" y="187208"/>
                  </a:lnTo>
                  <a:lnTo>
                    <a:pt x="870204" y="219456"/>
                  </a:lnTo>
                  <a:lnTo>
                    <a:pt x="865479" y="251703"/>
                  </a:lnTo>
                  <a:lnTo>
                    <a:pt x="829705" y="311624"/>
                  </a:lnTo>
                  <a:lnTo>
                    <a:pt x="800001" y="338595"/>
                  </a:lnTo>
                  <a:lnTo>
                    <a:pt x="763317" y="363108"/>
                  </a:lnTo>
                  <a:lnTo>
                    <a:pt x="720327" y="384810"/>
                  </a:lnTo>
                  <a:lnTo>
                    <a:pt x="671703" y="403352"/>
                  </a:lnTo>
                  <a:lnTo>
                    <a:pt x="618119" y="418384"/>
                  </a:lnTo>
                  <a:lnTo>
                    <a:pt x="560249" y="429555"/>
                  </a:lnTo>
                  <a:lnTo>
                    <a:pt x="498764" y="436514"/>
                  </a:lnTo>
                  <a:lnTo>
                    <a:pt x="434339" y="438912"/>
                  </a:lnTo>
                  <a:lnTo>
                    <a:pt x="369950" y="436514"/>
                  </a:lnTo>
                  <a:lnTo>
                    <a:pt x="308563" y="429555"/>
                  </a:lnTo>
                  <a:lnTo>
                    <a:pt x="250838" y="418384"/>
                  </a:lnTo>
                  <a:lnTo>
                    <a:pt x="197434" y="403352"/>
                  </a:lnTo>
                  <a:lnTo>
                    <a:pt x="149010" y="384810"/>
                  </a:lnTo>
                  <a:lnTo>
                    <a:pt x="106227" y="363108"/>
                  </a:lnTo>
                  <a:lnTo>
                    <a:pt x="69744" y="338595"/>
                  </a:lnTo>
                  <a:lnTo>
                    <a:pt x="40220" y="311624"/>
                  </a:lnTo>
                  <a:lnTo>
                    <a:pt x="4688" y="251703"/>
                  </a:lnTo>
                  <a:lnTo>
                    <a:pt x="0" y="219456"/>
                  </a:lnTo>
                </a:path>
              </a:pathLst>
            </a:custGeom>
            <a:ln w="21336">
              <a:solidFill>
                <a:srgbClr val="032333"/>
              </a:solidFill>
            </a:ln>
          </p:spPr>
          <p:txBody>
            <a:bodyPr wrap="square" lIns="0" tIns="0" rIns="0" bIns="0" rtlCol="0"/>
            <a:lstStyle/>
            <a:p>
              <a:endParaRPr/>
            </a:p>
          </p:txBody>
        </p:sp>
      </p:grpSp>
      <p:sp>
        <p:nvSpPr>
          <p:cNvPr id="49" name="object 26">
            <a:extLst>
              <a:ext uri="{FF2B5EF4-FFF2-40B4-BE49-F238E27FC236}">
                <a16:creationId xmlns:a16="http://schemas.microsoft.com/office/drawing/2014/main" id="{685946D5-3934-B7E6-4EF9-2BC4BB1023F1}"/>
              </a:ext>
            </a:extLst>
          </p:cNvPr>
          <p:cNvSpPr txBox="1"/>
          <p:nvPr/>
        </p:nvSpPr>
        <p:spPr>
          <a:xfrm>
            <a:off x="4387295" y="5014358"/>
            <a:ext cx="419100" cy="261620"/>
          </a:xfrm>
          <a:prstGeom prst="rect">
            <a:avLst/>
          </a:prstGeom>
        </p:spPr>
        <p:txBody>
          <a:bodyPr vert="horz" wrap="square" lIns="0" tIns="12065" rIns="0" bIns="0" rtlCol="0">
            <a:spAutoFit/>
          </a:bodyPr>
          <a:lstStyle/>
          <a:p>
            <a:pPr marL="12700">
              <a:lnSpc>
                <a:spcPct val="100000"/>
              </a:lnSpc>
              <a:spcBef>
                <a:spcPts val="95"/>
              </a:spcBef>
            </a:pPr>
            <a:r>
              <a:rPr sz="1550" b="1" spc="-40" dirty="0">
                <a:solidFill>
                  <a:srgbClr val="FF0000"/>
                </a:solidFill>
                <a:latin typeface="Yu Gothic"/>
                <a:cs typeface="Yu Gothic"/>
              </a:rPr>
              <a:t>社⾧</a:t>
            </a:r>
            <a:endParaRPr sz="1550">
              <a:latin typeface="Yu Gothic"/>
              <a:cs typeface="Yu Gothic"/>
            </a:endParaRPr>
          </a:p>
        </p:txBody>
      </p:sp>
      <p:sp>
        <p:nvSpPr>
          <p:cNvPr id="50" name="object 27">
            <a:extLst>
              <a:ext uri="{FF2B5EF4-FFF2-40B4-BE49-F238E27FC236}">
                <a16:creationId xmlns:a16="http://schemas.microsoft.com/office/drawing/2014/main" id="{ABA5DD38-5E6C-82D0-F9D6-85769453F039}"/>
              </a:ext>
            </a:extLst>
          </p:cNvPr>
          <p:cNvSpPr/>
          <p:nvPr/>
        </p:nvSpPr>
        <p:spPr>
          <a:xfrm>
            <a:off x="4171315" y="5406579"/>
            <a:ext cx="870585" cy="437515"/>
          </a:xfrm>
          <a:custGeom>
            <a:avLst/>
            <a:gdLst/>
            <a:ahLst/>
            <a:cxnLst/>
            <a:rect l="l" t="t" r="r" b="b"/>
            <a:pathLst>
              <a:path w="870585" h="437514">
                <a:moveTo>
                  <a:pt x="0" y="217931"/>
                </a:moveTo>
                <a:lnTo>
                  <a:pt x="18315" y="154977"/>
                </a:lnTo>
                <a:lnTo>
                  <a:pt x="69744" y="99250"/>
                </a:lnTo>
                <a:lnTo>
                  <a:pt x="106227" y="74938"/>
                </a:lnTo>
                <a:lnTo>
                  <a:pt x="149010" y="53443"/>
                </a:lnTo>
                <a:lnTo>
                  <a:pt x="197434" y="35101"/>
                </a:lnTo>
                <a:lnTo>
                  <a:pt x="250838" y="20249"/>
                </a:lnTo>
                <a:lnTo>
                  <a:pt x="308563" y="9224"/>
                </a:lnTo>
                <a:lnTo>
                  <a:pt x="369950" y="2362"/>
                </a:lnTo>
                <a:lnTo>
                  <a:pt x="434339" y="0"/>
                </a:lnTo>
                <a:lnTo>
                  <a:pt x="498764" y="2362"/>
                </a:lnTo>
                <a:lnTo>
                  <a:pt x="560249" y="9224"/>
                </a:lnTo>
                <a:lnTo>
                  <a:pt x="618119" y="20249"/>
                </a:lnTo>
                <a:lnTo>
                  <a:pt x="671703" y="35101"/>
                </a:lnTo>
                <a:lnTo>
                  <a:pt x="720327" y="53443"/>
                </a:lnTo>
                <a:lnTo>
                  <a:pt x="763317" y="74938"/>
                </a:lnTo>
                <a:lnTo>
                  <a:pt x="800001" y="99250"/>
                </a:lnTo>
                <a:lnTo>
                  <a:pt x="829705" y="126042"/>
                </a:lnTo>
                <a:lnTo>
                  <a:pt x="865479" y="185719"/>
                </a:lnTo>
                <a:lnTo>
                  <a:pt x="870204" y="217931"/>
                </a:lnTo>
                <a:lnTo>
                  <a:pt x="865479" y="250523"/>
                </a:lnTo>
                <a:lnTo>
                  <a:pt x="829705" y="310759"/>
                </a:lnTo>
                <a:lnTo>
                  <a:pt x="800001" y="337745"/>
                </a:lnTo>
                <a:lnTo>
                  <a:pt x="763317" y="362202"/>
                </a:lnTo>
                <a:lnTo>
                  <a:pt x="720327" y="383801"/>
                </a:lnTo>
                <a:lnTo>
                  <a:pt x="671703" y="402213"/>
                </a:lnTo>
                <a:lnTo>
                  <a:pt x="618119" y="417107"/>
                </a:lnTo>
                <a:lnTo>
                  <a:pt x="560249" y="428154"/>
                </a:lnTo>
                <a:lnTo>
                  <a:pt x="498764" y="435024"/>
                </a:lnTo>
                <a:lnTo>
                  <a:pt x="434339" y="437388"/>
                </a:lnTo>
                <a:lnTo>
                  <a:pt x="369950" y="435024"/>
                </a:lnTo>
                <a:lnTo>
                  <a:pt x="308563" y="428154"/>
                </a:lnTo>
                <a:lnTo>
                  <a:pt x="250838" y="417107"/>
                </a:lnTo>
                <a:lnTo>
                  <a:pt x="197434" y="402213"/>
                </a:lnTo>
                <a:lnTo>
                  <a:pt x="149010" y="383801"/>
                </a:lnTo>
                <a:lnTo>
                  <a:pt x="106227" y="362202"/>
                </a:lnTo>
                <a:lnTo>
                  <a:pt x="69744" y="337745"/>
                </a:lnTo>
                <a:lnTo>
                  <a:pt x="40220" y="310759"/>
                </a:lnTo>
                <a:lnTo>
                  <a:pt x="4688" y="250523"/>
                </a:lnTo>
                <a:lnTo>
                  <a:pt x="0" y="217931"/>
                </a:lnTo>
              </a:path>
            </a:pathLst>
          </a:custGeom>
          <a:ln w="21336">
            <a:solidFill>
              <a:srgbClr val="032333"/>
            </a:solidFill>
          </a:ln>
        </p:spPr>
        <p:txBody>
          <a:bodyPr wrap="square" lIns="0" tIns="0" rIns="0" bIns="0" rtlCol="0"/>
          <a:lstStyle/>
          <a:p>
            <a:endParaRPr/>
          </a:p>
        </p:txBody>
      </p:sp>
      <p:sp>
        <p:nvSpPr>
          <p:cNvPr id="51" name="object 28">
            <a:extLst>
              <a:ext uri="{FF2B5EF4-FFF2-40B4-BE49-F238E27FC236}">
                <a16:creationId xmlns:a16="http://schemas.microsoft.com/office/drawing/2014/main" id="{1F4C7CEB-70A7-4B29-C199-0E4CE9B5C783}"/>
              </a:ext>
            </a:extLst>
          </p:cNvPr>
          <p:cNvSpPr txBox="1"/>
          <p:nvPr/>
        </p:nvSpPr>
        <p:spPr>
          <a:xfrm>
            <a:off x="4394814" y="5479160"/>
            <a:ext cx="419100" cy="261620"/>
          </a:xfrm>
          <a:prstGeom prst="rect">
            <a:avLst/>
          </a:prstGeom>
        </p:spPr>
        <p:txBody>
          <a:bodyPr vert="horz" wrap="square" lIns="0" tIns="12065" rIns="0" bIns="0" rtlCol="0">
            <a:spAutoFit/>
          </a:bodyPr>
          <a:lstStyle/>
          <a:p>
            <a:pPr marL="12700">
              <a:lnSpc>
                <a:spcPct val="100000"/>
              </a:lnSpc>
              <a:spcBef>
                <a:spcPts val="95"/>
              </a:spcBef>
            </a:pPr>
            <a:r>
              <a:rPr sz="1550" b="1" spc="-40" dirty="0">
                <a:solidFill>
                  <a:srgbClr val="FF0000"/>
                </a:solidFill>
                <a:latin typeface="Yu Gothic"/>
                <a:cs typeface="Yu Gothic"/>
              </a:rPr>
              <a:t>店⾧</a:t>
            </a:r>
            <a:endParaRPr sz="1550">
              <a:latin typeface="Yu Gothic"/>
              <a:cs typeface="Yu Gothic"/>
            </a:endParaRPr>
          </a:p>
        </p:txBody>
      </p:sp>
      <p:sp>
        <p:nvSpPr>
          <p:cNvPr id="53" name="object 10">
            <a:extLst>
              <a:ext uri="{FF2B5EF4-FFF2-40B4-BE49-F238E27FC236}">
                <a16:creationId xmlns:a16="http://schemas.microsoft.com/office/drawing/2014/main" id="{8C61C61F-219B-7447-AAC3-37AF7D13A7F5}"/>
              </a:ext>
            </a:extLst>
          </p:cNvPr>
          <p:cNvSpPr/>
          <p:nvPr/>
        </p:nvSpPr>
        <p:spPr>
          <a:xfrm>
            <a:off x="3830881" y="6334006"/>
            <a:ext cx="262588" cy="82024"/>
          </a:xfrm>
          <a:custGeom>
            <a:avLst/>
            <a:gdLst/>
            <a:ahLst/>
            <a:cxnLst/>
            <a:rect l="l" t="t" r="r" b="b"/>
            <a:pathLst>
              <a:path w="581025" h="83820">
                <a:moveTo>
                  <a:pt x="558517" y="53340"/>
                </a:moveTo>
                <a:lnTo>
                  <a:pt x="510539" y="53340"/>
                </a:lnTo>
                <a:lnTo>
                  <a:pt x="510539" y="32004"/>
                </a:lnTo>
                <a:lnTo>
                  <a:pt x="496244" y="31875"/>
                </a:lnTo>
                <a:lnTo>
                  <a:pt x="496824" y="0"/>
                </a:lnTo>
                <a:lnTo>
                  <a:pt x="580644" y="42672"/>
                </a:lnTo>
                <a:lnTo>
                  <a:pt x="558517" y="53340"/>
                </a:lnTo>
                <a:close/>
              </a:path>
              <a:path w="581025" h="83820">
                <a:moveTo>
                  <a:pt x="495856" y="53208"/>
                </a:moveTo>
                <a:lnTo>
                  <a:pt x="0" y="48768"/>
                </a:lnTo>
                <a:lnTo>
                  <a:pt x="0" y="27432"/>
                </a:lnTo>
                <a:lnTo>
                  <a:pt x="496244" y="31875"/>
                </a:lnTo>
                <a:lnTo>
                  <a:pt x="496048" y="42672"/>
                </a:lnTo>
                <a:lnTo>
                  <a:pt x="495937" y="48768"/>
                </a:lnTo>
                <a:lnTo>
                  <a:pt x="495856" y="53208"/>
                </a:lnTo>
                <a:close/>
              </a:path>
              <a:path w="581025" h="83820">
                <a:moveTo>
                  <a:pt x="510539" y="53340"/>
                </a:moveTo>
                <a:lnTo>
                  <a:pt x="495856" y="53208"/>
                </a:lnTo>
                <a:lnTo>
                  <a:pt x="496242" y="32004"/>
                </a:lnTo>
                <a:lnTo>
                  <a:pt x="496244" y="31875"/>
                </a:lnTo>
                <a:lnTo>
                  <a:pt x="510539" y="32004"/>
                </a:lnTo>
                <a:lnTo>
                  <a:pt x="510539" y="53340"/>
                </a:lnTo>
                <a:close/>
              </a:path>
              <a:path w="581025" h="83820">
                <a:moveTo>
                  <a:pt x="495300" y="83820"/>
                </a:moveTo>
                <a:lnTo>
                  <a:pt x="495854" y="53340"/>
                </a:lnTo>
                <a:lnTo>
                  <a:pt x="495856" y="53208"/>
                </a:lnTo>
                <a:lnTo>
                  <a:pt x="558517" y="53340"/>
                </a:lnTo>
                <a:lnTo>
                  <a:pt x="495300" y="83820"/>
                </a:lnTo>
                <a:close/>
              </a:path>
            </a:pathLst>
          </a:custGeom>
          <a:solidFill>
            <a:srgbClr val="156082"/>
          </a:solidFill>
        </p:spPr>
        <p:txBody>
          <a:bodyPr wrap="square" lIns="0" tIns="0" rIns="0" bIns="0" rtlCol="0"/>
          <a:lstStyle/>
          <a:p>
            <a:endParaRPr/>
          </a:p>
        </p:txBody>
      </p:sp>
      <p:grpSp>
        <p:nvGrpSpPr>
          <p:cNvPr id="54" name="object 2">
            <a:extLst>
              <a:ext uri="{FF2B5EF4-FFF2-40B4-BE49-F238E27FC236}">
                <a16:creationId xmlns:a16="http://schemas.microsoft.com/office/drawing/2014/main" id="{C9F1BBE1-2B5D-1D84-B7A3-35F14807E0BF}"/>
              </a:ext>
            </a:extLst>
          </p:cNvPr>
          <p:cNvGrpSpPr/>
          <p:nvPr/>
        </p:nvGrpSpPr>
        <p:grpSpPr>
          <a:xfrm>
            <a:off x="4146029" y="5988336"/>
            <a:ext cx="857250" cy="889000"/>
            <a:chOff x="671956" y="3764153"/>
            <a:chExt cx="857250" cy="889000"/>
          </a:xfrm>
        </p:grpSpPr>
        <p:sp>
          <p:nvSpPr>
            <p:cNvPr id="55" name="object 3">
              <a:extLst>
                <a:ext uri="{FF2B5EF4-FFF2-40B4-BE49-F238E27FC236}">
                  <a16:creationId xmlns:a16="http://schemas.microsoft.com/office/drawing/2014/main" id="{DED81CD6-2551-2BB5-EBA7-9F4EE4390A00}"/>
                </a:ext>
              </a:extLst>
            </p:cNvPr>
            <p:cNvSpPr/>
            <p:nvPr/>
          </p:nvSpPr>
          <p:spPr>
            <a:xfrm>
              <a:off x="682751" y="3774948"/>
              <a:ext cx="835660" cy="867410"/>
            </a:xfrm>
            <a:custGeom>
              <a:avLst/>
              <a:gdLst/>
              <a:ahLst/>
              <a:cxnLst/>
              <a:rect l="l" t="t" r="r" b="b"/>
              <a:pathLst>
                <a:path w="835660" h="867410">
                  <a:moveTo>
                    <a:pt x="417576" y="867155"/>
                  </a:moveTo>
                  <a:lnTo>
                    <a:pt x="372163" y="864599"/>
                  </a:lnTo>
                  <a:lnTo>
                    <a:pt x="328145" y="857109"/>
                  </a:lnTo>
                  <a:lnTo>
                    <a:pt x="285780" y="844954"/>
                  </a:lnTo>
                  <a:lnTo>
                    <a:pt x="245325" y="828401"/>
                  </a:lnTo>
                  <a:lnTo>
                    <a:pt x="207038" y="807719"/>
                  </a:lnTo>
                  <a:lnTo>
                    <a:pt x="171175" y="783177"/>
                  </a:lnTo>
                  <a:lnTo>
                    <a:pt x="137995" y="755042"/>
                  </a:lnTo>
                  <a:lnTo>
                    <a:pt x="107754" y="723582"/>
                  </a:lnTo>
                  <a:lnTo>
                    <a:pt x="80711" y="689067"/>
                  </a:lnTo>
                  <a:lnTo>
                    <a:pt x="57121" y="651763"/>
                  </a:lnTo>
                  <a:lnTo>
                    <a:pt x="37244" y="611940"/>
                  </a:lnTo>
                  <a:lnTo>
                    <a:pt x="21335" y="569866"/>
                  </a:lnTo>
                  <a:lnTo>
                    <a:pt x="9654" y="525808"/>
                  </a:lnTo>
                  <a:lnTo>
                    <a:pt x="2456" y="480035"/>
                  </a:lnTo>
                  <a:lnTo>
                    <a:pt x="0" y="432815"/>
                  </a:lnTo>
                  <a:lnTo>
                    <a:pt x="2456" y="385615"/>
                  </a:lnTo>
                  <a:lnTo>
                    <a:pt x="9654" y="339897"/>
                  </a:lnTo>
                  <a:lnTo>
                    <a:pt x="21335" y="295924"/>
                  </a:lnTo>
                  <a:lnTo>
                    <a:pt x="37244" y="253958"/>
                  </a:lnTo>
                  <a:lnTo>
                    <a:pt x="57121" y="214263"/>
                  </a:lnTo>
                  <a:lnTo>
                    <a:pt x="80711" y="177100"/>
                  </a:lnTo>
                  <a:lnTo>
                    <a:pt x="107754" y="142734"/>
                  </a:lnTo>
                  <a:lnTo>
                    <a:pt x="137995" y="111427"/>
                  </a:lnTo>
                  <a:lnTo>
                    <a:pt x="171175" y="83442"/>
                  </a:lnTo>
                  <a:lnTo>
                    <a:pt x="207038" y="59040"/>
                  </a:lnTo>
                  <a:lnTo>
                    <a:pt x="245325" y="38486"/>
                  </a:lnTo>
                  <a:lnTo>
                    <a:pt x="285780" y="22043"/>
                  </a:lnTo>
                  <a:lnTo>
                    <a:pt x="328145" y="9972"/>
                  </a:lnTo>
                  <a:lnTo>
                    <a:pt x="372163" y="2536"/>
                  </a:lnTo>
                  <a:lnTo>
                    <a:pt x="417576" y="0"/>
                  </a:lnTo>
                  <a:lnTo>
                    <a:pt x="462988" y="2536"/>
                  </a:lnTo>
                  <a:lnTo>
                    <a:pt x="507006" y="9972"/>
                  </a:lnTo>
                  <a:lnTo>
                    <a:pt x="549371" y="22043"/>
                  </a:lnTo>
                  <a:lnTo>
                    <a:pt x="589826" y="38486"/>
                  </a:lnTo>
                  <a:lnTo>
                    <a:pt x="628113" y="59040"/>
                  </a:lnTo>
                  <a:lnTo>
                    <a:pt x="663976" y="83442"/>
                  </a:lnTo>
                  <a:lnTo>
                    <a:pt x="697156" y="111427"/>
                  </a:lnTo>
                  <a:lnTo>
                    <a:pt x="727397" y="142734"/>
                  </a:lnTo>
                  <a:lnTo>
                    <a:pt x="754440" y="177100"/>
                  </a:lnTo>
                  <a:lnTo>
                    <a:pt x="778030" y="214263"/>
                  </a:lnTo>
                  <a:lnTo>
                    <a:pt x="797907" y="253958"/>
                  </a:lnTo>
                  <a:lnTo>
                    <a:pt x="813815" y="295924"/>
                  </a:lnTo>
                  <a:lnTo>
                    <a:pt x="825497" y="339897"/>
                  </a:lnTo>
                  <a:lnTo>
                    <a:pt x="832695" y="385615"/>
                  </a:lnTo>
                  <a:lnTo>
                    <a:pt x="835152" y="432815"/>
                  </a:lnTo>
                  <a:lnTo>
                    <a:pt x="832695" y="480035"/>
                  </a:lnTo>
                  <a:lnTo>
                    <a:pt x="825497" y="525808"/>
                  </a:lnTo>
                  <a:lnTo>
                    <a:pt x="813816" y="569866"/>
                  </a:lnTo>
                  <a:lnTo>
                    <a:pt x="797907" y="611940"/>
                  </a:lnTo>
                  <a:lnTo>
                    <a:pt x="778030" y="651763"/>
                  </a:lnTo>
                  <a:lnTo>
                    <a:pt x="754440" y="689067"/>
                  </a:lnTo>
                  <a:lnTo>
                    <a:pt x="727397" y="723582"/>
                  </a:lnTo>
                  <a:lnTo>
                    <a:pt x="697156" y="755042"/>
                  </a:lnTo>
                  <a:lnTo>
                    <a:pt x="663976" y="783177"/>
                  </a:lnTo>
                  <a:lnTo>
                    <a:pt x="628113" y="807719"/>
                  </a:lnTo>
                  <a:lnTo>
                    <a:pt x="589826" y="828401"/>
                  </a:lnTo>
                  <a:lnTo>
                    <a:pt x="549371" y="844954"/>
                  </a:lnTo>
                  <a:lnTo>
                    <a:pt x="507006" y="857109"/>
                  </a:lnTo>
                  <a:lnTo>
                    <a:pt x="462988" y="864599"/>
                  </a:lnTo>
                  <a:lnTo>
                    <a:pt x="417576" y="867155"/>
                  </a:lnTo>
                  <a:close/>
                </a:path>
              </a:pathLst>
            </a:custGeom>
            <a:solidFill>
              <a:srgbClr val="FFFF00"/>
            </a:solidFill>
          </p:spPr>
          <p:txBody>
            <a:bodyPr wrap="square" lIns="0" tIns="0" rIns="0" bIns="0" rtlCol="0"/>
            <a:lstStyle/>
            <a:p>
              <a:endParaRPr/>
            </a:p>
          </p:txBody>
        </p:sp>
        <p:sp>
          <p:nvSpPr>
            <p:cNvPr id="56" name="object 4">
              <a:extLst>
                <a:ext uri="{FF2B5EF4-FFF2-40B4-BE49-F238E27FC236}">
                  <a16:creationId xmlns:a16="http://schemas.microsoft.com/office/drawing/2014/main" id="{B2398D5F-766D-C901-43FB-9D59B8B73B76}"/>
                </a:ext>
              </a:extLst>
            </p:cNvPr>
            <p:cNvSpPr/>
            <p:nvPr/>
          </p:nvSpPr>
          <p:spPr>
            <a:xfrm>
              <a:off x="682751" y="3774948"/>
              <a:ext cx="835660" cy="867410"/>
            </a:xfrm>
            <a:custGeom>
              <a:avLst/>
              <a:gdLst/>
              <a:ahLst/>
              <a:cxnLst/>
              <a:rect l="l" t="t" r="r" b="b"/>
              <a:pathLst>
                <a:path w="835660" h="867410">
                  <a:moveTo>
                    <a:pt x="0" y="432815"/>
                  </a:moveTo>
                  <a:lnTo>
                    <a:pt x="2456" y="385615"/>
                  </a:lnTo>
                  <a:lnTo>
                    <a:pt x="9654" y="339897"/>
                  </a:lnTo>
                  <a:lnTo>
                    <a:pt x="21335" y="295924"/>
                  </a:lnTo>
                  <a:lnTo>
                    <a:pt x="37244" y="253958"/>
                  </a:lnTo>
                  <a:lnTo>
                    <a:pt x="57121" y="214263"/>
                  </a:lnTo>
                  <a:lnTo>
                    <a:pt x="80711" y="177100"/>
                  </a:lnTo>
                  <a:lnTo>
                    <a:pt x="107754" y="142734"/>
                  </a:lnTo>
                  <a:lnTo>
                    <a:pt x="137995" y="111427"/>
                  </a:lnTo>
                  <a:lnTo>
                    <a:pt x="171175" y="83442"/>
                  </a:lnTo>
                  <a:lnTo>
                    <a:pt x="207038" y="59040"/>
                  </a:lnTo>
                  <a:lnTo>
                    <a:pt x="245325" y="38486"/>
                  </a:lnTo>
                  <a:lnTo>
                    <a:pt x="285780" y="22043"/>
                  </a:lnTo>
                  <a:lnTo>
                    <a:pt x="328145" y="9972"/>
                  </a:lnTo>
                  <a:lnTo>
                    <a:pt x="372163" y="2536"/>
                  </a:lnTo>
                  <a:lnTo>
                    <a:pt x="417576" y="0"/>
                  </a:lnTo>
                  <a:lnTo>
                    <a:pt x="462988" y="2536"/>
                  </a:lnTo>
                  <a:lnTo>
                    <a:pt x="507006" y="9972"/>
                  </a:lnTo>
                  <a:lnTo>
                    <a:pt x="549371" y="22043"/>
                  </a:lnTo>
                  <a:lnTo>
                    <a:pt x="589826" y="38486"/>
                  </a:lnTo>
                  <a:lnTo>
                    <a:pt x="628113" y="59040"/>
                  </a:lnTo>
                  <a:lnTo>
                    <a:pt x="663976" y="83442"/>
                  </a:lnTo>
                  <a:lnTo>
                    <a:pt x="697156" y="111427"/>
                  </a:lnTo>
                  <a:lnTo>
                    <a:pt x="727397" y="142734"/>
                  </a:lnTo>
                  <a:lnTo>
                    <a:pt x="754440" y="177100"/>
                  </a:lnTo>
                  <a:lnTo>
                    <a:pt x="778030" y="214263"/>
                  </a:lnTo>
                  <a:lnTo>
                    <a:pt x="797907" y="253958"/>
                  </a:lnTo>
                  <a:lnTo>
                    <a:pt x="813815" y="295924"/>
                  </a:lnTo>
                  <a:lnTo>
                    <a:pt x="825497" y="339897"/>
                  </a:lnTo>
                  <a:lnTo>
                    <a:pt x="832695" y="385615"/>
                  </a:lnTo>
                  <a:lnTo>
                    <a:pt x="835152" y="432815"/>
                  </a:lnTo>
                  <a:lnTo>
                    <a:pt x="832695" y="480035"/>
                  </a:lnTo>
                  <a:lnTo>
                    <a:pt x="825497" y="525808"/>
                  </a:lnTo>
                  <a:lnTo>
                    <a:pt x="813816" y="569866"/>
                  </a:lnTo>
                  <a:lnTo>
                    <a:pt x="797907" y="611940"/>
                  </a:lnTo>
                  <a:lnTo>
                    <a:pt x="778030" y="651763"/>
                  </a:lnTo>
                  <a:lnTo>
                    <a:pt x="754440" y="689067"/>
                  </a:lnTo>
                  <a:lnTo>
                    <a:pt x="727397" y="723582"/>
                  </a:lnTo>
                  <a:lnTo>
                    <a:pt x="697156" y="755042"/>
                  </a:lnTo>
                  <a:lnTo>
                    <a:pt x="663976" y="783177"/>
                  </a:lnTo>
                  <a:lnTo>
                    <a:pt x="628113" y="807719"/>
                  </a:lnTo>
                  <a:lnTo>
                    <a:pt x="589826" y="828401"/>
                  </a:lnTo>
                  <a:lnTo>
                    <a:pt x="549371" y="844954"/>
                  </a:lnTo>
                  <a:lnTo>
                    <a:pt x="507006" y="857109"/>
                  </a:lnTo>
                  <a:lnTo>
                    <a:pt x="462988" y="864599"/>
                  </a:lnTo>
                  <a:lnTo>
                    <a:pt x="417576" y="867155"/>
                  </a:lnTo>
                  <a:lnTo>
                    <a:pt x="372163" y="864599"/>
                  </a:lnTo>
                  <a:lnTo>
                    <a:pt x="328145" y="857109"/>
                  </a:lnTo>
                  <a:lnTo>
                    <a:pt x="285780" y="844954"/>
                  </a:lnTo>
                  <a:lnTo>
                    <a:pt x="245325" y="828401"/>
                  </a:lnTo>
                  <a:lnTo>
                    <a:pt x="207038" y="807719"/>
                  </a:lnTo>
                  <a:lnTo>
                    <a:pt x="171175" y="783177"/>
                  </a:lnTo>
                  <a:lnTo>
                    <a:pt x="137995" y="755042"/>
                  </a:lnTo>
                  <a:lnTo>
                    <a:pt x="107754" y="723582"/>
                  </a:lnTo>
                  <a:lnTo>
                    <a:pt x="80711" y="689067"/>
                  </a:lnTo>
                  <a:lnTo>
                    <a:pt x="57121" y="651763"/>
                  </a:lnTo>
                  <a:lnTo>
                    <a:pt x="37244" y="611940"/>
                  </a:lnTo>
                  <a:lnTo>
                    <a:pt x="21335" y="569866"/>
                  </a:lnTo>
                  <a:lnTo>
                    <a:pt x="9654" y="525808"/>
                  </a:lnTo>
                  <a:lnTo>
                    <a:pt x="2456" y="480035"/>
                  </a:lnTo>
                  <a:lnTo>
                    <a:pt x="0" y="432815"/>
                  </a:lnTo>
                </a:path>
              </a:pathLst>
            </a:custGeom>
            <a:ln w="21336">
              <a:solidFill>
                <a:srgbClr val="032333"/>
              </a:solidFill>
            </a:ln>
          </p:spPr>
          <p:txBody>
            <a:bodyPr wrap="square" lIns="0" tIns="0" rIns="0" bIns="0" rtlCol="0"/>
            <a:lstStyle/>
            <a:p>
              <a:endParaRPr/>
            </a:p>
          </p:txBody>
        </p:sp>
      </p:grpSp>
      <p:sp>
        <p:nvSpPr>
          <p:cNvPr id="57" name="object 5">
            <a:extLst>
              <a:ext uri="{FF2B5EF4-FFF2-40B4-BE49-F238E27FC236}">
                <a16:creationId xmlns:a16="http://schemas.microsoft.com/office/drawing/2014/main" id="{4411B536-366C-784A-1620-6AC48B3C3F06}"/>
              </a:ext>
            </a:extLst>
          </p:cNvPr>
          <p:cNvSpPr txBox="1"/>
          <p:nvPr/>
        </p:nvSpPr>
        <p:spPr>
          <a:xfrm>
            <a:off x="4435161" y="6096078"/>
            <a:ext cx="276860" cy="630555"/>
          </a:xfrm>
          <a:prstGeom prst="rect">
            <a:avLst/>
          </a:prstGeom>
        </p:spPr>
        <p:txBody>
          <a:bodyPr vert="horz" wrap="square" lIns="0" tIns="10160" rIns="0" bIns="0" rtlCol="0">
            <a:spAutoFit/>
          </a:bodyPr>
          <a:lstStyle/>
          <a:p>
            <a:pPr marL="12700" marR="5080">
              <a:lnSpc>
                <a:spcPct val="102099"/>
              </a:lnSpc>
              <a:spcBef>
                <a:spcPts val="80"/>
              </a:spcBef>
            </a:pPr>
            <a:r>
              <a:rPr sz="1950" b="1" spc="-50" dirty="0">
                <a:latin typeface="Yu Gothic"/>
                <a:cs typeface="Yu Gothic"/>
              </a:rPr>
              <a:t>金城</a:t>
            </a:r>
            <a:endParaRPr sz="1950">
              <a:latin typeface="Yu Gothic"/>
              <a:cs typeface="Yu Gothic"/>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76018" y="356168"/>
            <a:ext cx="5506720" cy="698500"/>
          </a:xfrm>
          <a:prstGeom prst="rect">
            <a:avLst/>
          </a:prstGeom>
        </p:spPr>
        <p:txBody>
          <a:bodyPr vert="horz" wrap="square" lIns="0" tIns="14604" rIns="0" bIns="0" rtlCol="0">
            <a:spAutoFit/>
          </a:bodyPr>
          <a:lstStyle/>
          <a:p>
            <a:pPr marL="12700">
              <a:lnSpc>
                <a:spcPct val="100000"/>
              </a:lnSpc>
              <a:spcBef>
                <a:spcPts val="114"/>
              </a:spcBef>
            </a:pPr>
            <a:r>
              <a:rPr b="0" spc="-85" dirty="0">
                <a:solidFill>
                  <a:srgbClr val="FFFF00"/>
                </a:solidFill>
                <a:latin typeface="Yu Gothic"/>
                <a:cs typeface="Yu Gothic"/>
              </a:rPr>
              <a:t>★</a:t>
            </a:r>
            <a:r>
              <a:rPr spc="-85" dirty="0">
                <a:latin typeface="Arial"/>
                <a:cs typeface="Arial"/>
              </a:rPr>
              <a:t>WIN</a:t>
            </a:r>
            <a:r>
              <a:rPr spc="-85" dirty="0"/>
              <a:t>サポート</a:t>
            </a:r>
            <a:r>
              <a:rPr spc="-90" dirty="0"/>
              <a:t>（</a:t>
            </a:r>
            <a:r>
              <a:rPr spc="-70" dirty="0"/>
              <a:t>買取</a:t>
            </a:r>
          </a:p>
        </p:txBody>
      </p:sp>
      <p:sp>
        <p:nvSpPr>
          <p:cNvPr id="3" name="object 3"/>
          <p:cNvSpPr txBox="1"/>
          <p:nvPr/>
        </p:nvSpPr>
        <p:spPr>
          <a:xfrm>
            <a:off x="6695614" y="356168"/>
            <a:ext cx="3340100" cy="698500"/>
          </a:xfrm>
          <a:prstGeom prst="rect">
            <a:avLst/>
          </a:prstGeom>
        </p:spPr>
        <p:txBody>
          <a:bodyPr vert="horz" wrap="square" lIns="0" tIns="14604" rIns="0" bIns="0" rtlCol="0">
            <a:spAutoFit/>
          </a:bodyPr>
          <a:lstStyle/>
          <a:p>
            <a:pPr marL="12700">
              <a:lnSpc>
                <a:spcPct val="100000"/>
              </a:lnSpc>
              <a:spcBef>
                <a:spcPts val="114"/>
              </a:spcBef>
            </a:pPr>
            <a:r>
              <a:rPr sz="4400" b="1" spc="-85" dirty="0">
                <a:solidFill>
                  <a:srgbClr val="156082"/>
                </a:solidFill>
                <a:latin typeface="Yu Gothic"/>
                <a:cs typeface="Yu Gothic"/>
              </a:rPr>
              <a:t>相談フロー</a:t>
            </a:r>
            <a:r>
              <a:rPr sz="4400" b="1" spc="-60" dirty="0">
                <a:solidFill>
                  <a:srgbClr val="156082"/>
                </a:solidFill>
                <a:latin typeface="Yu Gothic"/>
                <a:cs typeface="Yu Gothic"/>
              </a:rPr>
              <a:t>）</a:t>
            </a:r>
            <a:endParaRPr sz="4400">
              <a:latin typeface="Yu Gothic"/>
              <a:cs typeface="Yu Gothic"/>
            </a:endParaRPr>
          </a:p>
        </p:txBody>
      </p:sp>
      <p:sp>
        <p:nvSpPr>
          <p:cNvPr id="4" name="object 4"/>
          <p:cNvSpPr txBox="1"/>
          <p:nvPr/>
        </p:nvSpPr>
        <p:spPr>
          <a:xfrm>
            <a:off x="503671" y="1266825"/>
            <a:ext cx="9686057" cy="5601533"/>
          </a:xfrm>
          <a:prstGeom prst="rect">
            <a:avLst/>
          </a:prstGeom>
        </p:spPr>
        <p:txBody>
          <a:bodyPr vert="horz" wrap="square" lIns="0" tIns="12700" rIns="0" bIns="0" rtlCol="0">
            <a:spAutoFit/>
          </a:bodyPr>
          <a:lstStyle/>
          <a:p>
            <a:pPr marL="12700">
              <a:lnSpc>
                <a:spcPct val="100000"/>
              </a:lnSpc>
              <a:spcBef>
                <a:spcPts val="100"/>
              </a:spcBef>
            </a:pPr>
            <a:r>
              <a:rPr lang="ja-JP" altLang="en-US" sz="2650" b="1" spc="-60" dirty="0">
                <a:solidFill>
                  <a:srgbClr val="156082"/>
                </a:solidFill>
                <a:latin typeface="Yu Gothic"/>
                <a:cs typeface="Yu Gothic"/>
              </a:rPr>
              <a:t>「仲介」 ①　</a:t>
            </a:r>
            <a:r>
              <a:rPr sz="2650" b="1" spc="-60" dirty="0" err="1">
                <a:solidFill>
                  <a:srgbClr val="156082"/>
                </a:solidFill>
                <a:latin typeface="Yu Gothic"/>
                <a:cs typeface="Yu Gothic"/>
              </a:rPr>
              <a:t>売主ヒヤリング</a:t>
            </a:r>
            <a:r>
              <a:rPr sz="2650" b="1" spc="-80" dirty="0" err="1">
                <a:solidFill>
                  <a:srgbClr val="156082"/>
                </a:solidFill>
                <a:latin typeface="Yu Gothic"/>
                <a:cs typeface="Yu Gothic"/>
              </a:rPr>
              <a:t>（</a:t>
            </a:r>
            <a:r>
              <a:rPr sz="2650" b="1" spc="-65" dirty="0" err="1">
                <a:solidFill>
                  <a:srgbClr val="156082"/>
                </a:solidFill>
                <a:latin typeface="Yu Gothic"/>
                <a:cs typeface="Yu Gothic"/>
              </a:rPr>
              <a:t>買取基準の確認</a:t>
            </a:r>
            <a:r>
              <a:rPr sz="2650" b="1" spc="-50" dirty="0">
                <a:solidFill>
                  <a:srgbClr val="156082"/>
                </a:solidFill>
                <a:latin typeface="Yu Gothic"/>
                <a:cs typeface="Yu Gothic"/>
              </a:rPr>
              <a:t>）</a:t>
            </a:r>
            <a:endParaRPr sz="2650" dirty="0">
              <a:latin typeface="Yu Gothic"/>
              <a:cs typeface="Yu Gothic"/>
            </a:endParaRPr>
          </a:p>
          <a:p>
            <a:pPr marL="12700">
              <a:lnSpc>
                <a:spcPts val="3025"/>
              </a:lnSpc>
              <a:spcBef>
                <a:spcPts val="2530"/>
              </a:spcBef>
            </a:pPr>
            <a:r>
              <a:rPr lang="ja-JP" altLang="en-US" sz="2650" b="1" spc="-65" dirty="0">
                <a:solidFill>
                  <a:srgbClr val="156082"/>
                </a:solidFill>
                <a:latin typeface="Yu Gothic"/>
                <a:cs typeface="Yu Gothic"/>
              </a:rPr>
              <a:t>「金城」 ②   </a:t>
            </a:r>
            <a:r>
              <a:rPr sz="2650" b="1" spc="-65" dirty="0" err="1">
                <a:solidFill>
                  <a:srgbClr val="156082"/>
                </a:solidFill>
                <a:latin typeface="Yu Gothic"/>
                <a:cs typeface="Yu Gothic"/>
              </a:rPr>
              <a:t>買取金額算出</a:t>
            </a:r>
            <a:r>
              <a:rPr lang="ja-JP" altLang="en-US" sz="2650" b="1" spc="-65" dirty="0">
                <a:solidFill>
                  <a:srgbClr val="156082"/>
                </a:solidFill>
                <a:latin typeface="Yu Gothic"/>
                <a:cs typeface="Yu Gothic"/>
              </a:rPr>
              <a:t>　</a:t>
            </a:r>
            <a:r>
              <a:rPr sz="2650" b="1" spc="-20" dirty="0">
                <a:solidFill>
                  <a:srgbClr val="156082"/>
                </a:solidFill>
                <a:latin typeface="Arial"/>
                <a:cs typeface="Arial"/>
              </a:rPr>
              <a:t>(</a:t>
            </a:r>
            <a:r>
              <a:rPr sz="2650" b="1" spc="-55" dirty="0">
                <a:solidFill>
                  <a:srgbClr val="156082"/>
                </a:solidFill>
                <a:latin typeface="Yu Gothic"/>
                <a:cs typeface="Yu Gothic"/>
              </a:rPr>
              <a:t>相場の</a:t>
            </a:r>
            <a:r>
              <a:rPr sz="2650" b="1" spc="-10" dirty="0">
                <a:solidFill>
                  <a:srgbClr val="156082"/>
                </a:solidFill>
                <a:latin typeface="Arial"/>
                <a:cs typeface="Arial"/>
              </a:rPr>
              <a:t>70</a:t>
            </a:r>
            <a:r>
              <a:rPr sz="2650" b="1" spc="-10" dirty="0">
                <a:solidFill>
                  <a:srgbClr val="156082"/>
                </a:solidFill>
                <a:latin typeface="Yu Gothic"/>
                <a:cs typeface="Yu Gothic"/>
              </a:rPr>
              <a:t>～</a:t>
            </a:r>
            <a:r>
              <a:rPr sz="2650" b="1" spc="-10" dirty="0">
                <a:solidFill>
                  <a:srgbClr val="156082"/>
                </a:solidFill>
                <a:latin typeface="Arial"/>
                <a:cs typeface="Arial"/>
              </a:rPr>
              <a:t>80%)</a:t>
            </a:r>
            <a:endParaRPr sz="2650" dirty="0">
              <a:latin typeface="Arial"/>
              <a:cs typeface="Arial"/>
            </a:endParaRPr>
          </a:p>
          <a:p>
            <a:pPr marL="12700">
              <a:lnSpc>
                <a:spcPts val="2860"/>
              </a:lnSpc>
            </a:pPr>
            <a:r>
              <a:rPr lang="ja-JP" altLang="en-US" sz="2650" b="1" spc="215" dirty="0">
                <a:solidFill>
                  <a:srgbClr val="156082"/>
                </a:solidFill>
                <a:latin typeface="Arial"/>
                <a:cs typeface="Arial"/>
              </a:rPr>
              <a:t>　　</a:t>
            </a:r>
            <a:endParaRPr lang="en-US" altLang="ja-JP" sz="2650" b="1" spc="215" dirty="0">
              <a:solidFill>
                <a:srgbClr val="156082"/>
              </a:solidFill>
              <a:latin typeface="Arial"/>
              <a:cs typeface="Arial"/>
            </a:endParaRPr>
          </a:p>
          <a:p>
            <a:pPr marL="12700">
              <a:lnSpc>
                <a:spcPts val="2860"/>
              </a:lnSpc>
            </a:pPr>
            <a:r>
              <a:rPr lang="ja-JP" altLang="en-US" sz="2650" b="1" spc="-60" dirty="0">
                <a:solidFill>
                  <a:srgbClr val="156082"/>
                </a:solidFill>
                <a:latin typeface="Yu Gothic"/>
                <a:cs typeface="Yu Gothic"/>
              </a:rPr>
              <a:t>「仲介」 ③　</a:t>
            </a:r>
            <a:r>
              <a:rPr sz="2650" b="1" spc="-60" dirty="0" err="1">
                <a:solidFill>
                  <a:srgbClr val="156082"/>
                </a:solidFill>
                <a:latin typeface="Yu Gothic"/>
                <a:cs typeface="Yu Gothic"/>
              </a:rPr>
              <a:t>売主の意向確認</a:t>
            </a:r>
            <a:r>
              <a:rPr lang="ja-JP" altLang="en-US" sz="2650" b="1" spc="-60" dirty="0">
                <a:solidFill>
                  <a:srgbClr val="156082"/>
                </a:solidFill>
                <a:latin typeface="Yu Gothic"/>
                <a:cs typeface="Yu Gothic"/>
              </a:rPr>
              <a:t>　</a:t>
            </a:r>
            <a:r>
              <a:rPr sz="2650" b="1" spc="-20" dirty="0">
                <a:solidFill>
                  <a:srgbClr val="156082"/>
                </a:solidFill>
                <a:latin typeface="Arial"/>
                <a:cs typeface="Arial"/>
              </a:rPr>
              <a:t>(</a:t>
            </a:r>
            <a:r>
              <a:rPr lang="ja-JP" altLang="en-US" sz="2650" b="1" spc="-65" dirty="0">
                <a:solidFill>
                  <a:srgbClr val="156082"/>
                </a:solidFill>
                <a:latin typeface="Yu Gothic"/>
                <a:cs typeface="Arial"/>
              </a:rPr>
              <a:t>媒介契約</a:t>
            </a:r>
            <a:r>
              <a:rPr sz="2650" b="1" spc="-50" dirty="0">
                <a:solidFill>
                  <a:srgbClr val="156082"/>
                </a:solidFill>
                <a:latin typeface="Arial"/>
                <a:cs typeface="Arial"/>
              </a:rPr>
              <a:t>)</a:t>
            </a:r>
            <a:endParaRPr sz="2650" dirty="0">
              <a:latin typeface="Arial"/>
              <a:cs typeface="Arial"/>
            </a:endParaRPr>
          </a:p>
          <a:p>
            <a:pPr marL="12700">
              <a:lnSpc>
                <a:spcPts val="2860"/>
              </a:lnSpc>
            </a:pPr>
            <a:endParaRPr sz="2650" dirty="0">
              <a:latin typeface="Arial"/>
              <a:cs typeface="Arial"/>
            </a:endParaRPr>
          </a:p>
          <a:p>
            <a:pPr marL="12700">
              <a:lnSpc>
                <a:spcPts val="2860"/>
              </a:lnSpc>
            </a:pPr>
            <a:r>
              <a:rPr lang="ja-JP" altLang="en-US" sz="2650" b="1" spc="-65" dirty="0">
                <a:solidFill>
                  <a:srgbClr val="156082"/>
                </a:solidFill>
                <a:latin typeface="Yu Gothic"/>
                <a:cs typeface="Yu Gothic"/>
              </a:rPr>
              <a:t>「金城」 </a:t>
            </a:r>
            <a:r>
              <a:rPr lang="ja-JP" altLang="en-US" sz="2650" b="1" spc="-55" dirty="0">
                <a:solidFill>
                  <a:srgbClr val="156082"/>
                </a:solidFill>
                <a:latin typeface="Yu Gothic"/>
                <a:cs typeface="Yu Gothic"/>
              </a:rPr>
              <a:t>④　</a:t>
            </a:r>
            <a:r>
              <a:rPr sz="2650" b="1" spc="-55" dirty="0">
                <a:solidFill>
                  <a:srgbClr val="156082"/>
                </a:solidFill>
                <a:latin typeface="Yu Gothic"/>
                <a:cs typeface="Yu Gothic"/>
              </a:rPr>
              <a:t>相場</a:t>
            </a:r>
            <a:r>
              <a:rPr sz="2650" b="1" spc="-85" dirty="0">
                <a:solidFill>
                  <a:srgbClr val="156082"/>
                </a:solidFill>
                <a:latin typeface="Arial"/>
                <a:cs typeface="Arial"/>
              </a:rPr>
              <a:t>100%</a:t>
            </a:r>
            <a:r>
              <a:rPr sz="2650" b="1" spc="-60" dirty="0">
                <a:solidFill>
                  <a:srgbClr val="156082"/>
                </a:solidFill>
                <a:latin typeface="Yu Gothic"/>
                <a:cs typeface="Yu Gothic"/>
              </a:rPr>
              <a:t>で買取業者に紹介</a:t>
            </a:r>
            <a:endParaRPr sz="2650" dirty="0">
              <a:latin typeface="Yu Gothic"/>
              <a:cs typeface="Yu Gothic"/>
            </a:endParaRPr>
          </a:p>
          <a:p>
            <a:pPr marL="12700">
              <a:lnSpc>
                <a:spcPts val="2855"/>
              </a:lnSpc>
            </a:pPr>
            <a:endParaRPr sz="2650" dirty="0">
              <a:latin typeface="Arial"/>
              <a:cs typeface="Arial"/>
            </a:endParaRPr>
          </a:p>
          <a:p>
            <a:pPr marL="12700">
              <a:lnSpc>
                <a:spcPts val="2860"/>
              </a:lnSpc>
            </a:pPr>
            <a:r>
              <a:rPr lang="ja-JP" altLang="en-US" sz="2650" b="1" spc="-65" dirty="0">
                <a:solidFill>
                  <a:srgbClr val="156082"/>
                </a:solidFill>
                <a:latin typeface="Yu Gothic"/>
                <a:cs typeface="Yu Gothic"/>
              </a:rPr>
              <a:t>「金城」 </a:t>
            </a:r>
            <a:r>
              <a:rPr lang="ja-JP" altLang="en-US" sz="2650" b="1" spc="-60" dirty="0">
                <a:solidFill>
                  <a:srgbClr val="156082"/>
                </a:solidFill>
                <a:latin typeface="Yu Gothic"/>
                <a:cs typeface="Yu Gothic"/>
              </a:rPr>
              <a:t>⑤　</a:t>
            </a:r>
            <a:r>
              <a:rPr sz="2650" b="1" spc="-60" dirty="0" err="1">
                <a:solidFill>
                  <a:srgbClr val="156082"/>
                </a:solidFill>
                <a:latin typeface="Yu Gothic"/>
                <a:cs typeface="Yu Gothic"/>
              </a:rPr>
              <a:t>買取業者買付</a:t>
            </a:r>
            <a:endParaRPr sz="2650" dirty="0">
              <a:latin typeface="Yu Gothic"/>
              <a:cs typeface="Yu Gothic"/>
            </a:endParaRPr>
          </a:p>
          <a:p>
            <a:pPr marL="12700">
              <a:lnSpc>
                <a:spcPts val="2860"/>
              </a:lnSpc>
            </a:pPr>
            <a:endParaRPr sz="2650" dirty="0">
              <a:latin typeface="Arial"/>
              <a:cs typeface="Arial"/>
            </a:endParaRPr>
          </a:p>
          <a:p>
            <a:pPr marL="12700">
              <a:lnSpc>
                <a:spcPts val="2855"/>
              </a:lnSpc>
            </a:pPr>
            <a:r>
              <a:rPr lang="ja-JP" altLang="en-US" sz="2650" b="1" spc="-60" dirty="0">
                <a:solidFill>
                  <a:srgbClr val="156082"/>
                </a:solidFill>
                <a:latin typeface="Yu Gothic"/>
                <a:cs typeface="Yu Gothic"/>
              </a:rPr>
              <a:t>「仲介」 </a:t>
            </a:r>
            <a:r>
              <a:rPr lang="ja-JP" altLang="en-US" sz="2650" b="1" spc="-80" dirty="0">
                <a:solidFill>
                  <a:srgbClr val="156082"/>
                </a:solidFill>
                <a:latin typeface="Yu Gothic"/>
                <a:cs typeface="Yu Gothic"/>
              </a:rPr>
              <a:t>⑥　</a:t>
            </a:r>
            <a:r>
              <a:rPr sz="2650" b="1" spc="-80" dirty="0" err="1">
                <a:solidFill>
                  <a:srgbClr val="156082"/>
                </a:solidFill>
                <a:latin typeface="Yu Gothic"/>
                <a:cs typeface="Yu Gothic"/>
              </a:rPr>
              <a:t>売主・買取業者の意向が纏</a:t>
            </a:r>
            <a:r>
              <a:rPr lang="ja-JP" altLang="en-US" sz="2650" b="1" spc="-80" dirty="0">
                <a:solidFill>
                  <a:srgbClr val="156082"/>
                </a:solidFill>
                <a:latin typeface="Yu Gothic"/>
                <a:cs typeface="Yu Gothic"/>
              </a:rPr>
              <a:t>める</a:t>
            </a:r>
            <a:endParaRPr sz="2650" dirty="0">
              <a:latin typeface="Yu Gothic"/>
              <a:cs typeface="Yu Gothic"/>
            </a:endParaRPr>
          </a:p>
          <a:p>
            <a:pPr marL="12700">
              <a:lnSpc>
                <a:spcPts val="2860"/>
              </a:lnSpc>
            </a:pPr>
            <a:endParaRPr sz="2650" dirty="0">
              <a:latin typeface="Arial"/>
              <a:cs typeface="Arial"/>
            </a:endParaRPr>
          </a:p>
          <a:p>
            <a:pPr marL="12700">
              <a:lnSpc>
                <a:spcPts val="2860"/>
              </a:lnSpc>
            </a:pPr>
            <a:r>
              <a:rPr lang="ja-JP" altLang="en-US" sz="2650" b="1" spc="-65" dirty="0">
                <a:solidFill>
                  <a:srgbClr val="156082"/>
                </a:solidFill>
                <a:latin typeface="Yu Gothic"/>
                <a:cs typeface="Yu Gothic"/>
              </a:rPr>
              <a:t>「金城」 ⑦　</a:t>
            </a:r>
            <a:r>
              <a:rPr sz="2650" b="1" spc="-65" dirty="0" err="1">
                <a:solidFill>
                  <a:srgbClr val="156082"/>
                </a:solidFill>
                <a:latin typeface="Yu Gothic"/>
                <a:cs typeface="Yu Gothic"/>
              </a:rPr>
              <a:t>価格・条件を纏める</a:t>
            </a:r>
            <a:endParaRPr sz="2650" dirty="0">
              <a:latin typeface="Yu Gothic"/>
              <a:cs typeface="Yu Gothic"/>
            </a:endParaRPr>
          </a:p>
          <a:p>
            <a:pPr marL="12700">
              <a:lnSpc>
                <a:spcPts val="2855"/>
              </a:lnSpc>
            </a:pPr>
            <a:endParaRPr sz="2650" dirty="0">
              <a:latin typeface="Arial"/>
              <a:cs typeface="Arial"/>
            </a:endParaRPr>
          </a:p>
          <a:p>
            <a:pPr marL="12700">
              <a:lnSpc>
                <a:spcPts val="3020"/>
              </a:lnSpc>
            </a:pPr>
            <a:r>
              <a:rPr lang="ja-JP" altLang="en-US" sz="2650" b="1" spc="-60" dirty="0">
                <a:solidFill>
                  <a:srgbClr val="156082"/>
                </a:solidFill>
                <a:latin typeface="Yu Gothic"/>
                <a:cs typeface="Yu Gothic"/>
              </a:rPr>
              <a:t>「仲介」 ⑧　</a:t>
            </a:r>
            <a:r>
              <a:rPr sz="2650" b="1" spc="-60" dirty="0" err="1">
                <a:solidFill>
                  <a:srgbClr val="156082"/>
                </a:solidFill>
                <a:latin typeface="Yu Gothic"/>
                <a:cs typeface="Yu Gothic"/>
              </a:rPr>
              <a:t>売買契約</a:t>
            </a:r>
            <a:endParaRPr sz="2650" dirty="0">
              <a:latin typeface="Yu Gothic"/>
              <a:cs typeface="Yu Gothic"/>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87841" y="266073"/>
            <a:ext cx="6265545" cy="698500"/>
          </a:xfrm>
          <a:prstGeom prst="rect">
            <a:avLst/>
          </a:prstGeom>
        </p:spPr>
        <p:txBody>
          <a:bodyPr vert="horz" wrap="square" lIns="0" tIns="14604" rIns="0" bIns="0" rtlCol="0">
            <a:spAutoFit/>
          </a:bodyPr>
          <a:lstStyle/>
          <a:p>
            <a:pPr marL="12700">
              <a:lnSpc>
                <a:spcPct val="100000"/>
              </a:lnSpc>
              <a:spcBef>
                <a:spcPts val="114"/>
              </a:spcBef>
            </a:pPr>
            <a:r>
              <a:rPr b="0" dirty="0">
                <a:solidFill>
                  <a:srgbClr val="FFFF00"/>
                </a:solidFill>
                <a:latin typeface="Yu Gothic"/>
                <a:cs typeface="Yu Gothic"/>
              </a:rPr>
              <a:t>★</a:t>
            </a:r>
            <a:r>
              <a:rPr spc="125" dirty="0"/>
              <a:t>個人向け</a:t>
            </a:r>
            <a:r>
              <a:rPr spc="-370" dirty="0">
                <a:latin typeface="Arial"/>
                <a:cs typeface="Arial"/>
              </a:rPr>
              <a:t>BtoB</a:t>
            </a:r>
            <a:r>
              <a:rPr spc="-75" dirty="0"/>
              <a:t>サポート</a:t>
            </a:r>
          </a:p>
        </p:txBody>
      </p:sp>
      <p:sp>
        <p:nvSpPr>
          <p:cNvPr id="3" name="object 3"/>
          <p:cNvSpPr txBox="1"/>
          <p:nvPr/>
        </p:nvSpPr>
        <p:spPr>
          <a:xfrm>
            <a:off x="558780" y="1139470"/>
            <a:ext cx="6198235" cy="1331134"/>
          </a:xfrm>
          <a:prstGeom prst="rect">
            <a:avLst/>
          </a:prstGeom>
        </p:spPr>
        <p:txBody>
          <a:bodyPr vert="horz" wrap="square" lIns="0" tIns="12700" rIns="0" bIns="0" rtlCol="0">
            <a:spAutoFit/>
          </a:bodyPr>
          <a:lstStyle/>
          <a:p>
            <a:pPr marL="12700">
              <a:lnSpc>
                <a:spcPct val="100000"/>
              </a:lnSpc>
              <a:spcBef>
                <a:spcPts val="100"/>
              </a:spcBef>
            </a:pPr>
            <a:r>
              <a:rPr sz="2650" b="1" dirty="0">
                <a:solidFill>
                  <a:srgbClr val="156082"/>
                </a:solidFill>
                <a:latin typeface="Yu Gothic"/>
                <a:cs typeface="Yu Gothic"/>
              </a:rPr>
              <a:t>★ </a:t>
            </a:r>
            <a:r>
              <a:rPr lang="ja-JP" altLang="en-US" sz="2650" b="1" dirty="0">
                <a:solidFill>
                  <a:srgbClr val="156082"/>
                </a:solidFill>
                <a:latin typeface="Yu Gothic"/>
                <a:cs typeface="Yu Gothic"/>
              </a:rPr>
              <a:t>不動産営業コンサル</a:t>
            </a:r>
            <a:r>
              <a:rPr sz="2650" b="1" dirty="0">
                <a:solidFill>
                  <a:srgbClr val="156082"/>
                </a:solidFill>
                <a:latin typeface="Yu Gothic"/>
                <a:cs typeface="Yu Gothic"/>
              </a:rPr>
              <a:t>★</a:t>
            </a:r>
            <a:endParaRPr sz="2650" dirty="0">
              <a:latin typeface="Yu Gothic"/>
              <a:cs typeface="Yu Gothic"/>
            </a:endParaRPr>
          </a:p>
          <a:p>
            <a:pPr marL="1116330" indent="-270510">
              <a:lnSpc>
                <a:spcPts val="2455"/>
              </a:lnSpc>
              <a:spcBef>
                <a:spcPts val="2070"/>
              </a:spcBef>
              <a:buFont typeface="Arial"/>
              <a:buAutoNum type="arabicPeriod"/>
              <a:tabLst>
                <a:tab pos="1116330" algn="l"/>
              </a:tabLst>
            </a:pPr>
            <a:r>
              <a:rPr sz="2150" b="1" spc="-65" dirty="0">
                <a:solidFill>
                  <a:srgbClr val="156082"/>
                </a:solidFill>
                <a:latin typeface="Yu Gothic"/>
                <a:cs typeface="Yu Gothic"/>
              </a:rPr>
              <a:t>定期顧問</a:t>
            </a:r>
            <a:r>
              <a:rPr sz="2150" b="1" spc="-75" dirty="0">
                <a:solidFill>
                  <a:srgbClr val="156082"/>
                </a:solidFill>
                <a:latin typeface="Yu Gothic"/>
                <a:cs typeface="Yu Gothic"/>
              </a:rPr>
              <a:t>（</a:t>
            </a:r>
            <a:r>
              <a:rPr sz="2150" b="1" spc="-70" dirty="0">
                <a:solidFill>
                  <a:srgbClr val="156082"/>
                </a:solidFill>
                <a:latin typeface="Yu Gothic"/>
                <a:cs typeface="Yu Gothic"/>
              </a:rPr>
              <a:t>月額制</a:t>
            </a:r>
            <a:r>
              <a:rPr sz="2150" b="1" spc="-50" dirty="0">
                <a:solidFill>
                  <a:srgbClr val="156082"/>
                </a:solidFill>
                <a:latin typeface="Yu Gothic"/>
                <a:cs typeface="Yu Gothic"/>
              </a:rPr>
              <a:t>）</a:t>
            </a:r>
            <a:endParaRPr sz="2150" dirty="0">
              <a:latin typeface="Yu Gothic"/>
              <a:cs typeface="Yu Gothic"/>
            </a:endParaRPr>
          </a:p>
          <a:p>
            <a:pPr marL="1083310" lvl="1" indent="-185420">
              <a:lnSpc>
                <a:spcPts val="2455"/>
              </a:lnSpc>
              <a:buFont typeface="Arial"/>
              <a:buChar char="•"/>
              <a:tabLst>
                <a:tab pos="1083310" algn="l"/>
              </a:tabLst>
            </a:pPr>
            <a:r>
              <a:rPr sz="2150" b="1" spc="-75" dirty="0">
                <a:solidFill>
                  <a:srgbClr val="156082"/>
                </a:solidFill>
                <a:latin typeface="Yu Gothic"/>
                <a:cs typeface="Yu Gothic"/>
              </a:rPr>
              <a:t>ライトプラン（簡単な相談・アドバイス</a:t>
            </a:r>
            <a:r>
              <a:rPr sz="2150" b="1" spc="-50" dirty="0">
                <a:solidFill>
                  <a:srgbClr val="156082"/>
                </a:solidFill>
                <a:latin typeface="Yu Gothic"/>
                <a:cs typeface="Yu Gothic"/>
              </a:rPr>
              <a:t>）</a:t>
            </a:r>
            <a:endParaRPr sz="2150" dirty="0">
              <a:latin typeface="Yu Gothic"/>
              <a:cs typeface="Yu Gothic"/>
            </a:endParaRPr>
          </a:p>
        </p:txBody>
      </p:sp>
      <p:sp>
        <p:nvSpPr>
          <p:cNvPr id="4" name="object 4"/>
          <p:cNvSpPr txBox="1"/>
          <p:nvPr/>
        </p:nvSpPr>
        <p:spPr>
          <a:xfrm>
            <a:off x="7249772" y="2102659"/>
            <a:ext cx="2623185" cy="353060"/>
          </a:xfrm>
          <a:prstGeom prst="rect">
            <a:avLst/>
          </a:prstGeom>
        </p:spPr>
        <p:txBody>
          <a:bodyPr vert="horz" wrap="square" lIns="0" tIns="12065" rIns="0" bIns="0" rtlCol="0">
            <a:spAutoFit/>
          </a:bodyPr>
          <a:lstStyle/>
          <a:p>
            <a:pPr marL="12700">
              <a:lnSpc>
                <a:spcPct val="100000"/>
              </a:lnSpc>
              <a:spcBef>
                <a:spcPts val="95"/>
              </a:spcBef>
              <a:tabLst>
                <a:tab pos="435609" algn="l"/>
                <a:tab pos="1544955" algn="l"/>
              </a:tabLst>
            </a:pPr>
            <a:r>
              <a:rPr sz="2150" b="1" spc="-50" dirty="0">
                <a:solidFill>
                  <a:srgbClr val="156082"/>
                </a:solidFill>
                <a:latin typeface="Yu Gothic"/>
                <a:cs typeface="Yu Gothic"/>
              </a:rPr>
              <a:t>：</a:t>
            </a:r>
            <a:r>
              <a:rPr sz="2150" b="1" dirty="0">
                <a:solidFill>
                  <a:srgbClr val="156082"/>
                </a:solidFill>
                <a:latin typeface="Yu Gothic"/>
                <a:cs typeface="Yu Gothic"/>
              </a:rPr>
              <a:t>	</a:t>
            </a:r>
            <a:r>
              <a:rPr sz="2150" b="1" spc="-55" dirty="0">
                <a:solidFill>
                  <a:srgbClr val="156082"/>
                </a:solidFill>
                <a:latin typeface="Arial"/>
                <a:cs typeface="Arial"/>
              </a:rPr>
              <a:t>3</a:t>
            </a:r>
            <a:r>
              <a:rPr sz="2150" b="1" spc="-55" dirty="0">
                <a:solidFill>
                  <a:srgbClr val="156082"/>
                </a:solidFill>
                <a:latin typeface="Yu Gothic"/>
                <a:cs typeface="Yu Gothic"/>
              </a:rPr>
              <a:t>万円</a:t>
            </a:r>
            <a:r>
              <a:rPr sz="2150" b="1" spc="-50" dirty="0">
                <a:solidFill>
                  <a:srgbClr val="156082"/>
                </a:solidFill>
                <a:latin typeface="Yu Gothic"/>
                <a:cs typeface="Yu Gothic"/>
              </a:rPr>
              <a:t>～</a:t>
            </a:r>
            <a:r>
              <a:rPr sz="2150" b="1" dirty="0">
                <a:solidFill>
                  <a:srgbClr val="156082"/>
                </a:solidFill>
                <a:latin typeface="Yu Gothic"/>
                <a:cs typeface="Yu Gothic"/>
              </a:rPr>
              <a:t>	</a:t>
            </a:r>
            <a:r>
              <a:rPr sz="2150" b="1" spc="-55" dirty="0">
                <a:solidFill>
                  <a:srgbClr val="156082"/>
                </a:solidFill>
                <a:latin typeface="Arial"/>
                <a:cs typeface="Arial"/>
              </a:rPr>
              <a:t>5</a:t>
            </a:r>
            <a:r>
              <a:rPr sz="2150" b="1" spc="-55" dirty="0">
                <a:solidFill>
                  <a:srgbClr val="156082"/>
                </a:solidFill>
                <a:latin typeface="Yu Gothic"/>
                <a:cs typeface="Yu Gothic"/>
              </a:rPr>
              <a:t>万</a:t>
            </a:r>
            <a:r>
              <a:rPr sz="2150" b="1" spc="-60" dirty="0">
                <a:solidFill>
                  <a:srgbClr val="156082"/>
                </a:solidFill>
                <a:latin typeface="Yu Gothic"/>
                <a:cs typeface="Yu Gothic"/>
              </a:rPr>
              <a:t>円</a:t>
            </a:r>
            <a:r>
              <a:rPr sz="2150" b="1" spc="220" dirty="0">
                <a:solidFill>
                  <a:srgbClr val="156082"/>
                </a:solidFill>
                <a:latin typeface="Arial"/>
                <a:cs typeface="Arial"/>
              </a:rPr>
              <a:t>/</a:t>
            </a:r>
            <a:r>
              <a:rPr sz="2150" b="1" spc="-50" dirty="0">
                <a:solidFill>
                  <a:srgbClr val="156082"/>
                </a:solidFill>
                <a:latin typeface="Yu Gothic"/>
                <a:cs typeface="Yu Gothic"/>
              </a:rPr>
              <a:t>月</a:t>
            </a:r>
            <a:endParaRPr sz="2150">
              <a:latin typeface="Yu Gothic"/>
              <a:cs typeface="Yu Gothic"/>
            </a:endParaRPr>
          </a:p>
        </p:txBody>
      </p:sp>
      <p:sp>
        <p:nvSpPr>
          <p:cNvPr id="5" name="object 5"/>
          <p:cNvSpPr txBox="1"/>
          <p:nvPr/>
        </p:nvSpPr>
        <p:spPr>
          <a:xfrm>
            <a:off x="1392433" y="2396766"/>
            <a:ext cx="8610600" cy="4555671"/>
          </a:xfrm>
          <a:prstGeom prst="rect">
            <a:avLst/>
          </a:prstGeom>
        </p:spPr>
        <p:txBody>
          <a:bodyPr vert="horz" wrap="square" lIns="0" tIns="12065" rIns="0" bIns="0" rtlCol="0">
            <a:spAutoFit/>
          </a:bodyPr>
          <a:lstStyle/>
          <a:p>
            <a:pPr marL="249554" indent="-185420">
              <a:lnSpc>
                <a:spcPts val="2455"/>
              </a:lnSpc>
              <a:spcBef>
                <a:spcPts val="95"/>
              </a:spcBef>
              <a:buFont typeface="Arial"/>
              <a:buChar char="•"/>
              <a:tabLst>
                <a:tab pos="249554" algn="l"/>
                <a:tab pos="5864225" algn="l"/>
                <a:tab pos="6287770" algn="l"/>
              </a:tabLst>
            </a:pPr>
            <a:r>
              <a:rPr sz="2150" b="1" spc="-55" dirty="0" err="1">
                <a:solidFill>
                  <a:srgbClr val="156082"/>
                </a:solidFill>
                <a:latin typeface="Yu Gothic"/>
                <a:cs typeface="Yu Gothic"/>
              </a:rPr>
              <a:t>標準プ</a:t>
            </a:r>
            <a:r>
              <a:rPr sz="2150" b="1" spc="-75" dirty="0" err="1">
                <a:solidFill>
                  <a:srgbClr val="156082"/>
                </a:solidFill>
                <a:latin typeface="Yu Gothic"/>
                <a:cs typeface="Yu Gothic"/>
              </a:rPr>
              <a:t>ラン</a:t>
            </a:r>
            <a:r>
              <a:rPr lang="ja-JP" altLang="en-US" sz="2150" b="1" spc="-75" dirty="0">
                <a:solidFill>
                  <a:srgbClr val="156082"/>
                </a:solidFill>
                <a:latin typeface="Yu Gothic"/>
                <a:cs typeface="Yu Gothic"/>
              </a:rPr>
              <a:t>　</a:t>
            </a:r>
            <a:r>
              <a:rPr sz="2150" b="1" spc="-75" dirty="0">
                <a:solidFill>
                  <a:srgbClr val="156082"/>
                </a:solidFill>
                <a:latin typeface="Yu Gothic"/>
                <a:cs typeface="Yu Gothic"/>
              </a:rPr>
              <a:t>（</a:t>
            </a:r>
            <a:r>
              <a:rPr sz="2150" b="1" spc="-75" dirty="0" err="1">
                <a:solidFill>
                  <a:srgbClr val="156082"/>
                </a:solidFill>
                <a:latin typeface="Yu Gothic"/>
                <a:cs typeface="Yu Gothic"/>
              </a:rPr>
              <a:t>定</a:t>
            </a:r>
            <a:r>
              <a:rPr sz="2150" b="1" spc="-55" dirty="0" err="1">
                <a:solidFill>
                  <a:srgbClr val="156082"/>
                </a:solidFill>
                <a:latin typeface="Yu Gothic"/>
                <a:cs typeface="Yu Gothic"/>
              </a:rPr>
              <a:t>期</a:t>
            </a:r>
            <a:r>
              <a:rPr sz="2150" b="1" spc="-75" dirty="0" err="1">
                <a:solidFill>
                  <a:srgbClr val="156082"/>
                </a:solidFill>
                <a:latin typeface="Yu Gothic"/>
                <a:cs typeface="Yu Gothic"/>
              </a:rPr>
              <a:t>的な</a:t>
            </a:r>
            <a:r>
              <a:rPr sz="2150" b="1" spc="-55" dirty="0" err="1">
                <a:solidFill>
                  <a:srgbClr val="156082"/>
                </a:solidFill>
                <a:latin typeface="Yu Gothic"/>
                <a:cs typeface="Yu Gothic"/>
              </a:rPr>
              <a:t>会</a:t>
            </a:r>
            <a:r>
              <a:rPr sz="2150" b="1" spc="-95" dirty="0" err="1">
                <a:solidFill>
                  <a:srgbClr val="156082"/>
                </a:solidFill>
                <a:latin typeface="Yu Gothic"/>
                <a:cs typeface="Yu Gothic"/>
              </a:rPr>
              <a:t>議</a:t>
            </a:r>
            <a:r>
              <a:rPr sz="2150" b="1" spc="-55" dirty="0">
                <a:solidFill>
                  <a:srgbClr val="156082"/>
                </a:solidFill>
                <a:latin typeface="Yu Gothic"/>
                <a:cs typeface="Yu Gothic"/>
              </a:rPr>
              <a:t>・</a:t>
            </a:r>
            <a:r>
              <a:rPr lang="ja-JP" altLang="en-US" sz="2150" b="1" spc="-75" dirty="0">
                <a:solidFill>
                  <a:srgbClr val="156082"/>
                </a:solidFill>
                <a:latin typeface="Yu Gothic"/>
                <a:cs typeface="Yu Gothic"/>
              </a:rPr>
              <a:t>実務支援</a:t>
            </a:r>
            <a:r>
              <a:rPr sz="2150" b="1" spc="-50" dirty="0">
                <a:solidFill>
                  <a:srgbClr val="156082"/>
                </a:solidFill>
                <a:latin typeface="Yu Gothic"/>
                <a:cs typeface="Yu Gothic"/>
              </a:rPr>
              <a:t>）</a:t>
            </a:r>
            <a:r>
              <a:rPr sz="2150" b="1" dirty="0">
                <a:solidFill>
                  <a:srgbClr val="156082"/>
                </a:solidFill>
                <a:latin typeface="Yu Gothic"/>
                <a:cs typeface="Yu Gothic"/>
              </a:rPr>
              <a:t>	</a:t>
            </a:r>
            <a:r>
              <a:rPr sz="2150" b="1" spc="-50" dirty="0">
                <a:solidFill>
                  <a:srgbClr val="156082"/>
                </a:solidFill>
                <a:latin typeface="Yu Gothic"/>
                <a:cs typeface="Yu Gothic"/>
              </a:rPr>
              <a:t>：</a:t>
            </a:r>
            <a:r>
              <a:rPr sz="2150" b="1" dirty="0">
                <a:solidFill>
                  <a:srgbClr val="156082"/>
                </a:solidFill>
                <a:latin typeface="Yu Gothic"/>
                <a:cs typeface="Yu Gothic"/>
              </a:rPr>
              <a:t>	</a:t>
            </a:r>
            <a:r>
              <a:rPr sz="2150" b="1" spc="-55" dirty="0">
                <a:solidFill>
                  <a:srgbClr val="156082"/>
                </a:solidFill>
                <a:latin typeface="Arial"/>
                <a:cs typeface="Arial"/>
              </a:rPr>
              <a:t>5</a:t>
            </a:r>
            <a:r>
              <a:rPr sz="2150" b="1" spc="-55" dirty="0">
                <a:solidFill>
                  <a:srgbClr val="156082"/>
                </a:solidFill>
                <a:latin typeface="Yu Gothic"/>
                <a:cs typeface="Yu Gothic"/>
              </a:rPr>
              <a:t>万円</a:t>
            </a:r>
            <a:r>
              <a:rPr sz="2150" b="1" spc="-65" dirty="0">
                <a:solidFill>
                  <a:srgbClr val="156082"/>
                </a:solidFill>
                <a:latin typeface="Yu Gothic"/>
                <a:cs typeface="Yu Gothic"/>
              </a:rPr>
              <a:t>～</a:t>
            </a:r>
            <a:r>
              <a:rPr sz="2150" b="1" spc="-65" dirty="0">
                <a:solidFill>
                  <a:srgbClr val="156082"/>
                </a:solidFill>
                <a:latin typeface="Arial"/>
                <a:cs typeface="Arial"/>
              </a:rPr>
              <a:t>10</a:t>
            </a:r>
            <a:r>
              <a:rPr sz="2150" b="1" spc="-75" dirty="0">
                <a:solidFill>
                  <a:srgbClr val="156082"/>
                </a:solidFill>
                <a:latin typeface="Yu Gothic"/>
                <a:cs typeface="Yu Gothic"/>
              </a:rPr>
              <a:t>万</a:t>
            </a:r>
            <a:r>
              <a:rPr sz="2150" b="1" spc="-60" dirty="0">
                <a:solidFill>
                  <a:srgbClr val="156082"/>
                </a:solidFill>
                <a:latin typeface="Yu Gothic"/>
                <a:cs typeface="Yu Gothic"/>
              </a:rPr>
              <a:t>円</a:t>
            </a:r>
            <a:r>
              <a:rPr sz="2150" b="1" spc="220" dirty="0">
                <a:solidFill>
                  <a:srgbClr val="156082"/>
                </a:solidFill>
                <a:latin typeface="Arial"/>
                <a:cs typeface="Arial"/>
              </a:rPr>
              <a:t>/</a:t>
            </a:r>
            <a:r>
              <a:rPr sz="2150" b="1" spc="-50" dirty="0">
                <a:solidFill>
                  <a:srgbClr val="156082"/>
                </a:solidFill>
                <a:latin typeface="Yu Gothic"/>
                <a:cs typeface="Yu Gothic"/>
              </a:rPr>
              <a:t>月</a:t>
            </a:r>
            <a:endParaRPr lang="en-US" sz="2150" b="1" spc="-50" dirty="0">
              <a:solidFill>
                <a:srgbClr val="156082"/>
              </a:solidFill>
              <a:latin typeface="Yu Gothic"/>
              <a:cs typeface="Yu Gothic"/>
            </a:endParaRPr>
          </a:p>
          <a:p>
            <a:pPr marL="249554" indent="-185420">
              <a:lnSpc>
                <a:spcPts val="2455"/>
              </a:lnSpc>
              <a:spcBef>
                <a:spcPts val="95"/>
              </a:spcBef>
              <a:buFont typeface="Arial"/>
              <a:buChar char="•"/>
              <a:tabLst>
                <a:tab pos="249554" algn="l"/>
                <a:tab pos="5864225" algn="l"/>
                <a:tab pos="6287770" algn="l"/>
              </a:tabLst>
            </a:pPr>
            <a:r>
              <a:rPr lang="en-US" altLang="ja-JP" sz="2150" b="1" spc="-50" dirty="0">
                <a:solidFill>
                  <a:srgbClr val="FF0000"/>
                </a:solidFill>
                <a:latin typeface="Yu Gothic"/>
                <a:cs typeface="Yu Gothic"/>
              </a:rPr>
              <a:t>※</a:t>
            </a:r>
            <a:r>
              <a:rPr lang="ja-JP" altLang="en-US" sz="2150" b="1" spc="-50" dirty="0">
                <a:solidFill>
                  <a:srgbClr val="FF0000"/>
                </a:solidFill>
                <a:latin typeface="Yu Gothic"/>
                <a:cs typeface="Yu Gothic"/>
              </a:rPr>
              <a:t>お試しプラン　月</a:t>
            </a:r>
            <a:r>
              <a:rPr lang="en-US" altLang="ja-JP" sz="2150" b="1" spc="-50" dirty="0">
                <a:solidFill>
                  <a:srgbClr val="FF0000"/>
                </a:solidFill>
                <a:latin typeface="Yu Gothic"/>
                <a:cs typeface="Yu Gothic"/>
              </a:rPr>
              <a:t>3</a:t>
            </a:r>
            <a:r>
              <a:rPr lang="ja-JP" altLang="en-US" sz="2150" b="1" spc="-50" dirty="0">
                <a:solidFill>
                  <a:srgbClr val="FF0000"/>
                </a:solidFill>
                <a:latin typeface="Yu Gothic"/>
                <a:cs typeface="Yu Gothic"/>
              </a:rPr>
              <a:t>万円の</a:t>
            </a:r>
            <a:r>
              <a:rPr lang="en-US" altLang="ja-JP" sz="2150" b="1" spc="-50" dirty="0">
                <a:solidFill>
                  <a:srgbClr val="FF0000"/>
                </a:solidFill>
                <a:latin typeface="Yu Gothic"/>
                <a:cs typeface="Yu Gothic"/>
              </a:rPr>
              <a:t>3</a:t>
            </a:r>
            <a:r>
              <a:rPr lang="ja-JP" altLang="en-US" sz="2150" b="1" spc="-50" dirty="0">
                <a:solidFill>
                  <a:srgbClr val="FF0000"/>
                </a:solidFill>
                <a:latin typeface="Yu Gothic"/>
                <a:cs typeface="Yu Gothic"/>
              </a:rPr>
              <a:t>カ月プランあり</a:t>
            </a:r>
            <a:endParaRPr sz="2150" dirty="0">
              <a:solidFill>
                <a:srgbClr val="FF0000"/>
              </a:solidFill>
              <a:latin typeface="Yu Gothic"/>
              <a:cs typeface="Yu Gothic"/>
            </a:endParaRPr>
          </a:p>
          <a:p>
            <a:pPr marL="283210" indent="-270510">
              <a:lnSpc>
                <a:spcPts val="2455"/>
              </a:lnSpc>
              <a:spcBef>
                <a:spcPts val="2065"/>
              </a:spcBef>
              <a:buFont typeface="Arial"/>
              <a:buAutoNum type="arabicPeriod" startAt="2"/>
              <a:tabLst>
                <a:tab pos="283210" algn="l"/>
              </a:tabLst>
            </a:pPr>
            <a:r>
              <a:rPr sz="2150" b="1" spc="-75" dirty="0" err="1">
                <a:solidFill>
                  <a:srgbClr val="156082"/>
                </a:solidFill>
                <a:latin typeface="Yu Gothic"/>
                <a:cs typeface="Yu Gothic"/>
              </a:rPr>
              <a:t>スポット相談（</a:t>
            </a:r>
            <a:r>
              <a:rPr sz="2150" b="1" spc="-65" dirty="0" err="1">
                <a:solidFill>
                  <a:srgbClr val="156082"/>
                </a:solidFill>
                <a:latin typeface="Yu Gothic"/>
                <a:cs typeface="Yu Gothic"/>
              </a:rPr>
              <a:t>単発</a:t>
            </a:r>
            <a:r>
              <a:rPr sz="2150" b="1" spc="-50" dirty="0">
                <a:solidFill>
                  <a:srgbClr val="156082"/>
                </a:solidFill>
                <a:latin typeface="Yu Gothic"/>
                <a:cs typeface="Yu Gothic"/>
              </a:rPr>
              <a:t>）</a:t>
            </a:r>
            <a:endParaRPr sz="2150" dirty="0">
              <a:latin typeface="Yu Gothic"/>
              <a:cs typeface="Yu Gothic"/>
            </a:endParaRPr>
          </a:p>
          <a:p>
            <a:pPr marL="249554" lvl="1" indent="-185420">
              <a:lnSpc>
                <a:spcPts val="2455"/>
              </a:lnSpc>
              <a:buChar char="•"/>
              <a:tabLst>
                <a:tab pos="249554" algn="l"/>
              </a:tabLst>
            </a:pPr>
            <a:r>
              <a:rPr sz="2150" b="1" spc="-50" dirty="0">
                <a:solidFill>
                  <a:srgbClr val="156082"/>
                </a:solidFill>
                <a:latin typeface="Arial"/>
                <a:cs typeface="Arial"/>
              </a:rPr>
              <a:t>1</a:t>
            </a:r>
            <a:r>
              <a:rPr sz="2150" b="1" spc="-70" dirty="0">
                <a:solidFill>
                  <a:srgbClr val="156082"/>
                </a:solidFill>
                <a:latin typeface="Yu Gothic"/>
                <a:cs typeface="Yu Gothic"/>
              </a:rPr>
              <a:t>時間あたり：</a:t>
            </a:r>
            <a:r>
              <a:rPr sz="2150" b="1" spc="-70" dirty="0">
                <a:solidFill>
                  <a:srgbClr val="156082"/>
                </a:solidFill>
                <a:latin typeface="Arial"/>
                <a:cs typeface="Arial"/>
              </a:rPr>
              <a:t>1</a:t>
            </a:r>
            <a:r>
              <a:rPr sz="2150" b="1" spc="-75" dirty="0">
                <a:solidFill>
                  <a:srgbClr val="156082"/>
                </a:solidFill>
                <a:latin typeface="Yu Gothic"/>
                <a:cs typeface="Yu Gothic"/>
              </a:rPr>
              <a:t>万円</a:t>
            </a:r>
            <a:r>
              <a:rPr sz="2150" b="1" spc="-60" dirty="0">
                <a:solidFill>
                  <a:srgbClr val="156082"/>
                </a:solidFill>
                <a:latin typeface="Yu Gothic"/>
                <a:cs typeface="Yu Gothic"/>
              </a:rPr>
              <a:t>～</a:t>
            </a:r>
            <a:r>
              <a:rPr sz="2150" b="1" spc="-60" dirty="0">
                <a:solidFill>
                  <a:srgbClr val="156082"/>
                </a:solidFill>
                <a:latin typeface="Arial"/>
                <a:cs typeface="Arial"/>
              </a:rPr>
              <a:t>2</a:t>
            </a:r>
            <a:r>
              <a:rPr sz="2150" b="1" spc="-65" dirty="0">
                <a:solidFill>
                  <a:srgbClr val="156082"/>
                </a:solidFill>
                <a:latin typeface="Yu Gothic"/>
                <a:cs typeface="Yu Gothic"/>
              </a:rPr>
              <a:t>万円</a:t>
            </a:r>
            <a:endParaRPr sz="2150" dirty="0">
              <a:latin typeface="Yu Gothic"/>
              <a:cs typeface="Yu Gothic"/>
            </a:endParaRPr>
          </a:p>
          <a:p>
            <a:pPr marL="283210" indent="-270510">
              <a:lnSpc>
                <a:spcPts val="2475"/>
              </a:lnSpc>
              <a:spcBef>
                <a:spcPts val="2065"/>
              </a:spcBef>
              <a:buFont typeface="Arial"/>
              <a:buAutoNum type="arabicPeriod" startAt="3"/>
              <a:tabLst>
                <a:tab pos="283210" algn="l"/>
              </a:tabLst>
            </a:pPr>
            <a:r>
              <a:rPr sz="2150" b="1" spc="-70" dirty="0">
                <a:solidFill>
                  <a:srgbClr val="156082"/>
                </a:solidFill>
                <a:latin typeface="Yu Gothic"/>
                <a:cs typeface="Yu Gothic"/>
              </a:rPr>
              <a:t>成果報酬型</a:t>
            </a:r>
            <a:r>
              <a:rPr sz="2150" b="1" spc="-75" dirty="0">
                <a:solidFill>
                  <a:srgbClr val="156082"/>
                </a:solidFill>
                <a:latin typeface="Yu Gothic"/>
                <a:cs typeface="Yu Gothic"/>
              </a:rPr>
              <a:t>（成功報酬</a:t>
            </a:r>
            <a:r>
              <a:rPr sz="2150" b="1" spc="-50" dirty="0">
                <a:solidFill>
                  <a:srgbClr val="156082"/>
                </a:solidFill>
                <a:latin typeface="Yu Gothic"/>
                <a:cs typeface="Yu Gothic"/>
              </a:rPr>
              <a:t>）</a:t>
            </a:r>
            <a:endParaRPr sz="2150" dirty="0">
              <a:latin typeface="Yu Gothic"/>
              <a:cs typeface="Yu Gothic"/>
            </a:endParaRPr>
          </a:p>
          <a:p>
            <a:pPr marL="249554" lvl="1" indent="-185420">
              <a:lnSpc>
                <a:spcPts val="2475"/>
              </a:lnSpc>
              <a:buChar char="•"/>
              <a:tabLst>
                <a:tab pos="249554" algn="l"/>
              </a:tabLst>
            </a:pPr>
            <a:r>
              <a:rPr sz="2150" b="1" spc="-55" dirty="0">
                <a:solidFill>
                  <a:srgbClr val="156082"/>
                </a:solidFill>
                <a:latin typeface="Arial"/>
                <a:cs typeface="Arial"/>
              </a:rPr>
              <a:t>WIN</a:t>
            </a:r>
            <a:r>
              <a:rPr sz="2150" b="1" spc="-55" dirty="0">
                <a:solidFill>
                  <a:srgbClr val="156082"/>
                </a:solidFill>
                <a:latin typeface="Yu Gothic"/>
                <a:cs typeface="Yu Gothic"/>
              </a:rPr>
              <a:t>サポート</a:t>
            </a:r>
            <a:r>
              <a:rPr sz="2150" b="1" spc="-75" dirty="0">
                <a:solidFill>
                  <a:srgbClr val="156082"/>
                </a:solidFill>
                <a:latin typeface="Yu Gothic"/>
                <a:cs typeface="Yu Gothic"/>
              </a:rPr>
              <a:t>（売上の</a:t>
            </a:r>
            <a:r>
              <a:rPr sz="2150" b="1" spc="-65" dirty="0">
                <a:solidFill>
                  <a:srgbClr val="156082"/>
                </a:solidFill>
                <a:latin typeface="Arial"/>
                <a:cs typeface="Arial"/>
              </a:rPr>
              <a:t>50%</a:t>
            </a:r>
            <a:r>
              <a:rPr sz="2150" b="1" spc="-65" dirty="0">
                <a:solidFill>
                  <a:srgbClr val="156082"/>
                </a:solidFill>
                <a:latin typeface="Yu Gothic"/>
                <a:cs typeface="Yu Gothic"/>
              </a:rPr>
              <a:t>）</a:t>
            </a:r>
            <a:r>
              <a:rPr sz="2150" spc="-65" dirty="0">
                <a:solidFill>
                  <a:srgbClr val="156082"/>
                </a:solidFill>
                <a:latin typeface="SimSun-ExtB"/>
                <a:cs typeface="SimSun-ExtB"/>
              </a:rPr>
              <a:t>※</a:t>
            </a:r>
            <a:r>
              <a:rPr sz="2150" b="1" spc="-75" dirty="0">
                <a:solidFill>
                  <a:srgbClr val="156082"/>
                </a:solidFill>
                <a:latin typeface="Yu Gothic"/>
                <a:cs typeface="Yu Gothic"/>
              </a:rPr>
              <a:t>紹介料として</a:t>
            </a:r>
            <a:endParaRPr sz="2150" dirty="0">
              <a:latin typeface="Yu Gothic"/>
              <a:cs typeface="Yu Gothic"/>
            </a:endParaRPr>
          </a:p>
          <a:p>
            <a:pPr marL="12700">
              <a:lnSpc>
                <a:spcPts val="2455"/>
              </a:lnSpc>
              <a:spcBef>
                <a:spcPts val="2025"/>
              </a:spcBef>
            </a:pPr>
            <a:r>
              <a:rPr sz="2150" b="1" spc="-75" dirty="0">
                <a:solidFill>
                  <a:srgbClr val="156082"/>
                </a:solidFill>
                <a:latin typeface="Yu Gothic"/>
                <a:cs typeface="Yu Gothic"/>
              </a:rPr>
              <a:t>顧問料の決まり方</a:t>
            </a:r>
            <a:endParaRPr sz="2150" dirty="0">
              <a:latin typeface="Yu Gothic"/>
              <a:cs typeface="Yu Gothic"/>
            </a:endParaRPr>
          </a:p>
          <a:p>
            <a:pPr marL="249554" lvl="1" indent="-185420">
              <a:lnSpc>
                <a:spcPts val="2320"/>
              </a:lnSpc>
              <a:buFont typeface="Arial"/>
              <a:buChar char="•"/>
              <a:tabLst>
                <a:tab pos="249554" algn="l"/>
              </a:tabLst>
            </a:pPr>
            <a:r>
              <a:rPr sz="2150" b="1" spc="-65" dirty="0">
                <a:solidFill>
                  <a:srgbClr val="156082"/>
                </a:solidFill>
                <a:latin typeface="Yu Gothic"/>
                <a:cs typeface="Yu Gothic"/>
              </a:rPr>
              <a:t>業務内容</a:t>
            </a:r>
            <a:r>
              <a:rPr sz="2150" b="1" spc="-75" dirty="0">
                <a:solidFill>
                  <a:srgbClr val="156082"/>
                </a:solidFill>
                <a:latin typeface="Yu Gothic"/>
                <a:cs typeface="Yu Gothic"/>
              </a:rPr>
              <a:t>（</a:t>
            </a:r>
            <a:r>
              <a:rPr sz="2150" b="1" spc="20" dirty="0">
                <a:solidFill>
                  <a:srgbClr val="156082"/>
                </a:solidFill>
                <a:latin typeface="Yu Gothic"/>
                <a:cs typeface="Yu Gothic"/>
              </a:rPr>
              <a:t>相談のみ</a:t>
            </a:r>
            <a:r>
              <a:rPr sz="2150" b="1" spc="-155" dirty="0">
                <a:solidFill>
                  <a:srgbClr val="156082"/>
                </a:solidFill>
                <a:latin typeface="Arial"/>
                <a:cs typeface="Arial"/>
              </a:rPr>
              <a:t>or</a:t>
            </a:r>
            <a:r>
              <a:rPr sz="2150" b="1" spc="-50" dirty="0">
                <a:solidFill>
                  <a:srgbClr val="156082"/>
                </a:solidFill>
                <a:latin typeface="Arial"/>
                <a:cs typeface="Arial"/>
              </a:rPr>
              <a:t> </a:t>
            </a:r>
            <a:r>
              <a:rPr sz="2150" b="1" spc="-70" dirty="0">
                <a:solidFill>
                  <a:srgbClr val="156082"/>
                </a:solidFill>
                <a:latin typeface="Yu Gothic"/>
                <a:cs typeface="Yu Gothic"/>
              </a:rPr>
              <a:t>実務支援あり</a:t>
            </a:r>
            <a:r>
              <a:rPr sz="2150" b="1" spc="-50" dirty="0">
                <a:solidFill>
                  <a:srgbClr val="156082"/>
                </a:solidFill>
                <a:latin typeface="Yu Gothic"/>
                <a:cs typeface="Yu Gothic"/>
              </a:rPr>
              <a:t>）</a:t>
            </a:r>
            <a:endParaRPr sz="2150" dirty="0">
              <a:latin typeface="Yu Gothic"/>
              <a:cs typeface="Yu Gothic"/>
            </a:endParaRPr>
          </a:p>
          <a:p>
            <a:pPr marL="249554" lvl="1" indent="-185420">
              <a:lnSpc>
                <a:spcPts val="2320"/>
              </a:lnSpc>
              <a:buFont typeface="Arial"/>
              <a:buChar char="•"/>
              <a:tabLst>
                <a:tab pos="249554" algn="l"/>
              </a:tabLst>
            </a:pPr>
            <a:r>
              <a:rPr sz="2150" b="1" spc="-55" dirty="0" err="1">
                <a:solidFill>
                  <a:srgbClr val="156082"/>
                </a:solidFill>
                <a:latin typeface="Yu Gothic"/>
                <a:cs typeface="Yu Gothic"/>
              </a:rPr>
              <a:t>関与度</a:t>
            </a:r>
            <a:r>
              <a:rPr sz="2150" b="1" spc="-75" dirty="0">
                <a:solidFill>
                  <a:srgbClr val="156082"/>
                </a:solidFill>
                <a:latin typeface="Yu Gothic"/>
                <a:cs typeface="Yu Gothic"/>
              </a:rPr>
              <a:t>（</a:t>
            </a:r>
            <a:r>
              <a:rPr lang="ja-JP" altLang="en-US" sz="2150" b="1" spc="20" dirty="0">
                <a:solidFill>
                  <a:srgbClr val="156082"/>
                </a:solidFill>
                <a:latin typeface="Yu Gothic"/>
                <a:cs typeface="Yu Gothic"/>
              </a:rPr>
              <a:t>相談のみ</a:t>
            </a:r>
            <a:r>
              <a:rPr sz="2150" b="1" spc="-155" dirty="0">
                <a:solidFill>
                  <a:srgbClr val="156082"/>
                </a:solidFill>
                <a:latin typeface="Arial"/>
                <a:cs typeface="Arial"/>
              </a:rPr>
              <a:t>or</a:t>
            </a:r>
            <a:r>
              <a:rPr sz="2150" b="1" spc="-10" dirty="0">
                <a:solidFill>
                  <a:srgbClr val="156082"/>
                </a:solidFill>
                <a:latin typeface="Arial"/>
                <a:cs typeface="Arial"/>
              </a:rPr>
              <a:t> </a:t>
            </a:r>
            <a:r>
              <a:rPr sz="2150" b="1" spc="-55" dirty="0">
                <a:solidFill>
                  <a:srgbClr val="156082"/>
                </a:solidFill>
                <a:latin typeface="Yu Gothic"/>
                <a:cs typeface="Yu Gothic"/>
              </a:rPr>
              <a:t>週</a:t>
            </a:r>
            <a:r>
              <a:rPr sz="2150" b="1" spc="-55" dirty="0">
                <a:solidFill>
                  <a:srgbClr val="156082"/>
                </a:solidFill>
                <a:latin typeface="Arial"/>
                <a:cs typeface="Arial"/>
              </a:rPr>
              <a:t>1</a:t>
            </a:r>
            <a:r>
              <a:rPr sz="2150" b="1" spc="-75" dirty="0">
                <a:solidFill>
                  <a:srgbClr val="156082"/>
                </a:solidFill>
                <a:latin typeface="Yu Gothic"/>
                <a:cs typeface="Yu Gothic"/>
              </a:rPr>
              <a:t>回の打ち合わせ</a:t>
            </a:r>
            <a:r>
              <a:rPr sz="2150" b="1" spc="-50" dirty="0">
                <a:solidFill>
                  <a:srgbClr val="156082"/>
                </a:solidFill>
                <a:latin typeface="Yu Gothic"/>
                <a:cs typeface="Yu Gothic"/>
              </a:rPr>
              <a:t>）</a:t>
            </a:r>
            <a:endParaRPr sz="2150" dirty="0">
              <a:latin typeface="Yu Gothic"/>
              <a:cs typeface="Yu Gothic"/>
            </a:endParaRPr>
          </a:p>
          <a:p>
            <a:pPr marL="12700" marR="5080">
              <a:lnSpc>
                <a:spcPts val="2330"/>
              </a:lnSpc>
              <a:spcBef>
                <a:spcPts val="2350"/>
              </a:spcBef>
            </a:pPr>
            <a:r>
              <a:rPr sz="2150" b="1" spc="-80" dirty="0">
                <a:solidFill>
                  <a:srgbClr val="156082"/>
                </a:solidFill>
                <a:latin typeface="Yu Gothic"/>
                <a:cs typeface="Yu Gothic"/>
              </a:rPr>
              <a:t>「どのようなサポートを求めるか」によって適正な金額が変わります。具体的な要望があれば、適したプランを提案できます。</a:t>
            </a:r>
            <a:endParaRPr sz="2150" dirty="0">
              <a:latin typeface="Yu Gothic"/>
              <a:cs typeface="Yu Gothic"/>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45</TotalTime>
  <Words>787</Words>
  <Application>Microsoft Office PowerPoint</Application>
  <PresentationFormat>ユーザー設定</PresentationFormat>
  <Paragraphs>187</Paragraphs>
  <Slides>8</Slides>
  <Notes>0</Notes>
  <HiddenSlides>0</HiddenSlides>
  <MMClips>0</MMClips>
  <ScaleCrop>false</ScaleCrop>
  <HeadingPairs>
    <vt:vector size="6" baseType="variant">
      <vt:variant>
        <vt:lpstr>使用されているフォント</vt:lpstr>
      </vt:variant>
      <vt:variant>
        <vt:i4>7</vt:i4>
      </vt:variant>
      <vt:variant>
        <vt:lpstr>テーマ</vt:lpstr>
      </vt:variant>
      <vt:variant>
        <vt:i4>1</vt:i4>
      </vt:variant>
      <vt:variant>
        <vt:lpstr>スライド タイトル</vt:lpstr>
      </vt:variant>
      <vt:variant>
        <vt:i4>8</vt:i4>
      </vt:variant>
    </vt:vector>
  </HeadingPairs>
  <TitlesOfParts>
    <vt:vector size="16" baseType="lpstr">
      <vt:lpstr>HGP創英角ﾎﾟｯﾌﾟ体</vt:lpstr>
      <vt:lpstr>Microsoft YaHei</vt:lpstr>
      <vt:lpstr>SimSun-ExtB</vt:lpstr>
      <vt:lpstr>Yu Gothic</vt:lpstr>
      <vt:lpstr>Arial</vt:lpstr>
      <vt:lpstr>Times New Roman</vt:lpstr>
      <vt:lpstr>Trebuchet MS</vt:lpstr>
      <vt:lpstr>Office Theme</vt:lpstr>
      <vt:lpstr>PowerPoint プレゼンテーション</vt:lpstr>
      <vt:lpstr>★WINサポート（目的・サービス内容）</vt:lpstr>
      <vt:lpstr>★WINサポート（仕組）</vt:lpstr>
      <vt:lpstr>★WINサポート（かがやき協力体制）</vt:lpstr>
      <vt:lpstr>★WINサポート（買取）</vt:lpstr>
      <vt:lpstr>★WINサポート（販売戦略）</vt:lpstr>
      <vt:lpstr>★WINサポート（買取</vt:lpstr>
      <vt:lpstr>★個人向けBtoBサポート</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Microsoft PowerPoint - ·Ö.pptx</dc:title>
  <dc:creator>ÑÎ I×Î</dc:creator>
  <cp:lastModifiedBy>杉志郎 金城</cp:lastModifiedBy>
  <cp:revision>1</cp:revision>
  <dcterms:created xsi:type="dcterms:W3CDTF">2025-06-20T23:17:19Z</dcterms:created>
  <dcterms:modified xsi:type="dcterms:W3CDTF">2025-06-23T23:14:31Z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2025-03-11T00:00:00Z</vt:filetime>
  </property>
  <property fmtid="{D5CDD505-2E9C-101B-9397-08002B2CF9AE}" pid="3" name="LastSaved">
    <vt:filetime>2025-06-20T00:00:00Z</vt:filetime>
  </property>
  <property fmtid="{D5CDD505-2E9C-101B-9397-08002B2CF9AE}" pid="4" name="Producer">
    <vt:lpwstr>Microsoft: Print To PDF</vt:lpwstr>
  </property>
</Properties>
</file>