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saveSubsetFonts="1">
  <p:sldMasterIdLst>
    <p:sldMasterId id="2147483665" r:id="rId1"/>
  </p:sldMasterIdLst>
  <p:notesMasterIdLst>
    <p:notesMasterId r:id="rId14"/>
  </p:notesMasterIdLst>
  <p:handoutMasterIdLst>
    <p:handoutMasterId r:id="rId15"/>
  </p:handoutMasterIdLst>
  <p:sldIdLst>
    <p:sldId id="360" r:id="rId2"/>
    <p:sldId id="372" r:id="rId3"/>
    <p:sldId id="361" r:id="rId4"/>
    <p:sldId id="362" r:id="rId5"/>
    <p:sldId id="363" r:id="rId6"/>
    <p:sldId id="371" r:id="rId7"/>
    <p:sldId id="365" r:id="rId8"/>
    <p:sldId id="369" r:id="rId9"/>
    <p:sldId id="364" r:id="rId10"/>
    <p:sldId id="368" r:id="rId11"/>
    <p:sldId id="366" r:id="rId12"/>
    <p:sldId id="367" r:id="rId13"/>
  </p:sldIdLst>
  <p:sldSz cx="10693400" cy="7561263"/>
  <p:notesSz cx="7285038" cy="10418763"/>
  <p:embeddedFontLst>
    <p:embeddedFont>
      <p:font typeface="HGP創英角ｺﾞｼｯｸUB" panose="020B0900000000000000" pitchFamily="50" charset="-128"/>
      <p:regular r:id="rId16"/>
    </p:embeddedFont>
    <p:embeddedFont>
      <p:font typeface="Calibri" panose="020F0502020204030204" pitchFamily="34" charset="0"/>
      <p:regular r:id="rId17"/>
      <p:bold r:id="rId18"/>
      <p:italic r:id="rId19"/>
      <p:boldItalic r:id="rId20"/>
    </p:embeddedFont>
  </p:embeddedFontLst>
  <p:defaultTextStyle>
    <a:defPPr>
      <a:defRPr lang="ja-JP"/>
    </a:defPPr>
    <a:lvl1pPr algn="l" defTabSz="1042988" rtl="0" eaLnBrk="0" fontAlgn="base" hangingPunct="0">
      <a:spcBef>
        <a:spcPct val="0"/>
      </a:spcBef>
      <a:spcAft>
        <a:spcPct val="0"/>
      </a:spcAft>
      <a:defRPr kumimoji="1" sz="2000" kern="1200">
        <a:solidFill>
          <a:schemeClr val="tx1"/>
        </a:solidFill>
        <a:latin typeface="Calibri" panose="020F0502020204030204" pitchFamily="34" charset="0"/>
        <a:ea typeface="ＭＳ Ｐゴシック" panose="020B0600070205080204" pitchFamily="50" charset="-128"/>
        <a:cs typeface="+mn-cs"/>
      </a:defRPr>
    </a:lvl1pPr>
    <a:lvl2pPr marL="520700" indent="-63500" algn="l" defTabSz="1042988" rtl="0" eaLnBrk="0" fontAlgn="base" hangingPunct="0">
      <a:spcBef>
        <a:spcPct val="0"/>
      </a:spcBef>
      <a:spcAft>
        <a:spcPct val="0"/>
      </a:spcAft>
      <a:defRPr kumimoji="1" sz="2000" kern="1200">
        <a:solidFill>
          <a:schemeClr val="tx1"/>
        </a:solidFill>
        <a:latin typeface="Calibri" panose="020F0502020204030204" pitchFamily="34" charset="0"/>
        <a:ea typeface="ＭＳ Ｐゴシック" panose="020B0600070205080204" pitchFamily="50" charset="-128"/>
        <a:cs typeface="+mn-cs"/>
      </a:defRPr>
    </a:lvl2pPr>
    <a:lvl3pPr marL="1042988" indent="-128588" algn="l" defTabSz="1042988" rtl="0" eaLnBrk="0" fontAlgn="base" hangingPunct="0">
      <a:spcBef>
        <a:spcPct val="0"/>
      </a:spcBef>
      <a:spcAft>
        <a:spcPct val="0"/>
      </a:spcAft>
      <a:defRPr kumimoji="1" sz="2000" kern="1200">
        <a:solidFill>
          <a:schemeClr val="tx1"/>
        </a:solidFill>
        <a:latin typeface="Calibri" panose="020F0502020204030204" pitchFamily="34" charset="0"/>
        <a:ea typeface="ＭＳ Ｐゴシック" panose="020B0600070205080204" pitchFamily="50" charset="-128"/>
        <a:cs typeface="+mn-cs"/>
      </a:defRPr>
    </a:lvl3pPr>
    <a:lvl4pPr marL="1563688" indent="-192088" algn="l" defTabSz="1042988" rtl="0" eaLnBrk="0" fontAlgn="base" hangingPunct="0">
      <a:spcBef>
        <a:spcPct val="0"/>
      </a:spcBef>
      <a:spcAft>
        <a:spcPct val="0"/>
      </a:spcAft>
      <a:defRPr kumimoji="1" sz="2000" kern="1200">
        <a:solidFill>
          <a:schemeClr val="tx1"/>
        </a:solidFill>
        <a:latin typeface="Calibri" panose="020F0502020204030204" pitchFamily="34" charset="0"/>
        <a:ea typeface="ＭＳ Ｐゴシック" panose="020B0600070205080204" pitchFamily="50" charset="-128"/>
        <a:cs typeface="+mn-cs"/>
      </a:defRPr>
    </a:lvl4pPr>
    <a:lvl5pPr marL="2085975" indent="-257175" algn="l" defTabSz="1042988" rtl="0" eaLnBrk="0" fontAlgn="base" hangingPunct="0">
      <a:spcBef>
        <a:spcPct val="0"/>
      </a:spcBef>
      <a:spcAft>
        <a:spcPct val="0"/>
      </a:spcAft>
      <a:defRPr kumimoji="1" sz="2000"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sz="2000" kern="1200">
        <a:solidFill>
          <a:schemeClr val="tx1"/>
        </a:solidFill>
        <a:latin typeface="Calibri" panose="020F0502020204030204" pitchFamily="34" charset="0"/>
        <a:ea typeface="ＭＳ Ｐゴシック" panose="020B0600070205080204" pitchFamily="50" charset="-128"/>
        <a:cs typeface="+mn-cs"/>
      </a:defRPr>
    </a:lvl6pPr>
    <a:lvl7pPr marL="2743200" algn="l" defTabSz="914400" rtl="0" eaLnBrk="1" latinLnBrk="0" hangingPunct="1">
      <a:defRPr kumimoji="1" sz="2000" kern="1200">
        <a:solidFill>
          <a:schemeClr val="tx1"/>
        </a:solidFill>
        <a:latin typeface="Calibri" panose="020F0502020204030204" pitchFamily="34" charset="0"/>
        <a:ea typeface="ＭＳ Ｐゴシック" panose="020B0600070205080204" pitchFamily="50" charset="-128"/>
        <a:cs typeface="+mn-cs"/>
      </a:defRPr>
    </a:lvl7pPr>
    <a:lvl8pPr marL="3200400" algn="l" defTabSz="914400" rtl="0" eaLnBrk="1" latinLnBrk="0" hangingPunct="1">
      <a:defRPr kumimoji="1" sz="2000" kern="1200">
        <a:solidFill>
          <a:schemeClr val="tx1"/>
        </a:solidFill>
        <a:latin typeface="Calibri" panose="020F0502020204030204" pitchFamily="34" charset="0"/>
        <a:ea typeface="ＭＳ Ｐゴシック" panose="020B0600070205080204" pitchFamily="50" charset="-128"/>
        <a:cs typeface="+mn-cs"/>
      </a:defRPr>
    </a:lvl8pPr>
    <a:lvl9pPr marL="3657600" algn="l" defTabSz="914400" rtl="0" eaLnBrk="1" latinLnBrk="0" hangingPunct="1">
      <a:defRPr kumimoji="1" sz="2000"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382">
          <p15:clr>
            <a:srgbClr val="A4A3A4"/>
          </p15:clr>
        </p15:guide>
        <p15:guide id="2" pos="3369">
          <p15:clr>
            <a:srgbClr val="A4A3A4"/>
          </p15:clr>
        </p15:guide>
      </p15:sldGuideLst>
    </p:ext>
    <p:ext uri="{2D200454-40CA-4A62-9FC3-DE9A4176ACB9}">
      <p15:notesGuideLst xmlns:p15="http://schemas.microsoft.com/office/powerpoint/2012/main">
        <p15:guide id="1" orient="horz" pos="3282">
          <p15:clr>
            <a:srgbClr val="A4A3A4"/>
          </p15:clr>
        </p15:guide>
        <p15:guide id="2" pos="229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70C0"/>
    <a:srgbClr val="FFFFFF"/>
    <a:srgbClr val="000000"/>
    <a:srgbClr val="F2F2F2"/>
    <a:srgbClr val="E6E6E6"/>
    <a:srgbClr val="D9D9D9"/>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919" autoAdjust="0"/>
    <p:restoredTop sz="99849" autoAdjust="0"/>
  </p:normalViewPr>
  <p:slideViewPr>
    <p:cSldViewPr>
      <p:cViewPr varScale="1">
        <p:scale>
          <a:sx n="67" d="100"/>
          <a:sy n="67" d="100"/>
        </p:scale>
        <p:origin x="1590" y="84"/>
      </p:cViewPr>
      <p:guideLst>
        <p:guide orient="horz" pos="2382"/>
        <p:guide pos="3369"/>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55" d="100"/>
          <a:sy n="55" d="100"/>
        </p:scale>
        <p:origin x="-3438" y="-108"/>
      </p:cViewPr>
      <p:guideLst>
        <p:guide orient="horz" pos="3282"/>
        <p:guide pos="229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xmlns="" id="{DD0BDFE7-1664-4FC3-8E30-75737E029B02}"/>
              </a:ext>
            </a:extLst>
          </p:cNvPr>
          <p:cNvSpPr>
            <a:spLocks noGrp="1"/>
          </p:cNvSpPr>
          <p:nvPr>
            <p:ph type="hdr" sz="quarter"/>
          </p:nvPr>
        </p:nvSpPr>
        <p:spPr>
          <a:xfrm>
            <a:off x="0" y="0"/>
            <a:ext cx="3157538" cy="520700"/>
          </a:xfrm>
          <a:prstGeom prst="rect">
            <a:avLst/>
          </a:prstGeom>
        </p:spPr>
        <p:txBody>
          <a:bodyPr vert="horz" lIns="101160" tIns="50580" rIns="101160" bIns="50580" rtlCol="0"/>
          <a:lstStyle>
            <a:lvl1pPr algn="l" defTabSz="1043055" eaLnBrk="1" fontAlgn="auto" hangingPunct="1">
              <a:spcBef>
                <a:spcPts val="0"/>
              </a:spcBef>
              <a:spcAft>
                <a:spcPts val="0"/>
              </a:spcAft>
              <a:defRPr sz="13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xmlns="" id="{A8C71F73-F254-4735-B2D7-3724D9A9E558}"/>
              </a:ext>
            </a:extLst>
          </p:cNvPr>
          <p:cNvSpPr>
            <a:spLocks noGrp="1"/>
          </p:cNvSpPr>
          <p:nvPr>
            <p:ph type="dt" sz="quarter" idx="1"/>
          </p:nvPr>
        </p:nvSpPr>
        <p:spPr>
          <a:xfrm>
            <a:off x="4125913" y="0"/>
            <a:ext cx="3157537" cy="520700"/>
          </a:xfrm>
          <a:prstGeom prst="rect">
            <a:avLst/>
          </a:prstGeom>
        </p:spPr>
        <p:txBody>
          <a:bodyPr vert="horz" lIns="101160" tIns="50580" rIns="101160" bIns="50580" rtlCol="0"/>
          <a:lstStyle>
            <a:lvl1pPr algn="r" defTabSz="1043055" eaLnBrk="1" fontAlgn="auto" hangingPunct="1">
              <a:spcBef>
                <a:spcPts val="0"/>
              </a:spcBef>
              <a:spcAft>
                <a:spcPts val="0"/>
              </a:spcAft>
              <a:defRPr sz="1300" smtClean="0">
                <a:latin typeface="+mn-lt"/>
                <a:ea typeface="+mn-ea"/>
              </a:defRPr>
            </a:lvl1pPr>
          </a:lstStyle>
          <a:p>
            <a:pPr>
              <a:defRPr/>
            </a:pPr>
            <a:fld id="{FC854198-B1F2-407C-ACA7-FA25E1C5D4E9}" type="datetimeFigureOut">
              <a:rPr lang="ja-JP" altLang="en-US"/>
              <a:pPr>
                <a:defRPr/>
              </a:pPr>
              <a:t>2022/3/9</a:t>
            </a:fld>
            <a:endParaRPr lang="ja-JP" altLang="en-US"/>
          </a:p>
        </p:txBody>
      </p:sp>
      <p:sp>
        <p:nvSpPr>
          <p:cNvPr id="4" name="フッター プレースホルダー 3">
            <a:extLst>
              <a:ext uri="{FF2B5EF4-FFF2-40B4-BE49-F238E27FC236}">
                <a16:creationId xmlns:a16="http://schemas.microsoft.com/office/drawing/2014/main" xmlns="" id="{F29B564F-80E9-4DDF-B3E7-E6C69174186F}"/>
              </a:ext>
            </a:extLst>
          </p:cNvPr>
          <p:cNvSpPr>
            <a:spLocks noGrp="1"/>
          </p:cNvSpPr>
          <p:nvPr>
            <p:ph type="ftr" sz="quarter" idx="2"/>
          </p:nvPr>
        </p:nvSpPr>
        <p:spPr>
          <a:xfrm>
            <a:off x="0" y="9896475"/>
            <a:ext cx="3157538" cy="520700"/>
          </a:xfrm>
          <a:prstGeom prst="rect">
            <a:avLst/>
          </a:prstGeom>
        </p:spPr>
        <p:txBody>
          <a:bodyPr vert="horz" lIns="101160" tIns="50580" rIns="101160" bIns="50580" rtlCol="0" anchor="b"/>
          <a:lstStyle>
            <a:lvl1pPr algn="l" defTabSz="1043055" eaLnBrk="1" fontAlgn="auto" hangingPunct="1">
              <a:spcBef>
                <a:spcPts val="0"/>
              </a:spcBef>
              <a:spcAft>
                <a:spcPts val="0"/>
              </a:spcAft>
              <a:defRPr sz="1300">
                <a:latin typeface="+mn-lt"/>
                <a:ea typeface="+mn-ea"/>
              </a:defRPr>
            </a:lvl1pPr>
          </a:lstStyle>
          <a:p>
            <a:pPr>
              <a:defRPr/>
            </a:pPr>
            <a:endParaRPr lang="ja-JP" altLang="en-US"/>
          </a:p>
        </p:txBody>
      </p:sp>
      <p:sp>
        <p:nvSpPr>
          <p:cNvPr id="5" name="スライド番号プレースホルダー 4">
            <a:extLst>
              <a:ext uri="{FF2B5EF4-FFF2-40B4-BE49-F238E27FC236}">
                <a16:creationId xmlns:a16="http://schemas.microsoft.com/office/drawing/2014/main" xmlns="" id="{F3C92C8E-91E0-41AA-A936-38C46AEA01F2}"/>
              </a:ext>
            </a:extLst>
          </p:cNvPr>
          <p:cNvSpPr>
            <a:spLocks noGrp="1"/>
          </p:cNvSpPr>
          <p:nvPr>
            <p:ph type="sldNum" sz="quarter" idx="3"/>
          </p:nvPr>
        </p:nvSpPr>
        <p:spPr>
          <a:xfrm>
            <a:off x="4125913" y="9896475"/>
            <a:ext cx="3157537" cy="520700"/>
          </a:xfrm>
          <a:prstGeom prst="rect">
            <a:avLst/>
          </a:prstGeom>
        </p:spPr>
        <p:txBody>
          <a:bodyPr vert="horz" lIns="101160" tIns="50580" rIns="101160" bIns="50580" rtlCol="0" anchor="b"/>
          <a:lstStyle>
            <a:lvl1pPr algn="r" defTabSz="1043055" eaLnBrk="1" fontAlgn="auto" hangingPunct="1">
              <a:spcBef>
                <a:spcPts val="0"/>
              </a:spcBef>
              <a:spcAft>
                <a:spcPts val="0"/>
              </a:spcAft>
              <a:defRPr sz="1300" smtClean="0">
                <a:latin typeface="+mn-lt"/>
                <a:ea typeface="+mn-ea"/>
              </a:defRPr>
            </a:lvl1pPr>
          </a:lstStyle>
          <a:p>
            <a:pPr>
              <a:defRPr/>
            </a:pPr>
            <a:fld id="{CE9EA5DD-D054-4F3E-AAF4-FBE6E88F3B7F}" type="slidenum">
              <a:rPr lang="ja-JP" altLang="en-US"/>
              <a:pPr>
                <a:defRPr/>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xmlns="" id="{92F1B9C4-2FE1-4334-AB0F-23C4ECAC9469}"/>
              </a:ext>
            </a:extLst>
          </p:cNvPr>
          <p:cNvSpPr>
            <a:spLocks noGrp="1"/>
          </p:cNvSpPr>
          <p:nvPr>
            <p:ph type="hdr" sz="quarter"/>
          </p:nvPr>
        </p:nvSpPr>
        <p:spPr>
          <a:xfrm>
            <a:off x="0" y="0"/>
            <a:ext cx="3157538" cy="520700"/>
          </a:xfrm>
          <a:prstGeom prst="rect">
            <a:avLst/>
          </a:prstGeom>
        </p:spPr>
        <p:txBody>
          <a:bodyPr vert="horz" lIns="101160" tIns="50580" rIns="101160" bIns="50580" rtlCol="0"/>
          <a:lstStyle>
            <a:lvl1pPr algn="l" defTabSz="1043055" eaLnBrk="1" fontAlgn="auto" hangingPunct="1">
              <a:spcBef>
                <a:spcPts val="0"/>
              </a:spcBef>
              <a:spcAft>
                <a:spcPts val="0"/>
              </a:spcAft>
              <a:defRPr sz="1300">
                <a:latin typeface="+mn-lt"/>
                <a:ea typeface="+mn-ea"/>
              </a:defRPr>
            </a:lvl1pPr>
          </a:lstStyle>
          <a:p>
            <a:pPr>
              <a:defRPr/>
            </a:pPr>
            <a:endParaRPr lang="ja-JP" altLang="en-US"/>
          </a:p>
        </p:txBody>
      </p:sp>
      <p:sp>
        <p:nvSpPr>
          <p:cNvPr id="3" name="日付プレースホルダ 2">
            <a:extLst>
              <a:ext uri="{FF2B5EF4-FFF2-40B4-BE49-F238E27FC236}">
                <a16:creationId xmlns:a16="http://schemas.microsoft.com/office/drawing/2014/main" xmlns="" id="{658C428A-9F4B-42D3-8DC3-BFABFAB34F0B}"/>
              </a:ext>
            </a:extLst>
          </p:cNvPr>
          <p:cNvSpPr>
            <a:spLocks noGrp="1"/>
          </p:cNvSpPr>
          <p:nvPr>
            <p:ph type="dt" idx="1"/>
          </p:nvPr>
        </p:nvSpPr>
        <p:spPr>
          <a:xfrm>
            <a:off x="4125913" y="0"/>
            <a:ext cx="3157537" cy="520700"/>
          </a:xfrm>
          <a:prstGeom prst="rect">
            <a:avLst/>
          </a:prstGeom>
        </p:spPr>
        <p:txBody>
          <a:bodyPr vert="horz" lIns="101160" tIns="50580" rIns="101160" bIns="50580" rtlCol="0"/>
          <a:lstStyle>
            <a:lvl1pPr algn="r" defTabSz="1043055" eaLnBrk="1" fontAlgn="auto" hangingPunct="1">
              <a:spcBef>
                <a:spcPts val="0"/>
              </a:spcBef>
              <a:spcAft>
                <a:spcPts val="0"/>
              </a:spcAft>
              <a:defRPr sz="1300" smtClean="0">
                <a:latin typeface="+mn-lt"/>
                <a:ea typeface="+mn-ea"/>
              </a:defRPr>
            </a:lvl1pPr>
          </a:lstStyle>
          <a:p>
            <a:pPr>
              <a:defRPr/>
            </a:pPr>
            <a:fld id="{B0BE4D7C-5908-4D84-ACC1-3A3CD2A4622F}" type="datetimeFigureOut">
              <a:rPr lang="ja-JP" altLang="en-US"/>
              <a:pPr>
                <a:defRPr/>
              </a:pPr>
              <a:t>2022/3/9</a:t>
            </a:fld>
            <a:endParaRPr lang="ja-JP" altLang="en-US"/>
          </a:p>
        </p:txBody>
      </p:sp>
      <p:sp>
        <p:nvSpPr>
          <p:cNvPr id="4" name="スライド イメージ プレースホルダ 3">
            <a:extLst>
              <a:ext uri="{FF2B5EF4-FFF2-40B4-BE49-F238E27FC236}">
                <a16:creationId xmlns:a16="http://schemas.microsoft.com/office/drawing/2014/main" xmlns="" id="{3DEA7992-B819-460D-A005-E24984B9A15C}"/>
              </a:ext>
            </a:extLst>
          </p:cNvPr>
          <p:cNvSpPr>
            <a:spLocks noGrp="1" noRot="1" noChangeAspect="1"/>
          </p:cNvSpPr>
          <p:nvPr>
            <p:ph type="sldImg" idx="2"/>
          </p:nvPr>
        </p:nvSpPr>
        <p:spPr>
          <a:xfrm>
            <a:off x="881063" y="781050"/>
            <a:ext cx="5522912" cy="3906838"/>
          </a:xfrm>
          <a:prstGeom prst="rect">
            <a:avLst/>
          </a:prstGeom>
          <a:noFill/>
          <a:ln w="12700">
            <a:solidFill>
              <a:prstClr val="black"/>
            </a:solidFill>
          </a:ln>
        </p:spPr>
        <p:txBody>
          <a:bodyPr vert="horz" lIns="101160" tIns="50580" rIns="101160" bIns="50580" rtlCol="0" anchor="ctr"/>
          <a:lstStyle/>
          <a:p>
            <a:pPr lvl="0"/>
            <a:endParaRPr lang="ja-JP" altLang="en-US" noProof="0"/>
          </a:p>
        </p:txBody>
      </p:sp>
      <p:sp>
        <p:nvSpPr>
          <p:cNvPr id="5" name="ノート プレースホルダ 4">
            <a:extLst>
              <a:ext uri="{FF2B5EF4-FFF2-40B4-BE49-F238E27FC236}">
                <a16:creationId xmlns:a16="http://schemas.microsoft.com/office/drawing/2014/main" xmlns="" id="{E5F71115-BD71-4038-9DDF-D744ACD53ECC}"/>
              </a:ext>
            </a:extLst>
          </p:cNvPr>
          <p:cNvSpPr>
            <a:spLocks noGrp="1"/>
          </p:cNvSpPr>
          <p:nvPr>
            <p:ph type="body" sz="quarter" idx="3"/>
          </p:nvPr>
        </p:nvSpPr>
        <p:spPr>
          <a:xfrm>
            <a:off x="728663" y="4948238"/>
            <a:ext cx="5827712" cy="4689475"/>
          </a:xfrm>
          <a:prstGeom prst="rect">
            <a:avLst/>
          </a:prstGeom>
        </p:spPr>
        <p:txBody>
          <a:bodyPr vert="horz" lIns="101160" tIns="50580" rIns="101160" bIns="5058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xmlns="" id="{BB9EF5FA-86E8-4432-957E-1C39E54AF3FF}"/>
              </a:ext>
            </a:extLst>
          </p:cNvPr>
          <p:cNvSpPr>
            <a:spLocks noGrp="1"/>
          </p:cNvSpPr>
          <p:nvPr>
            <p:ph type="ftr" sz="quarter" idx="4"/>
          </p:nvPr>
        </p:nvSpPr>
        <p:spPr>
          <a:xfrm>
            <a:off x="0" y="9896475"/>
            <a:ext cx="3157538" cy="520700"/>
          </a:xfrm>
          <a:prstGeom prst="rect">
            <a:avLst/>
          </a:prstGeom>
        </p:spPr>
        <p:txBody>
          <a:bodyPr vert="horz" lIns="101160" tIns="50580" rIns="101160" bIns="50580" rtlCol="0" anchor="b"/>
          <a:lstStyle>
            <a:lvl1pPr algn="l" defTabSz="1043055" eaLnBrk="1" fontAlgn="auto" hangingPunct="1">
              <a:spcBef>
                <a:spcPts val="0"/>
              </a:spcBef>
              <a:spcAft>
                <a:spcPts val="0"/>
              </a:spcAft>
              <a:defRPr sz="1300">
                <a:latin typeface="+mn-lt"/>
                <a:ea typeface="+mn-ea"/>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xmlns="" id="{1ABC4563-72D1-43A4-BFE1-F6802A52A86A}"/>
              </a:ext>
            </a:extLst>
          </p:cNvPr>
          <p:cNvSpPr>
            <a:spLocks noGrp="1"/>
          </p:cNvSpPr>
          <p:nvPr>
            <p:ph type="sldNum" sz="quarter" idx="5"/>
          </p:nvPr>
        </p:nvSpPr>
        <p:spPr>
          <a:xfrm>
            <a:off x="4125913" y="9896475"/>
            <a:ext cx="3157537" cy="520700"/>
          </a:xfrm>
          <a:prstGeom prst="rect">
            <a:avLst/>
          </a:prstGeom>
        </p:spPr>
        <p:txBody>
          <a:bodyPr vert="horz" lIns="101160" tIns="50580" rIns="101160" bIns="50580" rtlCol="0" anchor="b"/>
          <a:lstStyle>
            <a:lvl1pPr algn="r" defTabSz="1043055" eaLnBrk="1" fontAlgn="auto" hangingPunct="1">
              <a:spcBef>
                <a:spcPts val="0"/>
              </a:spcBef>
              <a:spcAft>
                <a:spcPts val="0"/>
              </a:spcAft>
              <a:defRPr sz="1300" smtClean="0">
                <a:latin typeface="+mn-lt"/>
                <a:ea typeface="+mn-ea"/>
              </a:defRPr>
            </a:lvl1pPr>
          </a:lstStyle>
          <a:p>
            <a:pPr>
              <a:defRPr/>
            </a:pPr>
            <a:fld id="{657B174C-F55D-4AA4-9A0D-A105D407D18B}" type="slidenum">
              <a:rPr lang="ja-JP" altLang="en-US"/>
              <a:pPr>
                <a:defRPr/>
              </a:pPr>
              <a:t>‹#›</a:t>
            </a:fld>
            <a:endParaRPr lang="ja-JP" altLang="en-US"/>
          </a:p>
        </p:txBody>
      </p:sp>
    </p:spTree>
    <p:extLst>
      <p:ext uri="{BB962C8B-B14F-4D97-AF65-F5344CB8AC3E}">
        <p14:creationId xmlns:p14="http://schemas.microsoft.com/office/powerpoint/2010/main" val="2193161364"/>
      </p:ext>
    </p:extLst>
  </p:cSld>
  <p:clrMap bg1="lt1" tx1="dk1" bg2="lt2" tx2="dk2" accent1="accent1" accent2="accent2" accent3="accent3" accent4="accent4" accent5="accent5" accent6="accent6" hlink="hlink" folHlink="folHlink"/>
  <p:hf hdr="0" ftr="0" dt="0"/>
  <p:notesStyle>
    <a:lvl1pPr algn="l" defTabSz="1042988" rtl="0" fontAlgn="base">
      <a:spcBef>
        <a:spcPct val="30000"/>
      </a:spcBef>
      <a:spcAft>
        <a:spcPct val="0"/>
      </a:spcAft>
      <a:defRPr kumimoji="1" sz="1400" kern="1200">
        <a:solidFill>
          <a:schemeClr val="tx1"/>
        </a:solidFill>
        <a:latin typeface="+mn-lt"/>
        <a:ea typeface="+mn-ea"/>
        <a:cs typeface="+mn-cs"/>
      </a:defRPr>
    </a:lvl1pPr>
    <a:lvl2pPr marL="520700" algn="l" defTabSz="1042988" rtl="0" fontAlgn="base">
      <a:spcBef>
        <a:spcPct val="30000"/>
      </a:spcBef>
      <a:spcAft>
        <a:spcPct val="0"/>
      </a:spcAft>
      <a:defRPr kumimoji="1" sz="1400" kern="1200">
        <a:solidFill>
          <a:schemeClr val="tx1"/>
        </a:solidFill>
        <a:latin typeface="+mn-lt"/>
        <a:ea typeface="+mn-ea"/>
        <a:cs typeface="+mn-cs"/>
      </a:defRPr>
    </a:lvl2pPr>
    <a:lvl3pPr marL="1042988" algn="l" defTabSz="1042988" rtl="0" fontAlgn="base">
      <a:spcBef>
        <a:spcPct val="30000"/>
      </a:spcBef>
      <a:spcAft>
        <a:spcPct val="0"/>
      </a:spcAft>
      <a:defRPr kumimoji="1" sz="1400" kern="1200">
        <a:solidFill>
          <a:schemeClr val="tx1"/>
        </a:solidFill>
        <a:latin typeface="+mn-lt"/>
        <a:ea typeface="+mn-ea"/>
        <a:cs typeface="+mn-cs"/>
      </a:defRPr>
    </a:lvl3pPr>
    <a:lvl4pPr marL="1563688" algn="l" defTabSz="1042988" rtl="0" fontAlgn="base">
      <a:spcBef>
        <a:spcPct val="30000"/>
      </a:spcBef>
      <a:spcAft>
        <a:spcPct val="0"/>
      </a:spcAft>
      <a:defRPr kumimoji="1" sz="1400" kern="1200">
        <a:solidFill>
          <a:schemeClr val="tx1"/>
        </a:solidFill>
        <a:latin typeface="+mn-lt"/>
        <a:ea typeface="+mn-ea"/>
        <a:cs typeface="+mn-cs"/>
      </a:defRPr>
    </a:lvl4pPr>
    <a:lvl5pPr marL="2085975" algn="l" defTabSz="1042988" rtl="0" fontAlgn="base">
      <a:spcBef>
        <a:spcPct val="30000"/>
      </a:spcBef>
      <a:spcAft>
        <a:spcPct val="0"/>
      </a:spcAft>
      <a:defRPr kumimoji="1" sz="1400" kern="1200">
        <a:solidFill>
          <a:schemeClr val="tx1"/>
        </a:solidFill>
        <a:latin typeface="+mn-lt"/>
        <a:ea typeface="+mn-ea"/>
        <a:cs typeface="+mn-cs"/>
      </a:defRPr>
    </a:lvl5pPr>
    <a:lvl6pPr marL="2607636" algn="l" defTabSz="1043055" rtl="0" eaLnBrk="1" latinLnBrk="0" hangingPunct="1">
      <a:defRPr kumimoji="1" sz="1400" kern="1200">
        <a:solidFill>
          <a:schemeClr val="tx1"/>
        </a:solidFill>
        <a:latin typeface="+mn-lt"/>
        <a:ea typeface="+mn-ea"/>
        <a:cs typeface="+mn-cs"/>
      </a:defRPr>
    </a:lvl6pPr>
    <a:lvl7pPr marL="3129164" algn="l" defTabSz="1043055" rtl="0" eaLnBrk="1" latinLnBrk="0" hangingPunct="1">
      <a:defRPr kumimoji="1" sz="1400" kern="1200">
        <a:solidFill>
          <a:schemeClr val="tx1"/>
        </a:solidFill>
        <a:latin typeface="+mn-lt"/>
        <a:ea typeface="+mn-ea"/>
        <a:cs typeface="+mn-cs"/>
      </a:defRPr>
    </a:lvl7pPr>
    <a:lvl8pPr marL="3650691" algn="l" defTabSz="1043055" rtl="0" eaLnBrk="1" latinLnBrk="0" hangingPunct="1">
      <a:defRPr kumimoji="1" sz="1400" kern="1200">
        <a:solidFill>
          <a:schemeClr val="tx1"/>
        </a:solidFill>
        <a:latin typeface="+mn-lt"/>
        <a:ea typeface="+mn-ea"/>
        <a:cs typeface="+mn-cs"/>
      </a:defRPr>
    </a:lvl8pPr>
    <a:lvl9pPr marL="4172218" algn="l" defTabSz="1043055" rtl="0" eaLnBrk="1" latinLnBrk="0" hangingPunct="1">
      <a:defRPr kumimoji="1"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 1">
            <a:extLst>
              <a:ext uri="{FF2B5EF4-FFF2-40B4-BE49-F238E27FC236}">
                <a16:creationId xmlns:a16="http://schemas.microsoft.com/office/drawing/2014/main" xmlns="" id="{5494FFFE-BA58-4A18-88BC-38A8DD0C97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 2">
            <a:extLst>
              <a:ext uri="{FF2B5EF4-FFF2-40B4-BE49-F238E27FC236}">
                <a16:creationId xmlns:a16="http://schemas.microsoft.com/office/drawing/2014/main" xmlns="" id="{6FBDC873-E7F7-4217-883B-467579DD04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6148" name="スライド番号プレースホルダ 3">
            <a:extLst>
              <a:ext uri="{FF2B5EF4-FFF2-40B4-BE49-F238E27FC236}">
                <a16:creationId xmlns:a16="http://schemas.microsoft.com/office/drawing/2014/main" xmlns="" id="{E1261FA3-AA11-4B67-B3AB-356EE4DC54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A0689E38-B9E9-4EA2-8375-97A7BF7581CC}" type="slidenum">
              <a:rPr lang="ja-JP" altLang="en-US" sz="1300"/>
              <a:pPr defTabSz="1042988" fontAlgn="base">
                <a:spcBef>
                  <a:spcPct val="0"/>
                </a:spcBef>
                <a:spcAft>
                  <a:spcPct val="0"/>
                </a:spcAft>
              </a:pPr>
              <a:t>1</a:t>
            </a:fld>
            <a:endParaRPr lang="ja-JP" altLang="en-US" sz="1300"/>
          </a:p>
        </p:txBody>
      </p:sp>
    </p:spTree>
    <p:extLst>
      <p:ext uri="{BB962C8B-B14F-4D97-AF65-F5344CB8AC3E}">
        <p14:creationId xmlns:p14="http://schemas.microsoft.com/office/powerpoint/2010/main" val="3250712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10</a:t>
            </a:fld>
            <a:endParaRPr lang="ja-JP" altLang="en-US" sz="1300"/>
          </a:p>
        </p:txBody>
      </p:sp>
    </p:spTree>
    <p:extLst>
      <p:ext uri="{BB962C8B-B14F-4D97-AF65-F5344CB8AC3E}">
        <p14:creationId xmlns:p14="http://schemas.microsoft.com/office/powerpoint/2010/main" val="697752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11</a:t>
            </a:fld>
            <a:endParaRPr lang="ja-JP" altLang="en-US" sz="1300"/>
          </a:p>
        </p:txBody>
      </p:sp>
    </p:spTree>
    <p:extLst>
      <p:ext uri="{BB962C8B-B14F-4D97-AF65-F5344CB8AC3E}">
        <p14:creationId xmlns:p14="http://schemas.microsoft.com/office/powerpoint/2010/main" val="1876288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12</a:t>
            </a:fld>
            <a:endParaRPr lang="ja-JP" altLang="en-US" sz="1300"/>
          </a:p>
        </p:txBody>
      </p:sp>
    </p:spTree>
    <p:extLst>
      <p:ext uri="{BB962C8B-B14F-4D97-AF65-F5344CB8AC3E}">
        <p14:creationId xmlns:p14="http://schemas.microsoft.com/office/powerpoint/2010/main" val="267247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1900">
                <a:solidFill>
                  <a:schemeClr val="tx1"/>
                </a:solidFill>
                <a:latin typeface="Calibri" panose="020F0502020204030204" pitchFamily="34" charset="0"/>
                <a:ea typeface="ＭＳ Ｐゴシック" panose="020B0600070205080204" pitchFamily="50" charset="-128"/>
              </a:defRPr>
            </a:lvl1pPr>
            <a:lvl2pPr marL="702756" indent="-270291">
              <a:defRPr kumimoji="1" sz="1900">
                <a:solidFill>
                  <a:schemeClr val="tx1"/>
                </a:solidFill>
                <a:latin typeface="Calibri" panose="020F0502020204030204" pitchFamily="34" charset="0"/>
                <a:ea typeface="ＭＳ Ｐゴシック" panose="020B0600070205080204" pitchFamily="50" charset="-128"/>
              </a:defRPr>
            </a:lvl2pPr>
            <a:lvl3pPr marL="1081164" indent="-216233">
              <a:defRPr kumimoji="1" sz="1900">
                <a:solidFill>
                  <a:schemeClr val="tx1"/>
                </a:solidFill>
                <a:latin typeface="Calibri" panose="020F0502020204030204" pitchFamily="34" charset="0"/>
                <a:ea typeface="ＭＳ Ｐゴシック" panose="020B0600070205080204" pitchFamily="50" charset="-128"/>
              </a:defRPr>
            </a:lvl3pPr>
            <a:lvl4pPr marL="1513629" indent="-216233">
              <a:defRPr kumimoji="1" sz="1900">
                <a:solidFill>
                  <a:schemeClr val="tx1"/>
                </a:solidFill>
                <a:latin typeface="Calibri" panose="020F0502020204030204" pitchFamily="34" charset="0"/>
                <a:ea typeface="ＭＳ Ｐゴシック" panose="020B0600070205080204" pitchFamily="50" charset="-128"/>
              </a:defRPr>
            </a:lvl4pPr>
            <a:lvl5pPr marL="1946095" indent="-216233">
              <a:defRPr kumimoji="1" sz="1900">
                <a:solidFill>
                  <a:schemeClr val="tx1"/>
                </a:solidFill>
                <a:latin typeface="Calibri" panose="020F0502020204030204" pitchFamily="34" charset="0"/>
                <a:ea typeface="ＭＳ Ｐゴシック" panose="020B0600070205080204" pitchFamily="50" charset="-128"/>
              </a:defRPr>
            </a:lvl5pPr>
            <a:lvl6pPr marL="2378560" indent="-216233" defTabSz="986562" fontAlgn="base">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6pPr>
            <a:lvl7pPr marL="2811026" indent="-216233" defTabSz="986562" fontAlgn="base">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7pPr>
            <a:lvl8pPr marL="3243491" indent="-216233" defTabSz="986562" fontAlgn="base">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8pPr>
            <a:lvl9pPr marL="3675957" indent="-216233" defTabSz="986562" fontAlgn="base">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9pPr>
          </a:lstStyle>
          <a:p>
            <a:pPr defTabSz="986562" fontAlgn="base">
              <a:spcBef>
                <a:spcPct val="0"/>
              </a:spcBef>
              <a:spcAft>
                <a:spcPct val="0"/>
              </a:spcAft>
            </a:pPr>
            <a:fld id="{2F2DDD81-9477-4E15-9A8F-602D602D125A}" type="slidenum">
              <a:rPr lang="ja-JP" altLang="en-US" sz="1200"/>
              <a:pPr defTabSz="986562" fontAlgn="base">
                <a:spcBef>
                  <a:spcPct val="0"/>
                </a:spcBef>
                <a:spcAft>
                  <a:spcPct val="0"/>
                </a:spcAft>
              </a:pPr>
              <a:t>2</a:t>
            </a:fld>
            <a:endParaRPr lang="ja-JP" altLang="en-US" sz="1200"/>
          </a:p>
        </p:txBody>
      </p:sp>
    </p:spTree>
    <p:extLst>
      <p:ext uri="{BB962C8B-B14F-4D97-AF65-F5344CB8AC3E}">
        <p14:creationId xmlns:p14="http://schemas.microsoft.com/office/powerpoint/2010/main" val="1047365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3</a:t>
            </a:fld>
            <a:endParaRPr lang="ja-JP" altLang="en-US" sz="1300"/>
          </a:p>
        </p:txBody>
      </p:sp>
    </p:spTree>
    <p:extLst>
      <p:ext uri="{BB962C8B-B14F-4D97-AF65-F5344CB8AC3E}">
        <p14:creationId xmlns:p14="http://schemas.microsoft.com/office/powerpoint/2010/main" val="2743217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4</a:t>
            </a:fld>
            <a:endParaRPr lang="ja-JP" altLang="en-US" sz="1300"/>
          </a:p>
        </p:txBody>
      </p:sp>
    </p:spTree>
    <p:extLst>
      <p:ext uri="{BB962C8B-B14F-4D97-AF65-F5344CB8AC3E}">
        <p14:creationId xmlns:p14="http://schemas.microsoft.com/office/powerpoint/2010/main" val="2072230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5</a:t>
            </a:fld>
            <a:endParaRPr lang="ja-JP" altLang="en-US" sz="1300"/>
          </a:p>
        </p:txBody>
      </p:sp>
    </p:spTree>
    <p:extLst>
      <p:ext uri="{BB962C8B-B14F-4D97-AF65-F5344CB8AC3E}">
        <p14:creationId xmlns:p14="http://schemas.microsoft.com/office/powerpoint/2010/main" val="610494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 xmlns:a16="http://schemas.microsoft.com/office/drawing/2014/main"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 xmlns:a16="http://schemas.microsoft.com/office/drawing/2014/main"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 xmlns:a16="http://schemas.microsoft.com/office/drawing/2014/main"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solidFill>
                  <a:prstClr val="black"/>
                </a:solidFill>
              </a:rPr>
              <a:pPr defTabSz="1042988" fontAlgn="base">
                <a:spcBef>
                  <a:spcPct val="0"/>
                </a:spcBef>
                <a:spcAft>
                  <a:spcPct val="0"/>
                </a:spcAft>
              </a:pPr>
              <a:t>6</a:t>
            </a:fld>
            <a:endParaRPr lang="ja-JP" altLang="en-US" sz="1300">
              <a:solidFill>
                <a:prstClr val="black"/>
              </a:solidFill>
            </a:endParaRPr>
          </a:p>
        </p:txBody>
      </p:sp>
    </p:spTree>
    <p:extLst>
      <p:ext uri="{BB962C8B-B14F-4D97-AF65-F5344CB8AC3E}">
        <p14:creationId xmlns:p14="http://schemas.microsoft.com/office/powerpoint/2010/main" val="1753562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7</a:t>
            </a:fld>
            <a:endParaRPr lang="ja-JP" altLang="en-US" sz="1300"/>
          </a:p>
        </p:txBody>
      </p:sp>
    </p:spTree>
    <p:extLst>
      <p:ext uri="{BB962C8B-B14F-4D97-AF65-F5344CB8AC3E}">
        <p14:creationId xmlns:p14="http://schemas.microsoft.com/office/powerpoint/2010/main" val="2440390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8</a:t>
            </a:fld>
            <a:endParaRPr lang="ja-JP" altLang="en-US" sz="1300"/>
          </a:p>
        </p:txBody>
      </p:sp>
    </p:spTree>
    <p:extLst>
      <p:ext uri="{BB962C8B-B14F-4D97-AF65-F5344CB8AC3E}">
        <p14:creationId xmlns:p14="http://schemas.microsoft.com/office/powerpoint/2010/main" val="3929986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xmlns="" id="{943BF9E0-6B82-4CC4-BB61-00A328B20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xmlns="" id="{A28F1524-CE33-469D-B4C8-68DBCBABBB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a:p>
        </p:txBody>
      </p:sp>
      <p:sp>
        <p:nvSpPr>
          <p:cNvPr id="8196" name="スライド番号プレースホルダー 3">
            <a:extLst>
              <a:ext uri="{FF2B5EF4-FFF2-40B4-BE49-F238E27FC236}">
                <a16:creationId xmlns:a16="http://schemas.microsoft.com/office/drawing/2014/main" xmlns="" id="{3B70E43E-B006-4656-B6BE-FC92FF0A97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2F2DDD81-9477-4E15-9A8F-602D602D125A}" type="slidenum">
              <a:rPr lang="ja-JP" altLang="en-US" sz="1300"/>
              <a:pPr defTabSz="1042988" fontAlgn="base">
                <a:spcBef>
                  <a:spcPct val="0"/>
                </a:spcBef>
                <a:spcAft>
                  <a:spcPct val="0"/>
                </a:spcAft>
              </a:pPr>
              <a:t>9</a:t>
            </a:fld>
            <a:endParaRPr lang="ja-JP" altLang="en-US" sz="1300"/>
          </a:p>
        </p:txBody>
      </p:sp>
    </p:spTree>
    <p:extLst>
      <p:ext uri="{BB962C8B-B14F-4D97-AF65-F5344CB8AC3E}">
        <p14:creationId xmlns:p14="http://schemas.microsoft.com/office/powerpoint/2010/main" val="4089436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表紙">
    <p:spTree>
      <p:nvGrpSpPr>
        <p:cNvPr id="1" name=""/>
        <p:cNvGrpSpPr/>
        <p:nvPr/>
      </p:nvGrpSpPr>
      <p:grpSpPr>
        <a:xfrm>
          <a:off x="0" y="0"/>
          <a:ext cx="0" cy="0"/>
          <a:chOff x="0" y="0"/>
          <a:chExt cx="0" cy="0"/>
        </a:xfrm>
      </p:grpSpPr>
      <p:pic>
        <p:nvPicPr>
          <p:cNvPr id="4" name="図 104">
            <a:extLst>
              <a:ext uri="{FF2B5EF4-FFF2-40B4-BE49-F238E27FC236}">
                <a16:creationId xmlns:a16="http://schemas.microsoft.com/office/drawing/2014/main" xmlns="" id="{F9B95675-0467-405B-A407-8D952CFF83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0690225" cy="756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594172" y="2700511"/>
            <a:ext cx="8568000" cy="576000"/>
          </a:xfrm>
          <a:noFill/>
          <a:ln w="9525">
            <a:noFill/>
            <a:miter lim="800000"/>
            <a:headEnd/>
            <a:tailEnd/>
          </a:ln>
          <a:effectLst>
            <a:outerShdw dist="53882" dir="2700000" algn="ctr" rotWithShape="0">
              <a:srgbClr val="FFFFFF"/>
            </a:outerShdw>
          </a:effectLst>
        </p:spPr>
        <p:txBody>
          <a:bodyPr>
            <a:noAutofit/>
          </a:bodyPr>
          <a:lstStyle>
            <a:lvl1pPr algn="l" rtl="0" fontAlgn="base">
              <a:lnSpc>
                <a:spcPct val="114000"/>
              </a:lnSpc>
              <a:spcBef>
                <a:spcPct val="0"/>
              </a:spcBef>
              <a:spcAft>
                <a:spcPct val="0"/>
              </a:spcAft>
              <a:defRPr kumimoji="1" lang="ja-JP" altLang="en-US" sz="3600" b="0">
                <a:solidFill>
                  <a:srgbClr val="000000"/>
                </a:solidFill>
                <a:latin typeface="HGP創英角ｺﾞｼｯｸUB" pitchFamily="50" charset="-128"/>
                <a:ea typeface="HGP創英角ｺﾞｼｯｸUB" pitchFamily="50" charset="-128"/>
                <a:cs typeface="+mj-cs"/>
              </a:defRPr>
            </a:lvl1pPr>
          </a:lstStyle>
          <a:p>
            <a:r>
              <a:rPr lang="ja-JP" altLang="en-US" dirty="0"/>
              <a:t>マスタ タイトルの書式設定</a:t>
            </a:r>
          </a:p>
        </p:txBody>
      </p:sp>
      <p:sp>
        <p:nvSpPr>
          <p:cNvPr id="3" name="サブタイトル 2"/>
          <p:cNvSpPr>
            <a:spLocks noGrp="1"/>
          </p:cNvSpPr>
          <p:nvPr>
            <p:ph type="subTitle" idx="1"/>
          </p:nvPr>
        </p:nvSpPr>
        <p:spPr>
          <a:xfrm>
            <a:off x="594172" y="3420591"/>
            <a:ext cx="8568000" cy="432000"/>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lvl1pPr marL="0" indent="0" algn="l" rtl="0" fontAlgn="base">
              <a:lnSpc>
                <a:spcPct val="114000"/>
              </a:lnSpc>
              <a:spcBef>
                <a:spcPct val="0"/>
              </a:spcBef>
              <a:spcAft>
                <a:spcPct val="80000"/>
              </a:spcAft>
              <a:buNone/>
              <a:defRPr kumimoji="1" lang="ja-JP" altLang="en-US" sz="2400" b="1">
                <a:solidFill>
                  <a:srgbClr val="000000"/>
                </a:solidFill>
                <a:latin typeface="ＭＳ Ｐゴシック" panose="020B0600070205080204" pitchFamily="50" charset="-128"/>
                <a:ea typeface="ＭＳ Ｐゴシック" panose="020B0600070205080204" pitchFamily="50" charset="-128"/>
                <a:cs typeface="+mn-cs"/>
              </a:defRPr>
            </a:lvl1pPr>
            <a:lvl2pPr marL="521527" indent="0" algn="ctr">
              <a:buNone/>
              <a:defRPr>
                <a:solidFill>
                  <a:schemeClr val="tx1">
                    <a:tint val="75000"/>
                  </a:schemeClr>
                </a:solidFill>
              </a:defRPr>
            </a:lvl2pPr>
            <a:lvl3pPr marL="1043055" indent="0" algn="ctr">
              <a:buNone/>
              <a:defRPr>
                <a:solidFill>
                  <a:schemeClr val="tx1">
                    <a:tint val="75000"/>
                  </a:schemeClr>
                </a:solidFill>
              </a:defRPr>
            </a:lvl3pPr>
            <a:lvl4pPr marL="1564582" indent="0" algn="ctr">
              <a:buNone/>
              <a:defRPr>
                <a:solidFill>
                  <a:schemeClr val="tx1">
                    <a:tint val="75000"/>
                  </a:schemeClr>
                </a:solidFill>
              </a:defRPr>
            </a:lvl4pPr>
            <a:lvl5pPr marL="2086109" indent="0" algn="ctr">
              <a:buNone/>
              <a:defRPr>
                <a:solidFill>
                  <a:schemeClr val="tx1">
                    <a:tint val="75000"/>
                  </a:schemeClr>
                </a:solidFill>
              </a:defRPr>
            </a:lvl5pPr>
            <a:lvl6pPr marL="2607636" indent="0" algn="ctr">
              <a:buNone/>
              <a:defRPr>
                <a:solidFill>
                  <a:schemeClr val="tx1">
                    <a:tint val="75000"/>
                  </a:schemeClr>
                </a:solidFill>
              </a:defRPr>
            </a:lvl6pPr>
            <a:lvl7pPr marL="3129164" indent="0" algn="ctr">
              <a:buNone/>
              <a:defRPr>
                <a:solidFill>
                  <a:schemeClr val="tx1">
                    <a:tint val="75000"/>
                  </a:schemeClr>
                </a:solidFill>
              </a:defRPr>
            </a:lvl7pPr>
            <a:lvl8pPr marL="3650691" indent="0" algn="ctr">
              <a:buNone/>
              <a:defRPr>
                <a:solidFill>
                  <a:schemeClr val="tx1">
                    <a:tint val="75000"/>
                  </a:schemeClr>
                </a:solidFill>
              </a:defRPr>
            </a:lvl8pPr>
            <a:lvl9pPr marL="4172218" indent="0" algn="ctr">
              <a:buNone/>
              <a:defRPr>
                <a:solidFill>
                  <a:schemeClr val="tx1">
                    <a:tint val="75000"/>
                  </a:schemeClr>
                </a:solidFill>
              </a:defRPr>
            </a:lvl9pPr>
          </a:lstStyle>
          <a:p>
            <a:r>
              <a:rPr lang="ja-JP" altLang="en-US" dirty="0"/>
              <a:t>マスタ サブタイトルの書式設定</a:t>
            </a:r>
          </a:p>
        </p:txBody>
      </p:sp>
    </p:spTree>
    <p:extLst>
      <p:ext uri="{BB962C8B-B14F-4D97-AF65-F5344CB8AC3E}">
        <p14:creationId xmlns:p14="http://schemas.microsoft.com/office/powerpoint/2010/main" val="405884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スライド番号プレースホルダ 5">
            <a:extLst>
              <a:ext uri="{FF2B5EF4-FFF2-40B4-BE49-F238E27FC236}">
                <a16:creationId xmlns:a16="http://schemas.microsoft.com/office/drawing/2014/main" xmlns="" id="{F51DF8E4-FC34-497C-B14B-EB6502A79BD9}"/>
              </a:ext>
            </a:extLst>
          </p:cNvPr>
          <p:cNvSpPr>
            <a:spLocks noGrp="1"/>
          </p:cNvSpPr>
          <p:nvPr>
            <p:ph type="sldNum" sz="quarter" idx="10"/>
          </p:nvPr>
        </p:nvSpPr>
        <p:spPr/>
        <p:txBody>
          <a:bodyPr/>
          <a:lstStyle>
            <a:lvl1pPr>
              <a:defRPr/>
            </a:lvl1pPr>
          </a:lstStyle>
          <a:p>
            <a:pPr>
              <a:defRPr/>
            </a:pPr>
            <a:fld id="{BDC85737-2FF2-48C9-B232-12BD2703D9C6}" type="slidenum">
              <a:rPr lang="ja-JP" altLang="en-US"/>
              <a:pPr>
                <a:defRPr/>
              </a:pPr>
              <a:t>‹#›</a:t>
            </a:fld>
            <a:endParaRPr lang="ja-JP" altLang="en-US" dirty="0"/>
          </a:p>
        </p:txBody>
      </p:sp>
    </p:spTree>
    <p:extLst>
      <p:ext uri="{BB962C8B-B14F-4D97-AF65-F5344CB8AC3E}">
        <p14:creationId xmlns:p14="http://schemas.microsoft.com/office/powerpoint/2010/main" val="321188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図 2">
            <a:extLst>
              <a:ext uri="{FF2B5EF4-FFF2-40B4-BE49-F238E27FC236}">
                <a16:creationId xmlns:a16="http://schemas.microsoft.com/office/drawing/2014/main" xmlns="" id="{941B11CE-806C-43B0-AA44-9AC3DA41489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0"/>
            <a:ext cx="10691812"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7" name="Codos_Grid_201008" hidden="1">
            <a:extLst>
              <a:ext uri="{FF2B5EF4-FFF2-40B4-BE49-F238E27FC236}">
                <a16:creationId xmlns:a16="http://schemas.microsoft.com/office/drawing/2014/main" xmlns="" id="{9E125E38-0AF0-4C39-9CEA-1C0C5418AFB4}"/>
              </a:ext>
            </a:extLst>
          </p:cNvPr>
          <p:cNvGrpSpPr>
            <a:grpSpLocks/>
          </p:cNvGrpSpPr>
          <p:nvPr/>
        </p:nvGrpSpPr>
        <p:grpSpPr bwMode="auto">
          <a:xfrm>
            <a:off x="882650" y="1241425"/>
            <a:ext cx="8928100" cy="5473700"/>
            <a:chOff x="449454" y="1189814"/>
            <a:chExt cx="8928993" cy="5472608"/>
          </a:xfrm>
        </p:grpSpPr>
        <p:sp>
          <p:nvSpPr>
            <p:cNvPr id="1030" name="Line 99" hidden="1">
              <a:extLst>
                <a:ext uri="{FF2B5EF4-FFF2-40B4-BE49-F238E27FC236}">
                  <a16:creationId xmlns:a16="http://schemas.microsoft.com/office/drawing/2014/main" xmlns="" id="{526F07AD-326B-45C8-99B0-DA06C242A7D3}"/>
                </a:ext>
              </a:extLst>
            </p:cNvPr>
            <p:cNvSpPr>
              <a:spLocks noChangeShapeType="1"/>
            </p:cNvSpPr>
            <p:nvPr userDrawn="1"/>
          </p:nvSpPr>
          <p:spPr bwMode="auto">
            <a:xfrm>
              <a:off x="477126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1" name="Line 99" hidden="1">
              <a:extLst>
                <a:ext uri="{FF2B5EF4-FFF2-40B4-BE49-F238E27FC236}">
                  <a16:creationId xmlns:a16="http://schemas.microsoft.com/office/drawing/2014/main" xmlns="" id="{22B4C88D-6731-4962-807C-C066E3C0F16B}"/>
                </a:ext>
              </a:extLst>
            </p:cNvPr>
            <p:cNvSpPr>
              <a:spLocks noChangeShapeType="1"/>
            </p:cNvSpPr>
            <p:nvPr userDrawn="1"/>
          </p:nvSpPr>
          <p:spPr bwMode="auto">
            <a:xfrm>
              <a:off x="318575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2" name="Line 99" hidden="1">
              <a:extLst>
                <a:ext uri="{FF2B5EF4-FFF2-40B4-BE49-F238E27FC236}">
                  <a16:creationId xmlns:a16="http://schemas.microsoft.com/office/drawing/2014/main" xmlns="" id="{026D71AC-44C8-4C8A-BC61-F4602767E9ED}"/>
                </a:ext>
              </a:extLst>
            </p:cNvPr>
            <p:cNvSpPr>
              <a:spLocks noChangeShapeType="1"/>
            </p:cNvSpPr>
            <p:nvPr userDrawn="1"/>
          </p:nvSpPr>
          <p:spPr bwMode="auto">
            <a:xfrm>
              <a:off x="304174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3" name="Line 99" hidden="1">
              <a:extLst>
                <a:ext uri="{FF2B5EF4-FFF2-40B4-BE49-F238E27FC236}">
                  <a16:creationId xmlns:a16="http://schemas.microsoft.com/office/drawing/2014/main" xmlns="" id="{D308C071-3C23-48CE-A375-6627D7F22B26}"/>
                </a:ext>
              </a:extLst>
            </p:cNvPr>
            <p:cNvSpPr>
              <a:spLocks noChangeShapeType="1"/>
            </p:cNvSpPr>
            <p:nvPr userDrawn="1"/>
          </p:nvSpPr>
          <p:spPr bwMode="auto">
            <a:xfrm>
              <a:off x="289772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4" name="Line 99" hidden="1">
              <a:extLst>
                <a:ext uri="{FF2B5EF4-FFF2-40B4-BE49-F238E27FC236}">
                  <a16:creationId xmlns:a16="http://schemas.microsoft.com/office/drawing/2014/main" xmlns="" id="{86B950E8-293E-46DF-9924-901ACF6B2960}"/>
                </a:ext>
              </a:extLst>
            </p:cNvPr>
            <p:cNvSpPr>
              <a:spLocks noChangeShapeType="1"/>
            </p:cNvSpPr>
            <p:nvPr userDrawn="1"/>
          </p:nvSpPr>
          <p:spPr bwMode="auto">
            <a:xfrm>
              <a:off x="275371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5" name="Line 99" hidden="1">
              <a:extLst>
                <a:ext uri="{FF2B5EF4-FFF2-40B4-BE49-F238E27FC236}">
                  <a16:creationId xmlns:a16="http://schemas.microsoft.com/office/drawing/2014/main" xmlns="" id="{C0BCB3E4-672E-4487-A628-5856FB736EC8}"/>
                </a:ext>
              </a:extLst>
            </p:cNvPr>
            <p:cNvSpPr>
              <a:spLocks noChangeShapeType="1"/>
            </p:cNvSpPr>
            <p:nvPr userDrawn="1"/>
          </p:nvSpPr>
          <p:spPr bwMode="auto">
            <a:xfrm>
              <a:off x="260969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6" name="Line 99" hidden="1">
              <a:extLst>
                <a:ext uri="{FF2B5EF4-FFF2-40B4-BE49-F238E27FC236}">
                  <a16:creationId xmlns:a16="http://schemas.microsoft.com/office/drawing/2014/main" xmlns="" id="{8B5E58A1-1A9E-43F4-BDE4-7E17016E3F59}"/>
                </a:ext>
              </a:extLst>
            </p:cNvPr>
            <p:cNvSpPr>
              <a:spLocks noChangeShapeType="1"/>
            </p:cNvSpPr>
            <p:nvPr userDrawn="1"/>
          </p:nvSpPr>
          <p:spPr bwMode="auto">
            <a:xfrm>
              <a:off x="246567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7" name="Line 99" hidden="1">
              <a:extLst>
                <a:ext uri="{FF2B5EF4-FFF2-40B4-BE49-F238E27FC236}">
                  <a16:creationId xmlns:a16="http://schemas.microsoft.com/office/drawing/2014/main" xmlns="" id="{01373C56-DA9D-4D32-94CA-509910CFEE9D}"/>
                </a:ext>
              </a:extLst>
            </p:cNvPr>
            <p:cNvSpPr>
              <a:spLocks noChangeShapeType="1"/>
            </p:cNvSpPr>
            <p:nvPr userDrawn="1"/>
          </p:nvSpPr>
          <p:spPr bwMode="auto">
            <a:xfrm>
              <a:off x="232166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8" name="Line 99" hidden="1">
              <a:extLst>
                <a:ext uri="{FF2B5EF4-FFF2-40B4-BE49-F238E27FC236}">
                  <a16:creationId xmlns:a16="http://schemas.microsoft.com/office/drawing/2014/main" xmlns="" id="{736F1D5D-2B86-4687-B7AF-70FCC111D11A}"/>
                </a:ext>
              </a:extLst>
            </p:cNvPr>
            <p:cNvSpPr>
              <a:spLocks noChangeShapeType="1"/>
            </p:cNvSpPr>
            <p:nvPr userDrawn="1"/>
          </p:nvSpPr>
          <p:spPr bwMode="auto">
            <a:xfrm>
              <a:off x="217764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9" name="Line 99" hidden="1">
              <a:extLst>
                <a:ext uri="{FF2B5EF4-FFF2-40B4-BE49-F238E27FC236}">
                  <a16:creationId xmlns:a16="http://schemas.microsoft.com/office/drawing/2014/main" xmlns="" id="{099F1646-8AE5-4412-A1FE-6797F1A9F97B}"/>
                </a:ext>
              </a:extLst>
            </p:cNvPr>
            <p:cNvSpPr>
              <a:spLocks noChangeShapeType="1"/>
            </p:cNvSpPr>
            <p:nvPr userDrawn="1"/>
          </p:nvSpPr>
          <p:spPr bwMode="auto">
            <a:xfrm>
              <a:off x="203363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0" name="Line 99" hidden="1">
              <a:extLst>
                <a:ext uri="{FF2B5EF4-FFF2-40B4-BE49-F238E27FC236}">
                  <a16:creationId xmlns:a16="http://schemas.microsoft.com/office/drawing/2014/main" xmlns="" id="{2EAE7140-D3F0-483A-9F87-164C268AF056}"/>
                </a:ext>
              </a:extLst>
            </p:cNvPr>
            <p:cNvSpPr>
              <a:spLocks noChangeShapeType="1"/>
            </p:cNvSpPr>
            <p:nvPr userDrawn="1"/>
          </p:nvSpPr>
          <p:spPr bwMode="auto">
            <a:xfrm>
              <a:off x="188961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1" name="Line 99" hidden="1">
              <a:extLst>
                <a:ext uri="{FF2B5EF4-FFF2-40B4-BE49-F238E27FC236}">
                  <a16:creationId xmlns:a16="http://schemas.microsoft.com/office/drawing/2014/main" xmlns="" id="{CA8C0452-D088-4DB2-AF17-BA9A02FD0DDA}"/>
                </a:ext>
              </a:extLst>
            </p:cNvPr>
            <p:cNvSpPr>
              <a:spLocks noChangeShapeType="1"/>
            </p:cNvSpPr>
            <p:nvPr userDrawn="1"/>
          </p:nvSpPr>
          <p:spPr bwMode="auto">
            <a:xfrm>
              <a:off x="174559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2" name="Line 99" hidden="1">
              <a:extLst>
                <a:ext uri="{FF2B5EF4-FFF2-40B4-BE49-F238E27FC236}">
                  <a16:creationId xmlns:a16="http://schemas.microsoft.com/office/drawing/2014/main" xmlns="" id="{CBB451B7-DF6B-4651-90F8-0B1D26237D39}"/>
                </a:ext>
              </a:extLst>
            </p:cNvPr>
            <p:cNvSpPr>
              <a:spLocks noChangeShapeType="1"/>
            </p:cNvSpPr>
            <p:nvPr userDrawn="1"/>
          </p:nvSpPr>
          <p:spPr bwMode="auto">
            <a:xfrm>
              <a:off x="160158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3" name="Line 99" hidden="1">
              <a:extLst>
                <a:ext uri="{FF2B5EF4-FFF2-40B4-BE49-F238E27FC236}">
                  <a16:creationId xmlns:a16="http://schemas.microsoft.com/office/drawing/2014/main" xmlns="" id="{D74B7257-FC73-42E7-A1A7-E368ECFA460A}"/>
                </a:ext>
              </a:extLst>
            </p:cNvPr>
            <p:cNvSpPr>
              <a:spLocks noChangeShapeType="1"/>
            </p:cNvSpPr>
            <p:nvPr userDrawn="1"/>
          </p:nvSpPr>
          <p:spPr bwMode="auto">
            <a:xfrm>
              <a:off x="145756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4" name="Line 99" hidden="1">
              <a:extLst>
                <a:ext uri="{FF2B5EF4-FFF2-40B4-BE49-F238E27FC236}">
                  <a16:creationId xmlns:a16="http://schemas.microsoft.com/office/drawing/2014/main" xmlns="" id="{E4197AE2-19A9-4EC5-ACBB-048605D303E0}"/>
                </a:ext>
              </a:extLst>
            </p:cNvPr>
            <p:cNvSpPr>
              <a:spLocks noChangeShapeType="1"/>
            </p:cNvSpPr>
            <p:nvPr userDrawn="1"/>
          </p:nvSpPr>
          <p:spPr bwMode="auto">
            <a:xfrm>
              <a:off x="131355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5" name="Line 99" hidden="1">
              <a:extLst>
                <a:ext uri="{FF2B5EF4-FFF2-40B4-BE49-F238E27FC236}">
                  <a16:creationId xmlns:a16="http://schemas.microsoft.com/office/drawing/2014/main" xmlns="" id="{A5B1652E-4AD7-4307-9BEC-BE4B40D024B9}"/>
                </a:ext>
              </a:extLst>
            </p:cNvPr>
            <p:cNvSpPr>
              <a:spLocks noChangeShapeType="1"/>
            </p:cNvSpPr>
            <p:nvPr userDrawn="1"/>
          </p:nvSpPr>
          <p:spPr bwMode="auto">
            <a:xfrm>
              <a:off x="116953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6" name="Line 99" hidden="1">
              <a:extLst>
                <a:ext uri="{FF2B5EF4-FFF2-40B4-BE49-F238E27FC236}">
                  <a16:creationId xmlns:a16="http://schemas.microsoft.com/office/drawing/2014/main" xmlns="" id="{769A64E7-E153-47F9-BD49-B1C558526959}"/>
                </a:ext>
              </a:extLst>
            </p:cNvPr>
            <p:cNvSpPr>
              <a:spLocks noChangeShapeType="1"/>
            </p:cNvSpPr>
            <p:nvPr userDrawn="1"/>
          </p:nvSpPr>
          <p:spPr bwMode="auto">
            <a:xfrm>
              <a:off x="102551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7" name="Line 99" hidden="1">
              <a:extLst>
                <a:ext uri="{FF2B5EF4-FFF2-40B4-BE49-F238E27FC236}">
                  <a16:creationId xmlns:a16="http://schemas.microsoft.com/office/drawing/2014/main" xmlns="" id="{A34FC032-C98B-45C0-8A02-9F2EE7EB54C2}"/>
                </a:ext>
              </a:extLst>
            </p:cNvPr>
            <p:cNvSpPr>
              <a:spLocks noChangeShapeType="1"/>
            </p:cNvSpPr>
            <p:nvPr userDrawn="1"/>
          </p:nvSpPr>
          <p:spPr bwMode="auto">
            <a:xfrm>
              <a:off x="88150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8" name="Line 99" hidden="1">
              <a:extLst>
                <a:ext uri="{FF2B5EF4-FFF2-40B4-BE49-F238E27FC236}">
                  <a16:creationId xmlns:a16="http://schemas.microsoft.com/office/drawing/2014/main" xmlns="" id="{5975271D-C732-4B1D-979F-780BFD8B3B2C}"/>
                </a:ext>
              </a:extLst>
            </p:cNvPr>
            <p:cNvSpPr>
              <a:spLocks noChangeShapeType="1"/>
            </p:cNvSpPr>
            <p:nvPr userDrawn="1"/>
          </p:nvSpPr>
          <p:spPr bwMode="auto">
            <a:xfrm>
              <a:off x="73748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49" name="Line 99" hidden="1">
              <a:extLst>
                <a:ext uri="{FF2B5EF4-FFF2-40B4-BE49-F238E27FC236}">
                  <a16:creationId xmlns:a16="http://schemas.microsoft.com/office/drawing/2014/main" xmlns="" id="{09B10671-D5AD-43CC-A77D-080F3829D1B2}"/>
                </a:ext>
              </a:extLst>
            </p:cNvPr>
            <p:cNvSpPr>
              <a:spLocks noChangeShapeType="1"/>
            </p:cNvSpPr>
            <p:nvPr userDrawn="1"/>
          </p:nvSpPr>
          <p:spPr bwMode="auto">
            <a:xfrm>
              <a:off x="59347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0" name="Line 99" hidden="1">
              <a:extLst>
                <a:ext uri="{FF2B5EF4-FFF2-40B4-BE49-F238E27FC236}">
                  <a16:creationId xmlns:a16="http://schemas.microsoft.com/office/drawing/2014/main" xmlns="" id="{E44B4A77-90D0-469D-AEB2-F50D51D37FC9}"/>
                </a:ext>
              </a:extLst>
            </p:cNvPr>
            <p:cNvSpPr>
              <a:spLocks noChangeShapeType="1"/>
            </p:cNvSpPr>
            <p:nvPr userDrawn="1"/>
          </p:nvSpPr>
          <p:spPr bwMode="auto">
            <a:xfrm>
              <a:off x="361780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1" name="Line 99" hidden="1">
              <a:extLst>
                <a:ext uri="{FF2B5EF4-FFF2-40B4-BE49-F238E27FC236}">
                  <a16:creationId xmlns:a16="http://schemas.microsoft.com/office/drawing/2014/main" xmlns="" id="{09EEF2B5-FE39-4EE7-B46A-FB366539F216}"/>
                </a:ext>
              </a:extLst>
            </p:cNvPr>
            <p:cNvSpPr>
              <a:spLocks noChangeShapeType="1"/>
            </p:cNvSpPr>
            <p:nvPr userDrawn="1"/>
          </p:nvSpPr>
          <p:spPr bwMode="auto">
            <a:xfrm>
              <a:off x="347379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2" name="Line 99" hidden="1">
              <a:extLst>
                <a:ext uri="{FF2B5EF4-FFF2-40B4-BE49-F238E27FC236}">
                  <a16:creationId xmlns:a16="http://schemas.microsoft.com/office/drawing/2014/main" xmlns="" id="{4A871AF9-87D7-4363-AF2F-633F21DD4A9D}"/>
                </a:ext>
              </a:extLst>
            </p:cNvPr>
            <p:cNvSpPr>
              <a:spLocks noChangeShapeType="1"/>
            </p:cNvSpPr>
            <p:nvPr userDrawn="1"/>
          </p:nvSpPr>
          <p:spPr bwMode="auto">
            <a:xfrm>
              <a:off x="332977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3" name="Line 99" hidden="1">
              <a:extLst>
                <a:ext uri="{FF2B5EF4-FFF2-40B4-BE49-F238E27FC236}">
                  <a16:creationId xmlns:a16="http://schemas.microsoft.com/office/drawing/2014/main" xmlns="" id="{C503A249-6FA4-4A59-81A9-213F1F378C24}"/>
                </a:ext>
              </a:extLst>
            </p:cNvPr>
            <p:cNvSpPr>
              <a:spLocks noChangeShapeType="1"/>
            </p:cNvSpPr>
            <p:nvPr userDrawn="1"/>
          </p:nvSpPr>
          <p:spPr bwMode="auto">
            <a:xfrm>
              <a:off x="404985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4" name="Line 99" hidden="1">
              <a:extLst>
                <a:ext uri="{FF2B5EF4-FFF2-40B4-BE49-F238E27FC236}">
                  <a16:creationId xmlns:a16="http://schemas.microsoft.com/office/drawing/2014/main" xmlns="" id="{8635E053-94C9-483A-8728-96E9830DA085}"/>
                </a:ext>
              </a:extLst>
            </p:cNvPr>
            <p:cNvSpPr>
              <a:spLocks noChangeShapeType="1"/>
            </p:cNvSpPr>
            <p:nvPr userDrawn="1"/>
          </p:nvSpPr>
          <p:spPr bwMode="auto">
            <a:xfrm>
              <a:off x="390583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5" name="Line 99" hidden="1">
              <a:extLst>
                <a:ext uri="{FF2B5EF4-FFF2-40B4-BE49-F238E27FC236}">
                  <a16:creationId xmlns:a16="http://schemas.microsoft.com/office/drawing/2014/main" xmlns="" id="{8EAA4180-2B66-4411-BEA9-0246FB7F8040}"/>
                </a:ext>
              </a:extLst>
            </p:cNvPr>
            <p:cNvSpPr>
              <a:spLocks noChangeShapeType="1"/>
            </p:cNvSpPr>
            <p:nvPr userDrawn="1"/>
          </p:nvSpPr>
          <p:spPr bwMode="auto">
            <a:xfrm>
              <a:off x="376182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6" name="Line 99" hidden="1">
              <a:extLst>
                <a:ext uri="{FF2B5EF4-FFF2-40B4-BE49-F238E27FC236}">
                  <a16:creationId xmlns:a16="http://schemas.microsoft.com/office/drawing/2014/main" xmlns="" id="{C1874975-F9AB-4DB5-B850-BB6630036665}"/>
                </a:ext>
              </a:extLst>
            </p:cNvPr>
            <p:cNvSpPr>
              <a:spLocks noChangeShapeType="1"/>
            </p:cNvSpPr>
            <p:nvPr userDrawn="1"/>
          </p:nvSpPr>
          <p:spPr bwMode="auto">
            <a:xfrm>
              <a:off x="448323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7" name="Line 99" hidden="1">
              <a:extLst>
                <a:ext uri="{FF2B5EF4-FFF2-40B4-BE49-F238E27FC236}">
                  <a16:creationId xmlns:a16="http://schemas.microsoft.com/office/drawing/2014/main" xmlns="" id="{E9A2D323-0957-4ABD-9AFB-E2813F2BB4AC}"/>
                </a:ext>
              </a:extLst>
            </p:cNvPr>
            <p:cNvSpPr>
              <a:spLocks noChangeShapeType="1"/>
            </p:cNvSpPr>
            <p:nvPr userDrawn="1"/>
          </p:nvSpPr>
          <p:spPr bwMode="auto">
            <a:xfrm>
              <a:off x="433922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8" name="Line 99" hidden="1">
              <a:extLst>
                <a:ext uri="{FF2B5EF4-FFF2-40B4-BE49-F238E27FC236}">
                  <a16:creationId xmlns:a16="http://schemas.microsoft.com/office/drawing/2014/main" xmlns="" id="{509E9F2F-3326-4A25-B04A-CAD277353FFB}"/>
                </a:ext>
              </a:extLst>
            </p:cNvPr>
            <p:cNvSpPr>
              <a:spLocks noChangeShapeType="1"/>
            </p:cNvSpPr>
            <p:nvPr userDrawn="1"/>
          </p:nvSpPr>
          <p:spPr bwMode="auto">
            <a:xfrm>
              <a:off x="419387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59" name="Line 99" hidden="1">
              <a:extLst>
                <a:ext uri="{FF2B5EF4-FFF2-40B4-BE49-F238E27FC236}">
                  <a16:creationId xmlns:a16="http://schemas.microsoft.com/office/drawing/2014/main" xmlns="" id="{C8CA23AC-B201-49CD-A54B-35C50BA84C6A}"/>
                </a:ext>
              </a:extLst>
            </p:cNvPr>
            <p:cNvSpPr>
              <a:spLocks noChangeShapeType="1"/>
            </p:cNvSpPr>
            <p:nvPr userDrawn="1"/>
          </p:nvSpPr>
          <p:spPr bwMode="auto">
            <a:xfrm>
              <a:off x="462725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0" name="Line 99" hidden="1">
              <a:extLst>
                <a:ext uri="{FF2B5EF4-FFF2-40B4-BE49-F238E27FC236}">
                  <a16:creationId xmlns:a16="http://schemas.microsoft.com/office/drawing/2014/main" xmlns="" id="{B858CC72-6105-4BA3-9CA9-044621DD5468}"/>
                </a:ext>
              </a:extLst>
            </p:cNvPr>
            <p:cNvSpPr>
              <a:spLocks noChangeShapeType="1"/>
            </p:cNvSpPr>
            <p:nvPr userDrawn="1"/>
          </p:nvSpPr>
          <p:spPr bwMode="auto">
            <a:xfrm>
              <a:off x="923443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1" name="Line 99" hidden="1">
              <a:extLst>
                <a:ext uri="{FF2B5EF4-FFF2-40B4-BE49-F238E27FC236}">
                  <a16:creationId xmlns:a16="http://schemas.microsoft.com/office/drawing/2014/main" xmlns="" id="{30D4930D-1257-4F9F-8A3E-6F5E3B358342}"/>
                </a:ext>
              </a:extLst>
            </p:cNvPr>
            <p:cNvSpPr>
              <a:spLocks noChangeShapeType="1"/>
            </p:cNvSpPr>
            <p:nvPr userDrawn="1"/>
          </p:nvSpPr>
          <p:spPr bwMode="auto">
            <a:xfrm>
              <a:off x="765025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2" name="Line 99" hidden="1">
              <a:extLst>
                <a:ext uri="{FF2B5EF4-FFF2-40B4-BE49-F238E27FC236}">
                  <a16:creationId xmlns:a16="http://schemas.microsoft.com/office/drawing/2014/main" xmlns="" id="{0C3AB4E1-F500-42CD-BCA4-9CF3F8AC0B67}"/>
                </a:ext>
              </a:extLst>
            </p:cNvPr>
            <p:cNvSpPr>
              <a:spLocks noChangeShapeType="1"/>
            </p:cNvSpPr>
            <p:nvPr userDrawn="1"/>
          </p:nvSpPr>
          <p:spPr bwMode="auto">
            <a:xfrm>
              <a:off x="750623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3" name="Line 99" hidden="1">
              <a:extLst>
                <a:ext uri="{FF2B5EF4-FFF2-40B4-BE49-F238E27FC236}">
                  <a16:creationId xmlns:a16="http://schemas.microsoft.com/office/drawing/2014/main" xmlns="" id="{CC3E4D73-A887-4166-BD09-7D8DE31D3F92}"/>
                </a:ext>
              </a:extLst>
            </p:cNvPr>
            <p:cNvSpPr>
              <a:spLocks noChangeShapeType="1"/>
            </p:cNvSpPr>
            <p:nvPr userDrawn="1"/>
          </p:nvSpPr>
          <p:spPr bwMode="auto">
            <a:xfrm>
              <a:off x="736222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4" name="Line 99" hidden="1">
              <a:extLst>
                <a:ext uri="{FF2B5EF4-FFF2-40B4-BE49-F238E27FC236}">
                  <a16:creationId xmlns:a16="http://schemas.microsoft.com/office/drawing/2014/main" xmlns="" id="{910558F9-752F-4E95-B461-9D04E0C9E1EF}"/>
                </a:ext>
              </a:extLst>
            </p:cNvPr>
            <p:cNvSpPr>
              <a:spLocks noChangeShapeType="1"/>
            </p:cNvSpPr>
            <p:nvPr userDrawn="1"/>
          </p:nvSpPr>
          <p:spPr bwMode="auto">
            <a:xfrm>
              <a:off x="721820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5" name="Line 99" hidden="1">
              <a:extLst>
                <a:ext uri="{FF2B5EF4-FFF2-40B4-BE49-F238E27FC236}">
                  <a16:creationId xmlns:a16="http://schemas.microsoft.com/office/drawing/2014/main" xmlns="" id="{AC982130-B3E4-43F4-A1C6-6E6707C40795}"/>
                </a:ext>
              </a:extLst>
            </p:cNvPr>
            <p:cNvSpPr>
              <a:spLocks noChangeShapeType="1"/>
            </p:cNvSpPr>
            <p:nvPr userDrawn="1"/>
          </p:nvSpPr>
          <p:spPr bwMode="auto">
            <a:xfrm>
              <a:off x="707419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6" name="Line 99" hidden="1">
              <a:extLst>
                <a:ext uri="{FF2B5EF4-FFF2-40B4-BE49-F238E27FC236}">
                  <a16:creationId xmlns:a16="http://schemas.microsoft.com/office/drawing/2014/main" xmlns="" id="{810D427C-BAFA-41B4-87BA-EBA64205492A}"/>
                </a:ext>
              </a:extLst>
            </p:cNvPr>
            <p:cNvSpPr>
              <a:spLocks noChangeShapeType="1"/>
            </p:cNvSpPr>
            <p:nvPr userDrawn="1"/>
          </p:nvSpPr>
          <p:spPr bwMode="auto">
            <a:xfrm>
              <a:off x="693017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7" name="Line 99" hidden="1">
              <a:extLst>
                <a:ext uri="{FF2B5EF4-FFF2-40B4-BE49-F238E27FC236}">
                  <a16:creationId xmlns:a16="http://schemas.microsoft.com/office/drawing/2014/main" xmlns="" id="{42210701-0D63-4616-B652-A6C37B912544}"/>
                </a:ext>
              </a:extLst>
            </p:cNvPr>
            <p:cNvSpPr>
              <a:spLocks noChangeShapeType="1"/>
            </p:cNvSpPr>
            <p:nvPr userDrawn="1"/>
          </p:nvSpPr>
          <p:spPr bwMode="auto">
            <a:xfrm>
              <a:off x="678615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8" name="Line 99" hidden="1">
              <a:extLst>
                <a:ext uri="{FF2B5EF4-FFF2-40B4-BE49-F238E27FC236}">
                  <a16:creationId xmlns:a16="http://schemas.microsoft.com/office/drawing/2014/main" xmlns="" id="{C9E11F3E-DCD5-4C33-8636-968A8761251E}"/>
                </a:ext>
              </a:extLst>
            </p:cNvPr>
            <p:cNvSpPr>
              <a:spLocks noChangeShapeType="1"/>
            </p:cNvSpPr>
            <p:nvPr userDrawn="1"/>
          </p:nvSpPr>
          <p:spPr bwMode="auto">
            <a:xfrm>
              <a:off x="664214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69" name="Line 99" hidden="1">
              <a:extLst>
                <a:ext uri="{FF2B5EF4-FFF2-40B4-BE49-F238E27FC236}">
                  <a16:creationId xmlns:a16="http://schemas.microsoft.com/office/drawing/2014/main" xmlns="" id="{424DB802-55B2-4469-8B84-155262E9AB6A}"/>
                </a:ext>
              </a:extLst>
            </p:cNvPr>
            <p:cNvSpPr>
              <a:spLocks noChangeShapeType="1"/>
            </p:cNvSpPr>
            <p:nvPr userDrawn="1"/>
          </p:nvSpPr>
          <p:spPr bwMode="auto">
            <a:xfrm>
              <a:off x="649812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0" name="Line 99" hidden="1">
              <a:extLst>
                <a:ext uri="{FF2B5EF4-FFF2-40B4-BE49-F238E27FC236}">
                  <a16:creationId xmlns:a16="http://schemas.microsoft.com/office/drawing/2014/main" xmlns="" id="{FCAFBAB2-BC71-42B9-AF6E-EA3EC6A817D1}"/>
                </a:ext>
              </a:extLst>
            </p:cNvPr>
            <p:cNvSpPr>
              <a:spLocks noChangeShapeType="1"/>
            </p:cNvSpPr>
            <p:nvPr userDrawn="1"/>
          </p:nvSpPr>
          <p:spPr bwMode="auto">
            <a:xfrm>
              <a:off x="635411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1" name="Line 99" hidden="1">
              <a:extLst>
                <a:ext uri="{FF2B5EF4-FFF2-40B4-BE49-F238E27FC236}">
                  <a16:creationId xmlns:a16="http://schemas.microsoft.com/office/drawing/2014/main" xmlns="" id="{E1A42890-7DA3-4469-93D3-0635FA81758F}"/>
                </a:ext>
              </a:extLst>
            </p:cNvPr>
            <p:cNvSpPr>
              <a:spLocks noChangeShapeType="1"/>
            </p:cNvSpPr>
            <p:nvPr userDrawn="1"/>
          </p:nvSpPr>
          <p:spPr bwMode="auto">
            <a:xfrm>
              <a:off x="621009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2" name="Line 99" hidden="1">
              <a:extLst>
                <a:ext uri="{FF2B5EF4-FFF2-40B4-BE49-F238E27FC236}">
                  <a16:creationId xmlns:a16="http://schemas.microsoft.com/office/drawing/2014/main" xmlns="" id="{DCD9A4DB-B226-4B54-B553-0E8E91C14DDA}"/>
                </a:ext>
              </a:extLst>
            </p:cNvPr>
            <p:cNvSpPr>
              <a:spLocks noChangeShapeType="1"/>
            </p:cNvSpPr>
            <p:nvPr userDrawn="1"/>
          </p:nvSpPr>
          <p:spPr bwMode="auto">
            <a:xfrm>
              <a:off x="606607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3" name="Line 99" hidden="1">
              <a:extLst>
                <a:ext uri="{FF2B5EF4-FFF2-40B4-BE49-F238E27FC236}">
                  <a16:creationId xmlns:a16="http://schemas.microsoft.com/office/drawing/2014/main" xmlns="" id="{49C8AA2D-8397-4582-ACE0-2CC5D126EF82}"/>
                </a:ext>
              </a:extLst>
            </p:cNvPr>
            <p:cNvSpPr>
              <a:spLocks noChangeShapeType="1"/>
            </p:cNvSpPr>
            <p:nvPr userDrawn="1"/>
          </p:nvSpPr>
          <p:spPr bwMode="auto">
            <a:xfrm>
              <a:off x="592206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4" name="Line 99" hidden="1">
              <a:extLst>
                <a:ext uri="{FF2B5EF4-FFF2-40B4-BE49-F238E27FC236}">
                  <a16:creationId xmlns:a16="http://schemas.microsoft.com/office/drawing/2014/main" xmlns="" id="{6837A175-58E2-4220-9F84-6C9646006631}"/>
                </a:ext>
              </a:extLst>
            </p:cNvPr>
            <p:cNvSpPr>
              <a:spLocks noChangeShapeType="1"/>
            </p:cNvSpPr>
            <p:nvPr userDrawn="1"/>
          </p:nvSpPr>
          <p:spPr bwMode="auto">
            <a:xfrm>
              <a:off x="577804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5" name="Line 99" hidden="1">
              <a:extLst>
                <a:ext uri="{FF2B5EF4-FFF2-40B4-BE49-F238E27FC236}">
                  <a16:creationId xmlns:a16="http://schemas.microsoft.com/office/drawing/2014/main" xmlns="" id="{6D763BC4-AFF4-4B5B-8756-05A7EA48292E}"/>
                </a:ext>
              </a:extLst>
            </p:cNvPr>
            <p:cNvSpPr>
              <a:spLocks noChangeShapeType="1"/>
            </p:cNvSpPr>
            <p:nvPr userDrawn="1"/>
          </p:nvSpPr>
          <p:spPr bwMode="auto">
            <a:xfrm>
              <a:off x="563403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6" name="Line 99" hidden="1">
              <a:extLst>
                <a:ext uri="{FF2B5EF4-FFF2-40B4-BE49-F238E27FC236}">
                  <a16:creationId xmlns:a16="http://schemas.microsoft.com/office/drawing/2014/main" xmlns="" id="{0083E2AC-CF92-49D7-8518-71CA1F7BF2FC}"/>
                </a:ext>
              </a:extLst>
            </p:cNvPr>
            <p:cNvSpPr>
              <a:spLocks noChangeShapeType="1"/>
            </p:cNvSpPr>
            <p:nvPr userDrawn="1"/>
          </p:nvSpPr>
          <p:spPr bwMode="auto">
            <a:xfrm>
              <a:off x="549001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7" name="Line 99" hidden="1">
              <a:extLst>
                <a:ext uri="{FF2B5EF4-FFF2-40B4-BE49-F238E27FC236}">
                  <a16:creationId xmlns:a16="http://schemas.microsoft.com/office/drawing/2014/main" xmlns="" id="{96CE62AF-C921-452F-A363-7D0360DB109A}"/>
                </a:ext>
              </a:extLst>
            </p:cNvPr>
            <p:cNvSpPr>
              <a:spLocks noChangeShapeType="1"/>
            </p:cNvSpPr>
            <p:nvPr userDrawn="1"/>
          </p:nvSpPr>
          <p:spPr bwMode="auto">
            <a:xfrm>
              <a:off x="534599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8" name="Line 99" hidden="1">
              <a:extLst>
                <a:ext uri="{FF2B5EF4-FFF2-40B4-BE49-F238E27FC236}">
                  <a16:creationId xmlns:a16="http://schemas.microsoft.com/office/drawing/2014/main" xmlns="" id="{AB7423DC-DA74-4089-BCB6-CB96A0CE164C}"/>
                </a:ext>
              </a:extLst>
            </p:cNvPr>
            <p:cNvSpPr>
              <a:spLocks noChangeShapeType="1"/>
            </p:cNvSpPr>
            <p:nvPr userDrawn="1"/>
          </p:nvSpPr>
          <p:spPr bwMode="auto">
            <a:xfrm>
              <a:off x="520198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79" name="Line 99" hidden="1">
              <a:extLst>
                <a:ext uri="{FF2B5EF4-FFF2-40B4-BE49-F238E27FC236}">
                  <a16:creationId xmlns:a16="http://schemas.microsoft.com/office/drawing/2014/main" xmlns="" id="{4610E132-6921-4DA0-8768-1C3D703DF222}"/>
                </a:ext>
              </a:extLst>
            </p:cNvPr>
            <p:cNvSpPr>
              <a:spLocks noChangeShapeType="1"/>
            </p:cNvSpPr>
            <p:nvPr userDrawn="1"/>
          </p:nvSpPr>
          <p:spPr bwMode="auto">
            <a:xfrm>
              <a:off x="505796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0" name="Line 99" hidden="1">
              <a:extLst>
                <a:ext uri="{FF2B5EF4-FFF2-40B4-BE49-F238E27FC236}">
                  <a16:creationId xmlns:a16="http://schemas.microsoft.com/office/drawing/2014/main" xmlns="" id="{C888FB4B-E011-47E2-81D4-F4DD0AACAF7E}"/>
                </a:ext>
              </a:extLst>
            </p:cNvPr>
            <p:cNvSpPr>
              <a:spLocks noChangeShapeType="1"/>
            </p:cNvSpPr>
            <p:nvPr userDrawn="1"/>
          </p:nvSpPr>
          <p:spPr bwMode="auto">
            <a:xfrm>
              <a:off x="808230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1" name="Line 99" hidden="1">
              <a:extLst>
                <a:ext uri="{FF2B5EF4-FFF2-40B4-BE49-F238E27FC236}">
                  <a16:creationId xmlns:a16="http://schemas.microsoft.com/office/drawing/2014/main" xmlns="" id="{3309CB9A-DB1E-4FF8-A3D4-E4445EE75724}"/>
                </a:ext>
              </a:extLst>
            </p:cNvPr>
            <p:cNvSpPr>
              <a:spLocks noChangeShapeType="1"/>
            </p:cNvSpPr>
            <p:nvPr userDrawn="1"/>
          </p:nvSpPr>
          <p:spPr bwMode="auto">
            <a:xfrm>
              <a:off x="793828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2" name="Line 99" hidden="1">
              <a:extLst>
                <a:ext uri="{FF2B5EF4-FFF2-40B4-BE49-F238E27FC236}">
                  <a16:creationId xmlns:a16="http://schemas.microsoft.com/office/drawing/2014/main" xmlns="" id="{3E37CFC2-E875-400C-8F64-1BAB44837A68}"/>
                </a:ext>
              </a:extLst>
            </p:cNvPr>
            <p:cNvSpPr>
              <a:spLocks noChangeShapeType="1"/>
            </p:cNvSpPr>
            <p:nvPr userDrawn="1"/>
          </p:nvSpPr>
          <p:spPr bwMode="auto">
            <a:xfrm>
              <a:off x="779427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3" name="Line 99" hidden="1">
              <a:extLst>
                <a:ext uri="{FF2B5EF4-FFF2-40B4-BE49-F238E27FC236}">
                  <a16:creationId xmlns:a16="http://schemas.microsoft.com/office/drawing/2014/main" xmlns="" id="{6FF1F54C-D8F6-4DD7-A251-05668BF83618}"/>
                </a:ext>
              </a:extLst>
            </p:cNvPr>
            <p:cNvSpPr>
              <a:spLocks noChangeShapeType="1"/>
            </p:cNvSpPr>
            <p:nvPr userDrawn="1"/>
          </p:nvSpPr>
          <p:spPr bwMode="auto">
            <a:xfrm>
              <a:off x="8514350"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4" name="Line 99" hidden="1">
              <a:extLst>
                <a:ext uri="{FF2B5EF4-FFF2-40B4-BE49-F238E27FC236}">
                  <a16:creationId xmlns:a16="http://schemas.microsoft.com/office/drawing/2014/main" xmlns="" id="{296B5D49-97D3-4CE2-8B1F-BFF6797B5807}"/>
                </a:ext>
              </a:extLst>
            </p:cNvPr>
            <p:cNvSpPr>
              <a:spLocks noChangeShapeType="1"/>
            </p:cNvSpPr>
            <p:nvPr userDrawn="1"/>
          </p:nvSpPr>
          <p:spPr bwMode="auto">
            <a:xfrm>
              <a:off x="837033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5" name="Line 99" hidden="1">
              <a:extLst>
                <a:ext uri="{FF2B5EF4-FFF2-40B4-BE49-F238E27FC236}">
                  <a16:creationId xmlns:a16="http://schemas.microsoft.com/office/drawing/2014/main" xmlns="" id="{A6C73FC4-7D6A-472E-BB73-ED71BAA047AB}"/>
                </a:ext>
              </a:extLst>
            </p:cNvPr>
            <p:cNvSpPr>
              <a:spLocks noChangeShapeType="1"/>
            </p:cNvSpPr>
            <p:nvPr userDrawn="1"/>
          </p:nvSpPr>
          <p:spPr bwMode="auto">
            <a:xfrm>
              <a:off x="822631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6" name="Line 99" hidden="1">
              <a:extLst>
                <a:ext uri="{FF2B5EF4-FFF2-40B4-BE49-F238E27FC236}">
                  <a16:creationId xmlns:a16="http://schemas.microsoft.com/office/drawing/2014/main" xmlns="" id="{2E318B36-8D10-468C-8BA3-6281D6D6E28B}"/>
                </a:ext>
              </a:extLst>
            </p:cNvPr>
            <p:cNvSpPr>
              <a:spLocks noChangeShapeType="1"/>
            </p:cNvSpPr>
            <p:nvPr userDrawn="1"/>
          </p:nvSpPr>
          <p:spPr bwMode="auto">
            <a:xfrm>
              <a:off x="8946398"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7" name="Line 99" hidden="1">
              <a:extLst>
                <a:ext uri="{FF2B5EF4-FFF2-40B4-BE49-F238E27FC236}">
                  <a16:creationId xmlns:a16="http://schemas.microsoft.com/office/drawing/2014/main" xmlns="" id="{9A630EC0-378E-41C1-9486-BCF028AC98CB}"/>
                </a:ext>
              </a:extLst>
            </p:cNvPr>
            <p:cNvSpPr>
              <a:spLocks noChangeShapeType="1"/>
            </p:cNvSpPr>
            <p:nvPr userDrawn="1"/>
          </p:nvSpPr>
          <p:spPr bwMode="auto">
            <a:xfrm>
              <a:off x="8802382"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8" name="Line 99" hidden="1">
              <a:extLst>
                <a:ext uri="{FF2B5EF4-FFF2-40B4-BE49-F238E27FC236}">
                  <a16:creationId xmlns:a16="http://schemas.microsoft.com/office/drawing/2014/main" xmlns="" id="{D7C039EC-D5EA-4D33-BD39-FD322F9F1816}"/>
                </a:ext>
              </a:extLst>
            </p:cNvPr>
            <p:cNvSpPr>
              <a:spLocks noChangeShapeType="1"/>
            </p:cNvSpPr>
            <p:nvPr userDrawn="1"/>
          </p:nvSpPr>
          <p:spPr bwMode="auto">
            <a:xfrm>
              <a:off x="8658366"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89" name="Line 99" hidden="1">
              <a:extLst>
                <a:ext uri="{FF2B5EF4-FFF2-40B4-BE49-F238E27FC236}">
                  <a16:creationId xmlns:a16="http://schemas.microsoft.com/office/drawing/2014/main" xmlns="" id="{45629E14-D855-450B-9BCE-D525C828E157}"/>
                </a:ext>
              </a:extLst>
            </p:cNvPr>
            <p:cNvSpPr>
              <a:spLocks noChangeShapeType="1"/>
            </p:cNvSpPr>
            <p:nvPr userDrawn="1"/>
          </p:nvSpPr>
          <p:spPr bwMode="auto">
            <a:xfrm>
              <a:off x="9090414" y="1189814"/>
              <a:ext cx="0" cy="5472608"/>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0" name="Line 99" hidden="1">
              <a:extLst>
                <a:ext uri="{FF2B5EF4-FFF2-40B4-BE49-F238E27FC236}">
                  <a16:creationId xmlns:a16="http://schemas.microsoft.com/office/drawing/2014/main" xmlns="" id="{A2C4D5E9-A677-41D1-9551-9DA70B4A48F4}"/>
                </a:ext>
              </a:extLst>
            </p:cNvPr>
            <p:cNvSpPr>
              <a:spLocks noChangeShapeType="1"/>
            </p:cNvSpPr>
            <p:nvPr userDrawn="1"/>
          </p:nvSpPr>
          <p:spPr bwMode="auto">
            <a:xfrm rot="5400000" flipH="1">
              <a:off x="4913950" y="-394361"/>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1" name="Line 99" hidden="1">
              <a:extLst>
                <a:ext uri="{FF2B5EF4-FFF2-40B4-BE49-F238E27FC236}">
                  <a16:creationId xmlns:a16="http://schemas.microsoft.com/office/drawing/2014/main" xmlns="" id="{761D324D-DD5A-4809-A51E-251EF3A6401F}"/>
                </a:ext>
              </a:extLst>
            </p:cNvPr>
            <p:cNvSpPr>
              <a:spLocks noChangeShapeType="1"/>
            </p:cNvSpPr>
            <p:nvPr userDrawn="1"/>
          </p:nvSpPr>
          <p:spPr bwMode="auto">
            <a:xfrm rot="5400000" flipH="1">
              <a:off x="4913950" y="-250346"/>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2" name="Line 99" hidden="1">
              <a:extLst>
                <a:ext uri="{FF2B5EF4-FFF2-40B4-BE49-F238E27FC236}">
                  <a16:creationId xmlns:a16="http://schemas.microsoft.com/office/drawing/2014/main" xmlns="" id="{5CF19197-B549-4761-B419-2B0D4A7F63B4}"/>
                </a:ext>
              </a:extLst>
            </p:cNvPr>
            <p:cNvSpPr>
              <a:spLocks noChangeShapeType="1"/>
            </p:cNvSpPr>
            <p:nvPr userDrawn="1"/>
          </p:nvSpPr>
          <p:spPr bwMode="auto">
            <a:xfrm rot="5400000" flipH="1">
              <a:off x="4913950" y="-106330"/>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3" name="Line 99" hidden="1">
              <a:extLst>
                <a:ext uri="{FF2B5EF4-FFF2-40B4-BE49-F238E27FC236}">
                  <a16:creationId xmlns:a16="http://schemas.microsoft.com/office/drawing/2014/main" xmlns="" id="{11591AC1-CD8E-40B9-ADB1-4B498A81D019}"/>
                </a:ext>
              </a:extLst>
            </p:cNvPr>
            <p:cNvSpPr>
              <a:spLocks noChangeShapeType="1"/>
            </p:cNvSpPr>
            <p:nvPr userDrawn="1"/>
          </p:nvSpPr>
          <p:spPr bwMode="auto">
            <a:xfrm rot="5400000" flipH="1">
              <a:off x="4913950" y="37686"/>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4" name="Line 99" hidden="1">
              <a:extLst>
                <a:ext uri="{FF2B5EF4-FFF2-40B4-BE49-F238E27FC236}">
                  <a16:creationId xmlns:a16="http://schemas.microsoft.com/office/drawing/2014/main" xmlns="" id="{E676073D-0A59-4E3A-B72B-C5E4FD95A8EC}"/>
                </a:ext>
              </a:extLst>
            </p:cNvPr>
            <p:cNvSpPr>
              <a:spLocks noChangeShapeType="1"/>
            </p:cNvSpPr>
            <p:nvPr userDrawn="1"/>
          </p:nvSpPr>
          <p:spPr bwMode="auto">
            <a:xfrm rot="5400000" flipH="1">
              <a:off x="4913950" y="181702"/>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5" name="Line 99" hidden="1">
              <a:extLst>
                <a:ext uri="{FF2B5EF4-FFF2-40B4-BE49-F238E27FC236}">
                  <a16:creationId xmlns:a16="http://schemas.microsoft.com/office/drawing/2014/main" xmlns="" id="{B7885B8E-1344-4CBE-84B2-9CF2FF626908}"/>
                </a:ext>
              </a:extLst>
            </p:cNvPr>
            <p:cNvSpPr>
              <a:spLocks noChangeShapeType="1"/>
            </p:cNvSpPr>
            <p:nvPr userDrawn="1"/>
          </p:nvSpPr>
          <p:spPr bwMode="auto">
            <a:xfrm rot="5400000" flipH="1">
              <a:off x="4913950" y="325718"/>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6" name="Line 99" hidden="1">
              <a:extLst>
                <a:ext uri="{FF2B5EF4-FFF2-40B4-BE49-F238E27FC236}">
                  <a16:creationId xmlns:a16="http://schemas.microsoft.com/office/drawing/2014/main" xmlns="" id="{C79A07D7-617E-45CE-AD19-36A5C6E666E3}"/>
                </a:ext>
              </a:extLst>
            </p:cNvPr>
            <p:cNvSpPr>
              <a:spLocks noChangeShapeType="1"/>
            </p:cNvSpPr>
            <p:nvPr userDrawn="1"/>
          </p:nvSpPr>
          <p:spPr bwMode="auto">
            <a:xfrm rot="5400000" flipH="1">
              <a:off x="4913950" y="469734"/>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7" name="Line 99" hidden="1">
              <a:extLst>
                <a:ext uri="{FF2B5EF4-FFF2-40B4-BE49-F238E27FC236}">
                  <a16:creationId xmlns:a16="http://schemas.microsoft.com/office/drawing/2014/main" xmlns="" id="{EBB730AB-F84B-4C70-B9C0-F861BF8290F6}"/>
                </a:ext>
              </a:extLst>
            </p:cNvPr>
            <p:cNvSpPr>
              <a:spLocks noChangeShapeType="1"/>
            </p:cNvSpPr>
            <p:nvPr userDrawn="1"/>
          </p:nvSpPr>
          <p:spPr bwMode="auto">
            <a:xfrm rot="5400000" flipH="1">
              <a:off x="4913950" y="613750"/>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8" name="Line 99" hidden="1">
              <a:extLst>
                <a:ext uri="{FF2B5EF4-FFF2-40B4-BE49-F238E27FC236}">
                  <a16:creationId xmlns:a16="http://schemas.microsoft.com/office/drawing/2014/main" xmlns="" id="{6F74DD56-1B98-4EC7-B361-03B0E908D37C}"/>
                </a:ext>
              </a:extLst>
            </p:cNvPr>
            <p:cNvSpPr>
              <a:spLocks noChangeShapeType="1"/>
            </p:cNvSpPr>
            <p:nvPr userDrawn="1"/>
          </p:nvSpPr>
          <p:spPr bwMode="auto">
            <a:xfrm rot="5400000" flipH="1">
              <a:off x="4913950" y="757766"/>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99" name="Line 99" hidden="1">
              <a:extLst>
                <a:ext uri="{FF2B5EF4-FFF2-40B4-BE49-F238E27FC236}">
                  <a16:creationId xmlns:a16="http://schemas.microsoft.com/office/drawing/2014/main" xmlns="" id="{F5FAC068-815B-44D8-8E28-91F023959E33}"/>
                </a:ext>
              </a:extLst>
            </p:cNvPr>
            <p:cNvSpPr>
              <a:spLocks noChangeShapeType="1"/>
            </p:cNvSpPr>
            <p:nvPr userDrawn="1"/>
          </p:nvSpPr>
          <p:spPr bwMode="auto">
            <a:xfrm rot="5400000" flipH="1">
              <a:off x="4913950" y="901783"/>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0" name="Line 99" hidden="1">
              <a:extLst>
                <a:ext uri="{FF2B5EF4-FFF2-40B4-BE49-F238E27FC236}">
                  <a16:creationId xmlns:a16="http://schemas.microsoft.com/office/drawing/2014/main" xmlns="" id="{8027CF41-A53D-4947-8983-02E8D930F6D4}"/>
                </a:ext>
              </a:extLst>
            </p:cNvPr>
            <p:cNvSpPr>
              <a:spLocks noChangeShapeType="1"/>
            </p:cNvSpPr>
            <p:nvPr userDrawn="1"/>
          </p:nvSpPr>
          <p:spPr bwMode="auto">
            <a:xfrm rot="5400000" flipH="1">
              <a:off x="4913950" y="1045798"/>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1" name="Line 99" hidden="1">
              <a:extLst>
                <a:ext uri="{FF2B5EF4-FFF2-40B4-BE49-F238E27FC236}">
                  <a16:creationId xmlns:a16="http://schemas.microsoft.com/office/drawing/2014/main" xmlns="" id="{720D4C04-3138-4785-95AC-6F1C26926668}"/>
                </a:ext>
              </a:extLst>
            </p:cNvPr>
            <p:cNvSpPr>
              <a:spLocks noChangeShapeType="1"/>
            </p:cNvSpPr>
            <p:nvPr userDrawn="1"/>
          </p:nvSpPr>
          <p:spPr bwMode="auto">
            <a:xfrm rot="5400000" flipH="1">
              <a:off x="4913950" y="1189814"/>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2" name="Line 99" hidden="1">
              <a:extLst>
                <a:ext uri="{FF2B5EF4-FFF2-40B4-BE49-F238E27FC236}">
                  <a16:creationId xmlns:a16="http://schemas.microsoft.com/office/drawing/2014/main" xmlns="" id="{39EC162E-5A9A-48CC-A529-1E59614F5316}"/>
                </a:ext>
              </a:extLst>
            </p:cNvPr>
            <p:cNvSpPr>
              <a:spLocks noChangeShapeType="1"/>
            </p:cNvSpPr>
            <p:nvPr userDrawn="1"/>
          </p:nvSpPr>
          <p:spPr bwMode="auto">
            <a:xfrm rot="5400000" flipH="1">
              <a:off x="4913950" y="1333830"/>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3" name="Line 99" hidden="1">
              <a:extLst>
                <a:ext uri="{FF2B5EF4-FFF2-40B4-BE49-F238E27FC236}">
                  <a16:creationId xmlns:a16="http://schemas.microsoft.com/office/drawing/2014/main" xmlns="" id="{17F1E9CD-65F6-4A3C-AC3C-B23F91DC4BE2}"/>
                </a:ext>
              </a:extLst>
            </p:cNvPr>
            <p:cNvSpPr>
              <a:spLocks noChangeShapeType="1"/>
            </p:cNvSpPr>
            <p:nvPr userDrawn="1"/>
          </p:nvSpPr>
          <p:spPr bwMode="auto">
            <a:xfrm rot="5400000" flipH="1">
              <a:off x="4913950" y="1477846"/>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4" name="Line 99" hidden="1">
              <a:extLst>
                <a:ext uri="{FF2B5EF4-FFF2-40B4-BE49-F238E27FC236}">
                  <a16:creationId xmlns:a16="http://schemas.microsoft.com/office/drawing/2014/main" xmlns="" id="{2A9BF71F-0406-42CA-A12B-2953309706C8}"/>
                </a:ext>
              </a:extLst>
            </p:cNvPr>
            <p:cNvSpPr>
              <a:spLocks noChangeShapeType="1"/>
            </p:cNvSpPr>
            <p:nvPr userDrawn="1"/>
          </p:nvSpPr>
          <p:spPr bwMode="auto">
            <a:xfrm rot="5400000" flipH="1">
              <a:off x="4913950" y="1621862"/>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5" name="Line 99" hidden="1">
              <a:extLst>
                <a:ext uri="{FF2B5EF4-FFF2-40B4-BE49-F238E27FC236}">
                  <a16:creationId xmlns:a16="http://schemas.microsoft.com/office/drawing/2014/main" xmlns="" id="{1BE7FE92-42BB-435F-9146-9A990A9FF7E0}"/>
                </a:ext>
              </a:extLst>
            </p:cNvPr>
            <p:cNvSpPr>
              <a:spLocks noChangeShapeType="1"/>
            </p:cNvSpPr>
            <p:nvPr userDrawn="1"/>
          </p:nvSpPr>
          <p:spPr bwMode="auto">
            <a:xfrm rot="5400000" flipH="1">
              <a:off x="4913950" y="1765878"/>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6" name="Line 99" hidden="1">
              <a:extLst>
                <a:ext uri="{FF2B5EF4-FFF2-40B4-BE49-F238E27FC236}">
                  <a16:creationId xmlns:a16="http://schemas.microsoft.com/office/drawing/2014/main" xmlns="" id="{74031B78-6C9D-4C2B-91F3-A3D380E59331}"/>
                </a:ext>
              </a:extLst>
            </p:cNvPr>
            <p:cNvSpPr>
              <a:spLocks noChangeShapeType="1"/>
            </p:cNvSpPr>
            <p:nvPr userDrawn="1"/>
          </p:nvSpPr>
          <p:spPr bwMode="auto">
            <a:xfrm rot="5400000" flipH="1">
              <a:off x="4913950" y="1909894"/>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7" name="Line 99" hidden="1">
              <a:extLst>
                <a:ext uri="{FF2B5EF4-FFF2-40B4-BE49-F238E27FC236}">
                  <a16:creationId xmlns:a16="http://schemas.microsoft.com/office/drawing/2014/main" xmlns="" id="{C81C8BCF-8D62-495C-ABCA-54F15BC541CC}"/>
                </a:ext>
              </a:extLst>
            </p:cNvPr>
            <p:cNvSpPr>
              <a:spLocks noChangeShapeType="1"/>
            </p:cNvSpPr>
            <p:nvPr userDrawn="1"/>
          </p:nvSpPr>
          <p:spPr bwMode="auto">
            <a:xfrm rot="5400000" flipH="1">
              <a:off x="4913950" y="2053910"/>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8" name="Line 99" hidden="1">
              <a:extLst>
                <a:ext uri="{FF2B5EF4-FFF2-40B4-BE49-F238E27FC236}">
                  <a16:creationId xmlns:a16="http://schemas.microsoft.com/office/drawing/2014/main" xmlns="" id="{C04FA388-6C8E-4D24-AF44-D385813C6EA9}"/>
                </a:ext>
              </a:extLst>
            </p:cNvPr>
            <p:cNvSpPr>
              <a:spLocks noChangeShapeType="1"/>
            </p:cNvSpPr>
            <p:nvPr userDrawn="1"/>
          </p:nvSpPr>
          <p:spPr bwMode="auto">
            <a:xfrm rot="5400000" flipH="1">
              <a:off x="4913950" y="-682394"/>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09" name="Line 99" hidden="1">
              <a:extLst>
                <a:ext uri="{FF2B5EF4-FFF2-40B4-BE49-F238E27FC236}">
                  <a16:creationId xmlns:a16="http://schemas.microsoft.com/office/drawing/2014/main" xmlns="" id="{6A18D874-9643-4B19-B945-853E62F6C0F4}"/>
                </a:ext>
              </a:extLst>
            </p:cNvPr>
            <p:cNvSpPr>
              <a:spLocks noChangeShapeType="1"/>
            </p:cNvSpPr>
            <p:nvPr userDrawn="1"/>
          </p:nvSpPr>
          <p:spPr bwMode="auto">
            <a:xfrm rot="5400000" flipH="1">
              <a:off x="4913950" y="-826410"/>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0" name="Line 99" hidden="1">
              <a:extLst>
                <a:ext uri="{FF2B5EF4-FFF2-40B4-BE49-F238E27FC236}">
                  <a16:creationId xmlns:a16="http://schemas.microsoft.com/office/drawing/2014/main" xmlns="" id="{35EBDCC1-0952-4BE8-BC0C-3C725770BA58}"/>
                </a:ext>
              </a:extLst>
            </p:cNvPr>
            <p:cNvSpPr>
              <a:spLocks noChangeShapeType="1"/>
            </p:cNvSpPr>
            <p:nvPr userDrawn="1"/>
          </p:nvSpPr>
          <p:spPr bwMode="auto">
            <a:xfrm rot="5400000" flipH="1">
              <a:off x="4913950" y="-970425"/>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1" name="Line 99" hidden="1">
              <a:extLst>
                <a:ext uri="{FF2B5EF4-FFF2-40B4-BE49-F238E27FC236}">
                  <a16:creationId xmlns:a16="http://schemas.microsoft.com/office/drawing/2014/main" xmlns="" id="{4FFE29E6-855D-4767-8BC3-DD7741A8DC80}"/>
                </a:ext>
              </a:extLst>
            </p:cNvPr>
            <p:cNvSpPr>
              <a:spLocks noChangeShapeType="1"/>
            </p:cNvSpPr>
            <p:nvPr userDrawn="1"/>
          </p:nvSpPr>
          <p:spPr bwMode="auto">
            <a:xfrm rot="5400000" flipH="1">
              <a:off x="4913950" y="-1114441"/>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2" name="Line 99" hidden="1">
              <a:extLst>
                <a:ext uri="{FF2B5EF4-FFF2-40B4-BE49-F238E27FC236}">
                  <a16:creationId xmlns:a16="http://schemas.microsoft.com/office/drawing/2014/main" xmlns="" id="{904D7BE0-3D50-42DD-83E6-987282AB9C0E}"/>
                </a:ext>
              </a:extLst>
            </p:cNvPr>
            <p:cNvSpPr>
              <a:spLocks noChangeShapeType="1"/>
            </p:cNvSpPr>
            <p:nvPr userDrawn="1"/>
          </p:nvSpPr>
          <p:spPr bwMode="auto">
            <a:xfrm rot="5400000" flipH="1">
              <a:off x="4913950" y="-1258457"/>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3" name="Line 99" hidden="1">
              <a:extLst>
                <a:ext uri="{FF2B5EF4-FFF2-40B4-BE49-F238E27FC236}">
                  <a16:creationId xmlns:a16="http://schemas.microsoft.com/office/drawing/2014/main" xmlns="" id="{DEF4D37F-85A8-4948-B3B2-8F789B798243}"/>
                </a:ext>
              </a:extLst>
            </p:cNvPr>
            <p:cNvSpPr>
              <a:spLocks noChangeShapeType="1"/>
            </p:cNvSpPr>
            <p:nvPr userDrawn="1"/>
          </p:nvSpPr>
          <p:spPr bwMode="auto">
            <a:xfrm rot="5400000" flipH="1">
              <a:off x="4913950" y="-1402473"/>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4" name="Line 99" hidden="1">
              <a:extLst>
                <a:ext uri="{FF2B5EF4-FFF2-40B4-BE49-F238E27FC236}">
                  <a16:creationId xmlns:a16="http://schemas.microsoft.com/office/drawing/2014/main" xmlns="" id="{6F42BCFB-C81B-4188-B910-BC7D7A54FAA6}"/>
                </a:ext>
              </a:extLst>
            </p:cNvPr>
            <p:cNvSpPr>
              <a:spLocks noChangeShapeType="1"/>
            </p:cNvSpPr>
            <p:nvPr userDrawn="1"/>
          </p:nvSpPr>
          <p:spPr bwMode="auto">
            <a:xfrm rot="5400000" flipH="1">
              <a:off x="4913950" y="-1546489"/>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5" name="Line 99" hidden="1">
              <a:extLst>
                <a:ext uri="{FF2B5EF4-FFF2-40B4-BE49-F238E27FC236}">
                  <a16:creationId xmlns:a16="http://schemas.microsoft.com/office/drawing/2014/main" xmlns="" id="{0BB97F9C-7178-4863-8370-17B63EA54DB7}"/>
                </a:ext>
              </a:extLst>
            </p:cNvPr>
            <p:cNvSpPr>
              <a:spLocks noChangeShapeType="1"/>
            </p:cNvSpPr>
            <p:nvPr userDrawn="1"/>
          </p:nvSpPr>
          <p:spPr bwMode="auto">
            <a:xfrm rot="5400000" flipH="1">
              <a:off x="4913950" y="-1690505"/>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6" name="Line 99" hidden="1">
              <a:extLst>
                <a:ext uri="{FF2B5EF4-FFF2-40B4-BE49-F238E27FC236}">
                  <a16:creationId xmlns:a16="http://schemas.microsoft.com/office/drawing/2014/main" xmlns="" id="{BE649A8F-33FA-468E-BB67-F0650FF6AD99}"/>
                </a:ext>
              </a:extLst>
            </p:cNvPr>
            <p:cNvSpPr>
              <a:spLocks noChangeShapeType="1"/>
            </p:cNvSpPr>
            <p:nvPr userDrawn="1"/>
          </p:nvSpPr>
          <p:spPr bwMode="auto">
            <a:xfrm rot="5400000" flipH="1">
              <a:off x="4913950" y="-1834521"/>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7" name="Line 99" hidden="1">
              <a:extLst>
                <a:ext uri="{FF2B5EF4-FFF2-40B4-BE49-F238E27FC236}">
                  <a16:creationId xmlns:a16="http://schemas.microsoft.com/office/drawing/2014/main" xmlns="" id="{E86D5C7C-A187-41CA-9C79-9656A1C9AC1E}"/>
                </a:ext>
              </a:extLst>
            </p:cNvPr>
            <p:cNvSpPr>
              <a:spLocks noChangeShapeType="1"/>
            </p:cNvSpPr>
            <p:nvPr userDrawn="1"/>
          </p:nvSpPr>
          <p:spPr bwMode="auto">
            <a:xfrm rot="5400000" flipH="1">
              <a:off x="4913950" y="-1978537"/>
              <a:ext cx="0" cy="8928991"/>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8" name="Line 99" hidden="1">
              <a:extLst>
                <a:ext uri="{FF2B5EF4-FFF2-40B4-BE49-F238E27FC236}">
                  <a16:creationId xmlns:a16="http://schemas.microsoft.com/office/drawing/2014/main" xmlns="" id="{BC67C904-AF4D-462C-92C6-0F2BD1881DA9}"/>
                </a:ext>
              </a:extLst>
            </p:cNvPr>
            <p:cNvSpPr>
              <a:spLocks noChangeShapeType="1"/>
            </p:cNvSpPr>
            <p:nvPr userDrawn="1"/>
          </p:nvSpPr>
          <p:spPr bwMode="auto">
            <a:xfrm rot="5400000" flipH="1">
              <a:off x="4913951" y="-2122554"/>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19" name="Line 99" hidden="1">
              <a:extLst>
                <a:ext uri="{FF2B5EF4-FFF2-40B4-BE49-F238E27FC236}">
                  <a16:creationId xmlns:a16="http://schemas.microsoft.com/office/drawing/2014/main" xmlns="" id="{94A85A0B-E54E-4203-A744-0E6EDB85D79A}"/>
                </a:ext>
              </a:extLst>
            </p:cNvPr>
            <p:cNvSpPr>
              <a:spLocks noChangeShapeType="1"/>
            </p:cNvSpPr>
            <p:nvPr userDrawn="1"/>
          </p:nvSpPr>
          <p:spPr bwMode="auto">
            <a:xfrm rot="5400000" flipH="1">
              <a:off x="4913951" y="-2266570"/>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0" name="Line 99" hidden="1">
              <a:extLst>
                <a:ext uri="{FF2B5EF4-FFF2-40B4-BE49-F238E27FC236}">
                  <a16:creationId xmlns:a16="http://schemas.microsoft.com/office/drawing/2014/main" xmlns="" id="{1116380B-8B30-483E-BF57-6CDCD0839F4A}"/>
                </a:ext>
              </a:extLst>
            </p:cNvPr>
            <p:cNvSpPr>
              <a:spLocks noChangeShapeType="1"/>
            </p:cNvSpPr>
            <p:nvPr userDrawn="1"/>
          </p:nvSpPr>
          <p:spPr bwMode="auto">
            <a:xfrm rot="5400000" flipH="1">
              <a:off x="4913951" y="-2410587"/>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1" name="Line 99" hidden="1">
              <a:extLst>
                <a:ext uri="{FF2B5EF4-FFF2-40B4-BE49-F238E27FC236}">
                  <a16:creationId xmlns:a16="http://schemas.microsoft.com/office/drawing/2014/main" xmlns="" id="{F75F4EAA-A9F8-401D-9349-3ED53D1BB7E4}"/>
                </a:ext>
              </a:extLst>
            </p:cNvPr>
            <p:cNvSpPr>
              <a:spLocks noChangeShapeType="1"/>
            </p:cNvSpPr>
            <p:nvPr userDrawn="1"/>
          </p:nvSpPr>
          <p:spPr bwMode="auto">
            <a:xfrm rot="5400000" flipH="1">
              <a:off x="4913951" y="-2554603"/>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2" name="Line 99" hidden="1">
              <a:extLst>
                <a:ext uri="{FF2B5EF4-FFF2-40B4-BE49-F238E27FC236}">
                  <a16:creationId xmlns:a16="http://schemas.microsoft.com/office/drawing/2014/main" xmlns="" id="{7B5EACFF-4D59-4F78-A2D8-2051C0F50A46}"/>
                </a:ext>
              </a:extLst>
            </p:cNvPr>
            <p:cNvSpPr>
              <a:spLocks noChangeShapeType="1"/>
            </p:cNvSpPr>
            <p:nvPr userDrawn="1"/>
          </p:nvSpPr>
          <p:spPr bwMode="auto">
            <a:xfrm rot="5400000" flipH="1">
              <a:off x="4913951" y="-2698619"/>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3" name="Line 99" hidden="1">
              <a:extLst>
                <a:ext uri="{FF2B5EF4-FFF2-40B4-BE49-F238E27FC236}">
                  <a16:creationId xmlns:a16="http://schemas.microsoft.com/office/drawing/2014/main" xmlns="" id="{5BA9408F-7C3E-43D4-B6C3-E22C0622B52F}"/>
                </a:ext>
              </a:extLst>
            </p:cNvPr>
            <p:cNvSpPr>
              <a:spLocks noChangeShapeType="1"/>
            </p:cNvSpPr>
            <p:nvPr userDrawn="1"/>
          </p:nvSpPr>
          <p:spPr bwMode="auto">
            <a:xfrm rot="5400000" flipH="1">
              <a:off x="4913951" y="-2842635"/>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4" name="Line 99" hidden="1">
              <a:extLst>
                <a:ext uri="{FF2B5EF4-FFF2-40B4-BE49-F238E27FC236}">
                  <a16:creationId xmlns:a16="http://schemas.microsoft.com/office/drawing/2014/main" xmlns="" id="{6CC9FDCE-4820-4A0B-A02F-8F2CC55814D3}"/>
                </a:ext>
              </a:extLst>
            </p:cNvPr>
            <p:cNvSpPr>
              <a:spLocks noChangeShapeType="1"/>
            </p:cNvSpPr>
            <p:nvPr userDrawn="1"/>
          </p:nvSpPr>
          <p:spPr bwMode="auto">
            <a:xfrm rot="5400000" flipH="1">
              <a:off x="4913951" y="-2986651"/>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5" name="Line 99" hidden="1">
              <a:extLst>
                <a:ext uri="{FF2B5EF4-FFF2-40B4-BE49-F238E27FC236}">
                  <a16:creationId xmlns:a16="http://schemas.microsoft.com/office/drawing/2014/main" xmlns="" id="{12618A06-B106-42DA-BB22-D57269603AD0}"/>
                </a:ext>
              </a:extLst>
            </p:cNvPr>
            <p:cNvSpPr>
              <a:spLocks noChangeShapeType="1"/>
            </p:cNvSpPr>
            <p:nvPr userDrawn="1"/>
          </p:nvSpPr>
          <p:spPr bwMode="auto">
            <a:xfrm rot="5400000" flipH="1">
              <a:off x="4913951" y="-3130667"/>
              <a:ext cx="0" cy="8928993"/>
            </a:xfrm>
            <a:prstGeom prst="line">
              <a:avLst/>
            </a:prstGeom>
            <a:noFill/>
            <a:ln w="9525">
              <a:solidFill>
                <a:srgbClr val="EAEAEA"/>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6" name="Line 99" hidden="1">
              <a:extLst>
                <a:ext uri="{FF2B5EF4-FFF2-40B4-BE49-F238E27FC236}">
                  <a16:creationId xmlns:a16="http://schemas.microsoft.com/office/drawing/2014/main" xmlns="" id="{29A8AEEB-7258-4FBF-BDC7-3197A9D08FBC}"/>
                </a:ext>
              </a:extLst>
            </p:cNvPr>
            <p:cNvSpPr>
              <a:spLocks noChangeShapeType="1"/>
            </p:cNvSpPr>
            <p:nvPr userDrawn="1"/>
          </p:nvSpPr>
          <p:spPr bwMode="auto">
            <a:xfrm>
              <a:off x="4913950" y="1189814"/>
              <a:ext cx="0" cy="5472608"/>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127" name="正方形/長方形 336" hidden="1">
              <a:extLst>
                <a:ext uri="{FF2B5EF4-FFF2-40B4-BE49-F238E27FC236}">
                  <a16:creationId xmlns:a16="http://schemas.microsoft.com/office/drawing/2014/main" xmlns="" id="{28BF883C-4100-49A1-91A2-6FF083878E24}"/>
                </a:ext>
              </a:extLst>
            </p:cNvPr>
            <p:cNvSpPr>
              <a:spLocks noChangeArrowheads="1"/>
            </p:cNvSpPr>
            <p:nvPr userDrawn="1"/>
          </p:nvSpPr>
          <p:spPr bwMode="auto">
            <a:xfrm>
              <a:off x="449454" y="1189814"/>
              <a:ext cx="8928992" cy="5472608"/>
            </a:xfrm>
            <a:prstGeom prst="rect">
              <a:avLst/>
            </a:prstGeom>
            <a:noFill/>
            <a:ln w="9525">
              <a:solidFill>
                <a:srgbClr val="C0C0C0"/>
              </a:solidFill>
              <a:round/>
              <a:headEnd/>
              <a:tailEnd/>
            </a:ln>
            <a:extLst>
              <a:ext uri="{909E8E84-426E-40DD-AFC4-6F175D3DCCD1}">
                <a14:hiddenFill xmlns:a14="http://schemas.microsoft.com/office/drawing/2010/main">
                  <a:solidFill>
                    <a:srgbClr val="FFFFFF"/>
                  </a:solidFill>
                </a14:hiddenFill>
              </a:ext>
            </a:extLst>
          </p:spPr>
          <p:txBody>
            <a:bodyPr/>
            <a:lstStyle>
              <a:lvl1pPr defTabSz="987425">
                <a:defRPr kumimoji="1" sz="2000">
                  <a:solidFill>
                    <a:schemeClr val="tx1"/>
                  </a:solidFill>
                  <a:latin typeface="Calibri" panose="020F0502020204030204" pitchFamily="34" charset="0"/>
                  <a:ea typeface="ＭＳ Ｐゴシック" panose="020B0600070205080204" pitchFamily="50" charset="-128"/>
                </a:defRPr>
              </a:lvl1pPr>
              <a:lvl2pPr marL="742950" indent="-285750" defTabSz="987425">
                <a:defRPr kumimoji="1" sz="2000">
                  <a:solidFill>
                    <a:schemeClr val="tx1"/>
                  </a:solidFill>
                  <a:latin typeface="Calibri" panose="020F0502020204030204" pitchFamily="34" charset="0"/>
                  <a:ea typeface="ＭＳ Ｐゴシック" panose="020B0600070205080204" pitchFamily="50" charset="-128"/>
                </a:defRPr>
              </a:lvl2pPr>
              <a:lvl3pPr marL="1143000" indent="-228600" defTabSz="987425">
                <a:defRPr kumimoji="1" sz="2000">
                  <a:solidFill>
                    <a:schemeClr val="tx1"/>
                  </a:solidFill>
                  <a:latin typeface="Calibri" panose="020F0502020204030204" pitchFamily="34" charset="0"/>
                  <a:ea typeface="ＭＳ Ｐゴシック" panose="020B0600070205080204" pitchFamily="50" charset="-128"/>
                </a:defRPr>
              </a:lvl3pPr>
              <a:lvl4pPr marL="1600200" indent="-228600" defTabSz="987425">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987425">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987425"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987425"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987425"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987425"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endParaRPr lang="ja-JP" altLang="en-US" sz="1900"/>
            </a:p>
          </p:txBody>
        </p:sp>
        <p:sp>
          <p:nvSpPr>
            <p:cNvPr id="1128" name="Line 99" hidden="1">
              <a:extLst>
                <a:ext uri="{FF2B5EF4-FFF2-40B4-BE49-F238E27FC236}">
                  <a16:creationId xmlns:a16="http://schemas.microsoft.com/office/drawing/2014/main" xmlns="" id="{CA82D520-1AC0-41B6-A227-4400020589FD}"/>
                </a:ext>
              </a:extLst>
            </p:cNvPr>
            <p:cNvSpPr>
              <a:spLocks noChangeShapeType="1"/>
            </p:cNvSpPr>
            <p:nvPr userDrawn="1"/>
          </p:nvSpPr>
          <p:spPr bwMode="auto">
            <a:xfrm rot="5400000" flipH="1">
              <a:off x="4913950" y="-538377"/>
              <a:ext cx="0" cy="8928991"/>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sp>
        <p:nvSpPr>
          <p:cNvPr id="341" name="スライド番号プレースホルダ 5">
            <a:extLst>
              <a:ext uri="{FF2B5EF4-FFF2-40B4-BE49-F238E27FC236}">
                <a16:creationId xmlns:a16="http://schemas.microsoft.com/office/drawing/2014/main" xmlns="" id="{55CB64FF-D2CE-4F56-98EC-C6095EE68890}"/>
              </a:ext>
            </a:extLst>
          </p:cNvPr>
          <p:cNvSpPr>
            <a:spLocks noGrp="1"/>
          </p:cNvSpPr>
          <p:nvPr>
            <p:ph type="sldNum" sz="quarter" idx="4"/>
          </p:nvPr>
        </p:nvSpPr>
        <p:spPr>
          <a:xfrm>
            <a:off x="10001250" y="7164388"/>
            <a:ext cx="314325" cy="215900"/>
          </a:xfrm>
          <a:prstGeom prst="rect">
            <a:avLst/>
          </a:prstGeom>
        </p:spPr>
        <p:txBody>
          <a:bodyPr vert="horz" wrap="none" lIns="0" tIns="0" rIns="0" bIns="0" rtlCol="0" anchor="ctr">
            <a:noAutofit/>
          </a:bodyPr>
          <a:lstStyle>
            <a:lvl1pPr algn="r" defTabSz="1043055" eaLnBrk="1" fontAlgn="auto" hangingPunct="1">
              <a:spcBef>
                <a:spcPts val="0"/>
              </a:spcBef>
              <a:spcAft>
                <a:spcPts val="0"/>
              </a:spcAft>
              <a:defRPr sz="1000" smtClean="0">
                <a:solidFill>
                  <a:srgbClr val="000000"/>
                </a:solidFill>
                <a:latin typeface="Arial" panose="020B0604020202020204" pitchFamily="34" charset="0"/>
                <a:ea typeface="ＭＳ Ｐゴシック" pitchFamily="50" charset="-128"/>
                <a:cs typeface="Arial" panose="020B0604020202020204" pitchFamily="34" charset="0"/>
              </a:defRPr>
            </a:lvl1pPr>
          </a:lstStyle>
          <a:p>
            <a:pPr>
              <a:defRPr/>
            </a:pPr>
            <a:fld id="{020C1803-0ACF-42E3-B606-7104B700E508}" type="slidenum">
              <a:rPr lang="ja-JP" altLang="en-US"/>
              <a:pPr>
                <a:defRPr/>
              </a:pPr>
              <a:t>‹#›</a:t>
            </a:fld>
            <a:endParaRPr lang="ja-JP" altLang="en-US" dirty="0"/>
          </a:p>
        </p:txBody>
      </p:sp>
      <p:sp>
        <p:nvSpPr>
          <p:cNvPr id="1029" name="タイトル プレースホルダ 1">
            <a:extLst>
              <a:ext uri="{FF2B5EF4-FFF2-40B4-BE49-F238E27FC236}">
                <a16:creationId xmlns:a16="http://schemas.microsoft.com/office/drawing/2014/main" xmlns="" id="{C6E4BA19-FFAE-42C6-A2AA-4DFAAA716246}"/>
              </a:ext>
            </a:extLst>
          </p:cNvPr>
          <p:cNvSpPr>
            <a:spLocks noGrp="1"/>
          </p:cNvSpPr>
          <p:nvPr>
            <p:ph type="title"/>
          </p:nvPr>
        </p:nvSpPr>
        <p:spPr bwMode="auto">
          <a:xfrm>
            <a:off x="593725" y="468313"/>
            <a:ext cx="95043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ja-JP" altLang="en-US"/>
              <a:t>マスタ タイトルの書式設定</a:t>
            </a:r>
          </a:p>
        </p:txBody>
      </p:sp>
    </p:spTree>
  </p:cSld>
  <p:clrMap bg1="lt1" tx1="dk1" bg2="lt2" tx2="dk2" accent1="accent1" accent2="accent2" accent3="accent3" accent4="accent4" accent5="accent5" accent6="accent6" hlink="hlink" folHlink="folHlink"/>
  <p:sldLayoutIdLst>
    <p:sldLayoutId id="2147483670" r:id="rId1"/>
    <p:sldLayoutId id="2147483669" r:id="rId2"/>
  </p:sldLayoutIdLst>
  <p:hf sldNum="0" hdr="0" dt="0"/>
  <p:txStyles>
    <p:titleStyle>
      <a:lvl1pPr algn="l" defTabSz="1042988" rtl="0" fontAlgn="base">
        <a:spcBef>
          <a:spcPct val="0"/>
        </a:spcBef>
        <a:spcAft>
          <a:spcPct val="0"/>
        </a:spcAft>
        <a:defRPr kumimoji="1" sz="2400" b="1" kern="1200">
          <a:solidFill>
            <a:srgbClr val="000000"/>
          </a:solidFill>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vl2pPr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2pPr>
      <a:lvl3pPr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3pPr>
      <a:lvl4pPr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4pPr>
      <a:lvl5pPr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5pPr>
      <a:lvl6pPr marL="457200"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6pPr>
      <a:lvl7pPr marL="914400"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7pPr>
      <a:lvl8pPr marL="1371600"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8pPr>
      <a:lvl9pPr marL="1828800" algn="l" defTabSz="1042988" rtl="0" fontAlgn="base">
        <a:spcBef>
          <a:spcPct val="0"/>
        </a:spcBef>
        <a:spcAft>
          <a:spcPct val="0"/>
        </a:spcAft>
        <a:defRPr kumimoji="1" sz="2400" b="1">
          <a:solidFill>
            <a:srgbClr val="000000"/>
          </a:solidFill>
          <a:latin typeface="ＭＳ Ｐゴシック" panose="020B0600070205080204" pitchFamily="50" charset="-128"/>
          <a:ea typeface="ＭＳ Ｐゴシック" panose="020B0600070205080204" pitchFamily="50" charset="-128"/>
        </a:defRPr>
      </a:lvl9pPr>
    </p:titleStyle>
    <p:bodyStyle>
      <a:lvl1pPr algn="l" defTabSz="1042988" rtl="0" fontAlgn="base">
        <a:spcBef>
          <a:spcPct val="20000"/>
        </a:spcBef>
        <a:spcAft>
          <a:spcPct val="0"/>
        </a:spcAft>
        <a:defRPr kumimoji="1" lang="ja-JP" altLang="en-US" sz="2100" b="1" kern="1200">
          <a:solidFill>
            <a:srgbClr val="000000"/>
          </a:solidFill>
          <a:latin typeface="+mn-ea"/>
          <a:ea typeface="+mn-ea"/>
          <a:cs typeface="+mn-cs"/>
        </a:defRPr>
      </a:lvl1pPr>
      <a:lvl2pPr algn="l" defTabSz="1042988" rtl="0" fontAlgn="base">
        <a:spcBef>
          <a:spcPct val="20000"/>
        </a:spcBef>
        <a:spcAft>
          <a:spcPct val="0"/>
        </a:spcAft>
        <a:defRPr kumimoji="1" lang="ja-JP" altLang="en-US" sz="1900" kern="1200">
          <a:solidFill>
            <a:srgbClr val="000000"/>
          </a:solidFill>
          <a:latin typeface="+mn-ea"/>
          <a:ea typeface="+mn-ea"/>
          <a:cs typeface="+mn-cs"/>
        </a:defRPr>
      </a:lvl2pPr>
      <a:lvl3pPr marL="282575" algn="l" defTabSz="1042988" rtl="0" fontAlgn="base">
        <a:spcBef>
          <a:spcPct val="20000"/>
        </a:spcBef>
        <a:spcAft>
          <a:spcPct val="0"/>
        </a:spcAft>
        <a:defRPr kumimoji="1" lang="ja-JP" altLang="en-US" sz="1700" kern="1200">
          <a:solidFill>
            <a:srgbClr val="000000"/>
          </a:solidFill>
          <a:latin typeface="+mn-ea"/>
          <a:ea typeface="+mn-ea"/>
          <a:cs typeface="+mn-cs"/>
        </a:defRPr>
      </a:lvl3pPr>
      <a:lvl4pPr marL="471488" algn="l" defTabSz="1042988" rtl="0" fontAlgn="base">
        <a:spcBef>
          <a:spcPct val="20000"/>
        </a:spcBef>
        <a:spcAft>
          <a:spcPct val="0"/>
        </a:spcAft>
        <a:defRPr kumimoji="1" lang="ja-JP" altLang="en-US" sz="1500" kern="1200">
          <a:solidFill>
            <a:srgbClr val="000000"/>
          </a:solidFill>
          <a:latin typeface="+mn-ea"/>
          <a:ea typeface="+mn-ea"/>
          <a:cs typeface="+mn-cs"/>
        </a:defRPr>
      </a:lvl4pPr>
      <a:lvl5pPr marL="660400" algn="l" defTabSz="1042988" rtl="0" fontAlgn="base">
        <a:spcBef>
          <a:spcPct val="20000"/>
        </a:spcBef>
        <a:spcAft>
          <a:spcPct val="0"/>
        </a:spcAft>
        <a:defRPr kumimoji="1" lang="ja-JP" altLang="en-US" sz="150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p:bodyStyle>
    <p:otherStyle>
      <a:defPPr>
        <a:defRPr lang="ja-JP"/>
      </a:defPPr>
      <a:lvl1pPr marL="0" algn="l" defTabSz="1043055" rtl="0" eaLnBrk="1" latinLnBrk="0" hangingPunct="1">
        <a:defRPr kumimoji="1" sz="2000" kern="1200">
          <a:solidFill>
            <a:schemeClr val="tx1"/>
          </a:solidFill>
          <a:latin typeface="+mn-lt"/>
          <a:ea typeface="+mn-ea"/>
          <a:cs typeface="+mn-cs"/>
        </a:defRPr>
      </a:lvl1pPr>
      <a:lvl2pPr marL="521527" algn="l" defTabSz="1043055" rtl="0" eaLnBrk="1" latinLnBrk="0" hangingPunct="1">
        <a:defRPr kumimoji="1" sz="2000" kern="1200">
          <a:solidFill>
            <a:schemeClr val="tx1"/>
          </a:solidFill>
          <a:latin typeface="+mn-lt"/>
          <a:ea typeface="+mn-ea"/>
          <a:cs typeface="+mn-cs"/>
        </a:defRPr>
      </a:lvl2pPr>
      <a:lvl3pPr marL="1043055" algn="l" defTabSz="1043055" rtl="0" eaLnBrk="1" latinLnBrk="0" hangingPunct="1">
        <a:defRPr kumimoji="1" sz="2000" kern="1200">
          <a:solidFill>
            <a:schemeClr val="tx1"/>
          </a:solidFill>
          <a:latin typeface="+mn-lt"/>
          <a:ea typeface="+mn-ea"/>
          <a:cs typeface="+mn-cs"/>
        </a:defRPr>
      </a:lvl3pPr>
      <a:lvl4pPr marL="1564582" algn="l" defTabSz="1043055" rtl="0" eaLnBrk="1" latinLnBrk="0" hangingPunct="1">
        <a:defRPr kumimoji="1" sz="2000" kern="1200">
          <a:solidFill>
            <a:schemeClr val="tx1"/>
          </a:solidFill>
          <a:latin typeface="+mn-lt"/>
          <a:ea typeface="+mn-ea"/>
          <a:cs typeface="+mn-cs"/>
        </a:defRPr>
      </a:lvl4pPr>
      <a:lvl5pPr marL="2086109" algn="l" defTabSz="1043055" rtl="0" eaLnBrk="1" latinLnBrk="0" hangingPunct="1">
        <a:defRPr kumimoji="1" sz="2000" kern="1200">
          <a:solidFill>
            <a:schemeClr val="tx1"/>
          </a:solidFill>
          <a:latin typeface="+mn-lt"/>
          <a:ea typeface="+mn-ea"/>
          <a:cs typeface="+mn-cs"/>
        </a:defRPr>
      </a:lvl5pPr>
      <a:lvl6pPr marL="2607636" algn="l" defTabSz="1043055" rtl="0" eaLnBrk="1" latinLnBrk="0" hangingPunct="1">
        <a:defRPr kumimoji="1" sz="2000" kern="1200">
          <a:solidFill>
            <a:schemeClr val="tx1"/>
          </a:solidFill>
          <a:latin typeface="+mn-lt"/>
          <a:ea typeface="+mn-ea"/>
          <a:cs typeface="+mn-cs"/>
        </a:defRPr>
      </a:lvl6pPr>
      <a:lvl7pPr marL="3129164" algn="l" defTabSz="1043055" rtl="0" eaLnBrk="1" latinLnBrk="0" hangingPunct="1">
        <a:defRPr kumimoji="1" sz="2000" kern="1200">
          <a:solidFill>
            <a:schemeClr val="tx1"/>
          </a:solidFill>
          <a:latin typeface="+mn-lt"/>
          <a:ea typeface="+mn-ea"/>
          <a:cs typeface="+mn-cs"/>
        </a:defRPr>
      </a:lvl7pPr>
      <a:lvl8pPr marL="3650691" algn="l" defTabSz="1043055" rtl="0" eaLnBrk="1" latinLnBrk="0" hangingPunct="1">
        <a:defRPr kumimoji="1" sz="2000" kern="1200">
          <a:solidFill>
            <a:schemeClr val="tx1"/>
          </a:solidFill>
          <a:latin typeface="+mn-lt"/>
          <a:ea typeface="+mn-ea"/>
          <a:cs typeface="+mn-cs"/>
        </a:defRPr>
      </a:lvl8pPr>
      <a:lvl9pPr marL="4172218" algn="l" defTabSz="1043055"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a:extLst>
              <a:ext uri="{FF2B5EF4-FFF2-40B4-BE49-F238E27FC236}">
                <a16:creationId xmlns:a16="http://schemas.microsoft.com/office/drawing/2014/main" xmlns="" id="{E17FBC2C-4032-47B5-8A95-DDA94A314DB7}"/>
              </a:ext>
            </a:extLst>
          </p:cNvPr>
          <p:cNvSpPr>
            <a:spLocks noGrp="1"/>
          </p:cNvSpPr>
          <p:nvPr>
            <p:ph type="ctrTitle"/>
          </p:nvPr>
        </p:nvSpPr>
        <p:spPr>
          <a:xfrm>
            <a:off x="593725" y="1944689"/>
            <a:ext cx="8567738" cy="576262"/>
          </a:xfrm>
        </p:spPr>
        <p:txBody>
          <a:bodyPr rtlCol="0"/>
          <a:lstStyle/>
          <a:p>
            <a:pPr defTabSz="1043055">
              <a:defRPr/>
            </a:pPr>
            <a:r>
              <a:rPr lang="ja-JP" altLang="en-US" sz="4400" dirty="0">
                <a:latin typeface="+mn-ea"/>
                <a:ea typeface="+mn-ea"/>
              </a:rPr>
              <a:t>新入社員研修</a:t>
            </a:r>
            <a:endParaRPr sz="4400" dirty="0">
              <a:latin typeface="+mn-ea"/>
              <a:ea typeface="+mn-ea"/>
            </a:endParaRPr>
          </a:p>
        </p:txBody>
      </p:sp>
      <p:sp>
        <p:nvSpPr>
          <p:cNvPr id="5125" name="サブタイトル 13">
            <a:extLst>
              <a:ext uri="{FF2B5EF4-FFF2-40B4-BE49-F238E27FC236}">
                <a16:creationId xmlns:a16="http://schemas.microsoft.com/office/drawing/2014/main" xmlns="" id="{DDC5BA12-E18E-4203-8756-855237FA6947}"/>
              </a:ext>
            </a:extLst>
          </p:cNvPr>
          <p:cNvSpPr>
            <a:spLocks noGrp="1"/>
          </p:cNvSpPr>
          <p:nvPr>
            <p:ph type="subTitle" idx="1"/>
          </p:nvPr>
        </p:nvSpPr>
        <p:spPr bwMode="auto">
          <a:xfrm>
            <a:off x="1314252" y="2700511"/>
            <a:ext cx="4392935" cy="431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2800" dirty="0"/>
              <a:t>～ 経費の精算について ～</a:t>
            </a:r>
            <a:endParaRPr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６．経費の注意点（精算書作成時）</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10</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8"/>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記入方法（１）</a:t>
            </a:r>
            <a:r>
              <a:rPr lang="ja-JP" altLang="en-US" sz="1600" b="0" dirty="0">
                <a:latin typeface="ＭＳ Ｐ明朝" panose="02020600040205080304" pitchFamily="18" charset="-128"/>
                <a:ea typeface="ＭＳ Ｐ明朝" panose="02020600040205080304" pitchFamily="18" charset="-128"/>
              </a:rPr>
              <a:t>　</a:t>
            </a:r>
            <a:r>
              <a:rPr lang="en-US" altLang="ja-JP" sz="1600" b="0" dirty="0">
                <a:latin typeface="ＭＳ Ｐ明朝" panose="02020600040205080304" pitchFamily="18" charset="-128"/>
                <a:ea typeface="ＭＳ Ｐ明朝" panose="02020600040205080304" pitchFamily="18" charset="-128"/>
              </a:rPr>
              <a:t>…</a:t>
            </a:r>
            <a:r>
              <a:rPr lang="ja-JP" altLang="en-US" sz="1600" b="0" dirty="0">
                <a:latin typeface="ＭＳ Ｐ明朝" panose="02020600040205080304" pitchFamily="18" charset="-128"/>
                <a:ea typeface="ＭＳ Ｐ明朝" panose="02020600040205080304" pitchFamily="18" charset="-128"/>
              </a:rPr>
              <a:t>　</a:t>
            </a:r>
            <a:r>
              <a:rPr lang="ja-JP" altLang="en-US" sz="1600" b="0" dirty="0">
                <a:solidFill>
                  <a:srgbClr val="00B050"/>
                </a:solidFill>
                <a:latin typeface="ＭＳ Ｐ明朝" panose="02020600040205080304" pitchFamily="18" charset="-128"/>
                <a:ea typeface="ＭＳ Ｐ明朝" panose="02020600040205080304" pitchFamily="18" charset="-128"/>
              </a:rPr>
              <a:t>（フリクションなどの）</a:t>
            </a:r>
            <a:r>
              <a:rPr lang="ja-JP" altLang="en-US" sz="1600" b="0" dirty="0">
                <a:solidFill>
                  <a:srgbClr val="00B0F0"/>
                </a:solidFill>
                <a:latin typeface="ＭＳ Ｐ明朝" panose="02020600040205080304" pitchFamily="18" charset="-128"/>
                <a:ea typeface="ＭＳ Ｐ明朝" panose="02020600040205080304" pitchFamily="18" charset="-128"/>
              </a:rPr>
              <a:t>消せるボールペン</a:t>
            </a:r>
            <a:r>
              <a:rPr lang="ja-JP" altLang="en-US" sz="1600" b="0" dirty="0">
                <a:latin typeface="ＭＳ Ｐ明朝" panose="02020600040205080304" pitchFamily="18" charset="-128"/>
                <a:ea typeface="ＭＳ Ｐ明朝" panose="02020600040205080304" pitchFamily="18" charset="-128"/>
              </a:rPr>
              <a:t>を使用しない</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経費関連だけでなく、重要書類について使用してはいけません。内容を偽造出来るという</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悪意が無かったとしても、温度変化によって内容が失われてしまう危険性があります。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相手方に不信感を与える可能性もありますので、取引先などとの場面でも使用しないほうが良いです。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solidFill>
                  <a:srgbClr val="00B050"/>
                </a:solidFill>
                <a:latin typeface="ＭＳ Ｐ明朝" panose="02020600040205080304" pitchFamily="18" charset="-128"/>
                <a:ea typeface="ＭＳ Ｐ明朝" panose="02020600040205080304" pitchFamily="18" charset="-128"/>
              </a:rPr>
              <a:t>→学生時代であれば、「記入ミスの可能性があるから、フリクションを使おう！」という考えも分かりますが、　社会人ではその考えを改めましょう！　　　　　　　　　　　</a:t>
            </a:r>
            <a:endParaRPr lang="en-US" altLang="ja-JP" sz="1600" b="0" dirty="0">
              <a:solidFill>
                <a:srgbClr val="00B050"/>
              </a:solidFill>
              <a:latin typeface="ＭＳ Ｐ明朝" panose="02020600040205080304" pitchFamily="18" charset="-128"/>
              <a:ea typeface="ＭＳ Ｐ明朝" panose="02020600040205080304" pitchFamily="18" charset="-128"/>
            </a:endParaRPr>
          </a:p>
        </p:txBody>
      </p:sp>
      <p:sp>
        <p:nvSpPr>
          <p:cNvPr id="5" name="コンテンツ プレースホルダー 37">
            <a:extLst>
              <a:ext uri="{FF2B5EF4-FFF2-40B4-BE49-F238E27FC236}">
                <a16:creationId xmlns:a16="http://schemas.microsoft.com/office/drawing/2014/main" xmlns="" id="{ED6B4D3E-7131-4AF3-8417-023CEB2D65AC}"/>
              </a:ext>
            </a:extLst>
          </p:cNvPr>
          <p:cNvSpPr txBox="1">
            <a:spLocks/>
          </p:cNvSpPr>
          <p:nvPr/>
        </p:nvSpPr>
        <p:spPr>
          <a:xfrm>
            <a:off x="882650" y="4356695"/>
            <a:ext cx="8928100" cy="2304255"/>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記入方法（２）　</a:t>
            </a:r>
            <a:r>
              <a:rPr lang="en-US" altLang="ja-JP" sz="1600" b="0" dirty="0">
                <a:latin typeface="ＭＳ Ｐ明朝" panose="02020600040205080304" pitchFamily="18" charset="-128"/>
                <a:ea typeface="ＭＳ Ｐ明朝" panose="02020600040205080304" pitchFamily="18" charset="-128"/>
              </a:rPr>
              <a:t>…</a:t>
            </a:r>
            <a:r>
              <a:rPr lang="ja-JP" altLang="en-US" sz="1600" b="0" dirty="0">
                <a:latin typeface="ＭＳ Ｐ明朝" panose="02020600040205080304" pitchFamily="18" charset="-128"/>
                <a:ea typeface="ＭＳ Ｐ明朝" panose="02020600040205080304" pitchFamily="18" charset="-128"/>
              </a:rPr>
              <a:t>　内容を訂正する場合</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精算書は重要書類なので、慎重に記入をお願いします。ただ、それでも内容に対して修正が</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必要になってしまう場合もあると思います。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その場合には、修正箇所に</a:t>
            </a:r>
            <a:r>
              <a:rPr lang="ja-JP" altLang="en-US" sz="1600" b="0" dirty="0">
                <a:solidFill>
                  <a:srgbClr val="00B0F0"/>
                </a:solidFill>
                <a:latin typeface="ＭＳ Ｐ明朝" panose="02020600040205080304" pitchFamily="18" charset="-128"/>
                <a:ea typeface="ＭＳ Ｐ明朝" panose="02020600040205080304" pitchFamily="18" charset="-128"/>
              </a:rPr>
              <a:t>二重線を引き訂正印を捺印</a:t>
            </a:r>
            <a:r>
              <a:rPr lang="ja-JP" altLang="en-US" sz="1600" b="0" dirty="0">
                <a:latin typeface="ＭＳ Ｐ明朝" panose="02020600040205080304" pitchFamily="18" charset="-128"/>
                <a:ea typeface="ＭＳ Ｐ明朝" panose="02020600040205080304" pitchFamily="18" charset="-128"/>
              </a:rPr>
              <a:t>し、正しい内容を記載することになります。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r>
              <a:rPr lang="ja-JP" altLang="en-US" sz="1600" b="0" dirty="0">
                <a:solidFill>
                  <a:srgbClr val="00B050"/>
                </a:solidFill>
                <a:latin typeface="ＭＳ Ｐ明朝" panose="02020600040205080304" pitchFamily="18" charset="-128"/>
                <a:ea typeface="ＭＳ Ｐ明朝" panose="02020600040205080304" pitchFamily="18" charset="-128"/>
              </a:rPr>
              <a:t>→もし可能であれば、再度発行・書き直しをお願いします。</a:t>
            </a:r>
            <a:endParaRPr sz="1600" b="0" dirty="0">
              <a:solidFill>
                <a:srgbClr val="00B050"/>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663285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７</a:t>
            </a:r>
            <a:r>
              <a:rPr lang="ja-JP" altLang="en-US" dirty="0" smtClean="0"/>
              <a:t>．</a:t>
            </a:r>
            <a:r>
              <a:rPr lang="ja-JP" altLang="en-US" dirty="0"/>
              <a:t>印鑑の豆知識</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11</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8"/>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Ⅰ</a:t>
            </a:r>
            <a:r>
              <a:rPr lang="ja-JP" altLang="en-US" sz="1600" dirty="0">
                <a:latin typeface="ＭＳ Ｐ明朝" panose="02020600040205080304" pitchFamily="18" charset="-128"/>
                <a:ea typeface="ＭＳ Ｐ明朝" panose="02020600040205080304" pitchFamily="18" charset="-128"/>
              </a:rPr>
              <a:t>　もう「印鑑」って必要無いんじゃない？</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皆さんもニュースなどで知っているかと思いますが、日本全体で「脱ハンコ」の流れが加速しています。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確かに、法律的には、絶対に印鑑が必要とは言われていません。ただ、日本の社会慣習として、</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印鑑があったほうが、信頼感が高いと言えます。</a:t>
            </a:r>
            <a:r>
              <a:rPr lang="ja-JP" altLang="en-US" sz="1600" b="0" dirty="0">
                <a:solidFill>
                  <a:srgbClr val="00B050"/>
                </a:solidFill>
                <a:latin typeface="ＭＳ Ｐ明朝" panose="02020600040205080304" pitchFamily="18" charset="-128"/>
                <a:ea typeface="ＭＳ Ｐ明朝" panose="02020600040205080304" pitchFamily="18" charset="-128"/>
              </a:rPr>
              <a:t>→捺印するという、それほど大変な作業でないことを　　行うだけでリスクが減るのですから、印鑑を使ったほうがメリットがありますよね？</a:t>
            </a:r>
            <a:endParaRPr lang="en-US" altLang="ja-JP" sz="1600" b="0" dirty="0">
              <a:solidFill>
                <a:srgbClr val="00B050"/>
              </a:solidFill>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endParaRPr lang="en-US" altLang="ja-JP" sz="1600" b="0" dirty="0">
              <a:latin typeface="ＭＳ Ｐ明朝" panose="02020600040205080304" pitchFamily="18" charset="-128"/>
              <a:ea typeface="ＭＳ Ｐ明朝" panose="02020600040205080304" pitchFamily="18" charset="-128"/>
            </a:endParaRPr>
          </a:p>
        </p:txBody>
      </p:sp>
      <p:sp>
        <p:nvSpPr>
          <p:cNvPr id="5" name="コンテンツ プレースホルダー 37">
            <a:extLst>
              <a:ext uri="{FF2B5EF4-FFF2-40B4-BE49-F238E27FC236}">
                <a16:creationId xmlns:a16="http://schemas.microsoft.com/office/drawing/2014/main" xmlns="" id="{ED6B4D3E-7131-4AF3-8417-023CEB2D65AC}"/>
              </a:ext>
            </a:extLst>
          </p:cNvPr>
          <p:cNvSpPr txBox="1">
            <a:spLocks/>
          </p:cNvSpPr>
          <p:nvPr/>
        </p:nvSpPr>
        <p:spPr>
          <a:xfrm>
            <a:off x="882688" y="3888866"/>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Ⅱ</a:t>
            </a:r>
            <a:r>
              <a:rPr lang="ja-JP" altLang="en-US" sz="1600" dirty="0">
                <a:latin typeface="ＭＳ Ｐ明朝" panose="02020600040205080304" pitchFamily="18" charset="-128"/>
                <a:ea typeface="ＭＳ Ｐ明朝" panose="02020600040205080304" pitchFamily="18" charset="-128"/>
              </a:rPr>
              <a:t>　「認印」と「実印」の違いって？</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皆さんも、印鑑について「認印」「実印」など、たくさんの呼び方で聞いたことがあると思います。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r>
              <a:rPr lang="ja-JP" altLang="en-US" sz="1600" b="0">
                <a:latin typeface="ＭＳ Ｐ明朝" panose="02020600040205080304" pitchFamily="18" charset="-128"/>
                <a:ea typeface="ＭＳ Ｐ明朝" panose="02020600040205080304" pitchFamily="18" charset="-128"/>
              </a:rPr>
              <a:t>この二つの違いは</a:t>
            </a:r>
            <a:r>
              <a:rPr lang="ja-JP" altLang="en-US" sz="1600" b="0" dirty="0">
                <a:latin typeface="ＭＳ Ｐ明朝" panose="02020600040205080304" pitchFamily="18" charset="-128"/>
                <a:ea typeface="ＭＳ Ｐ明朝" panose="02020600040205080304" pitchFamily="18" charset="-128"/>
              </a:rPr>
              <a:t>、以下の</a:t>
            </a:r>
            <a:r>
              <a:rPr lang="ja-JP" altLang="en-US" sz="1600" b="0">
                <a:latin typeface="ＭＳ Ｐ明朝" panose="02020600040205080304" pitchFamily="18" charset="-128"/>
                <a:ea typeface="ＭＳ Ｐ明朝" panose="02020600040205080304" pitchFamily="18" charset="-128"/>
              </a:rPr>
              <a:t>ようになっています</a:t>
            </a:r>
            <a:r>
              <a:rPr lang="ja-JP" altLang="en-US" sz="1600" b="0" dirty="0">
                <a:latin typeface="ＭＳ Ｐ明朝" panose="02020600040205080304" pitchFamily="18" charset="-128"/>
                <a:ea typeface="ＭＳ Ｐ明朝" panose="02020600040205080304" pitchFamily="18" charset="-128"/>
              </a:rPr>
              <a:t>。</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endParaRPr sz="1600" b="0" dirty="0">
              <a:latin typeface="ＭＳ Ｐ明朝" panose="02020600040205080304" pitchFamily="18" charset="-128"/>
              <a:ea typeface="ＭＳ Ｐ明朝" panose="02020600040205080304" pitchFamily="18" charset="-128"/>
            </a:endParaRPr>
          </a:p>
        </p:txBody>
      </p:sp>
      <p:sp>
        <p:nvSpPr>
          <p:cNvPr id="7" name="コンテンツ プレースホルダー 37">
            <a:extLst>
              <a:ext uri="{FF2B5EF4-FFF2-40B4-BE49-F238E27FC236}">
                <a16:creationId xmlns:a16="http://schemas.microsoft.com/office/drawing/2014/main" xmlns="" id="{4C3BD94E-B90F-4B3E-AAD1-2F693A2C0313}"/>
              </a:ext>
            </a:extLst>
          </p:cNvPr>
          <p:cNvSpPr txBox="1">
            <a:spLocks/>
          </p:cNvSpPr>
          <p:nvPr/>
        </p:nvSpPr>
        <p:spPr>
          <a:xfrm>
            <a:off x="882650" y="5328579"/>
            <a:ext cx="8928100" cy="719186"/>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　</a:t>
            </a:r>
            <a:r>
              <a:rPr lang="ja-JP" altLang="en-US" sz="1600" b="0" dirty="0">
                <a:latin typeface="ＭＳ Ｐ明朝" panose="02020600040205080304" pitchFamily="18" charset="-128"/>
                <a:ea typeface="ＭＳ Ｐ明朝" panose="02020600040205080304" pitchFamily="18" charset="-128"/>
              </a:rPr>
              <a:t>①　認印　</a:t>
            </a:r>
            <a:r>
              <a:rPr lang="en-US" altLang="ja-JP" sz="1600" b="0" dirty="0">
                <a:latin typeface="ＭＳ Ｐ明朝" panose="02020600040205080304" pitchFamily="18" charset="-128"/>
                <a:ea typeface="ＭＳ Ｐ明朝" panose="02020600040205080304" pitchFamily="18" charset="-128"/>
              </a:rPr>
              <a:t>…</a:t>
            </a:r>
            <a:r>
              <a:rPr lang="ja-JP" altLang="en-US" sz="1600" b="0" dirty="0">
                <a:latin typeface="ＭＳ Ｐ明朝" panose="02020600040205080304" pitchFamily="18" charset="-128"/>
                <a:ea typeface="ＭＳ Ｐ明朝" panose="02020600040205080304" pitchFamily="18" charset="-128"/>
              </a:rPr>
              <a:t>　確認や承認のために使うもので、日常生活で一番多く使用するものです。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使用頻度が高いため、プラスチック製の既製品などを使用します。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②　実印　</a:t>
            </a:r>
            <a:r>
              <a:rPr lang="en-US" altLang="ja-JP" sz="1600" b="0" dirty="0">
                <a:latin typeface="ＭＳ Ｐ明朝" panose="02020600040205080304" pitchFamily="18" charset="-128"/>
                <a:ea typeface="ＭＳ Ｐ明朝" panose="02020600040205080304" pitchFamily="18" charset="-128"/>
              </a:rPr>
              <a:t>…</a:t>
            </a:r>
            <a:r>
              <a:rPr lang="ja-JP" altLang="en-US" sz="1600" b="0" dirty="0">
                <a:latin typeface="ＭＳ Ｐ明朝" panose="02020600040205080304" pitchFamily="18" charset="-128"/>
                <a:ea typeface="ＭＳ Ｐ明朝" panose="02020600040205080304" pitchFamily="18" charset="-128"/>
              </a:rPr>
              <a:t>　役所に印鑑証明しており、多額のお金が関係する重要な契約書などに使用するものです。</a:t>
            </a: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一人につき一本と決められています。財産や権利を守る大事なものなので、厳重な保管が必要です。　　　　　　　　　　　　　　　　　　　　　　　　　　　　　　　　　　　　　　　　　　　　　　　　　　　　　　　　　　　　　</a:t>
            </a:r>
            <a:r>
              <a:rPr lang="ja-JP" altLang="en-US" sz="1600" b="0" dirty="0">
                <a:solidFill>
                  <a:srgbClr val="00B050"/>
                </a:solidFill>
                <a:latin typeface="ＭＳ Ｐ明朝" panose="02020600040205080304" pitchFamily="18" charset="-128"/>
                <a:ea typeface="ＭＳ Ｐ明朝" panose="02020600040205080304" pitchFamily="18" charset="-128"/>
              </a:rPr>
              <a:t>→会社に持ってくる必要はあまりないと思います。</a:t>
            </a:r>
          </a:p>
          <a:p>
            <a:pPr>
              <a:lnSpc>
                <a:spcPct val="125000"/>
              </a:lnSpc>
              <a:spcBef>
                <a:spcPts val="1200"/>
              </a:spcBef>
              <a:buClr>
                <a:srgbClr val="47BDD5"/>
              </a:buClr>
              <a:defRPr/>
            </a:pP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endParaRPr lang="en-US" altLang="ja-JP" sz="1600" b="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42497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８</a:t>
            </a:r>
            <a:r>
              <a:rPr lang="ja-JP" altLang="en-US" dirty="0" smtClean="0"/>
              <a:t>．</a:t>
            </a:r>
            <a:r>
              <a:rPr lang="ja-JP" altLang="en-US" dirty="0"/>
              <a:t>終わりに</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12</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8"/>
            <a:ext cx="8928100" cy="4464049"/>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前述したように、日本は「脱ハンコ」の流れになっています。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ですから、領収書は印鑑が無い簡単なもので良いし、もっと言えば、経費の申請なんて</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手続きがもっと簡単（口頭報告など）で良いんじゃない？と思う方もいるかもしれません。</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solidFill>
                  <a:srgbClr val="00B050"/>
                </a:solidFill>
                <a:latin typeface="ＭＳ Ｐ明朝" panose="02020600040205080304" pitchFamily="18" charset="-128"/>
                <a:ea typeface="ＭＳ Ｐ明朝" panose="02020600040205080304" pitchFamily="18" charset="-128"/>
              </a:rPr>
              <a:t>→でも、口頭報告だと、分からないことなどがあったら毎回話さないといけませんし、昔のことは忘れてしまうでしょうから、書類として提出するということは皆さんにとってもプラスになると思います。</a:t>
            </a:r>
            <a:endParaRPr lang="en-US" altLang="ja-JP" sz="1600" b="0" dirty="0">
              <a:solidFill>
                <a:srgbClr val="00B050"/>
              </a:solidFill>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また、経費はお金です。もしも、領収書を </a:t>
            </a:r>
            <a:r>
              <a:rPr lang="en-US" altLang="ja-JP" sz="1600" b="0" dirty="0">
                <a:solidFill>
                  <a:srgbClr val="FF0000"/>
                </a:solidFill>
                <a:latin typeface="ＭＳ Ｐ明朝" panose="02020600040205080304" pitchFamily="18" charset="-128"/>
                <a:ea typeface="ＭＳ Ｐ明朝" panose="02020600040205080304" pitchFamily="18" charset="-128"/>
              </a:rPr>
              <a:t>『 </a:t>
            </a:r>
            <a:r>
              <a:rPr lang="ja-JP" altLang="en-US" sz="1600" b="0" dirty="0">
                <a:solidFill>
                  <a:srgbClr val="FF0000"/>
                </a:solidFill>
                <a:latin typeface="ＭＳ Ｐ明朝" panose="02020600040205080304" pitchFamily="18" charset="-128"/>
                <a:ea typeface="ＭＳ Ｐ明朝" panose="02020600040205080304" pitchFamily="18" charset="-128"/>
              </a:rPr>
              <a:t>偽造 </a:t>
            </a:r>
            <a:r>
              <a:rPr lang="en-US" altLang="ja-JP" sz="1600" b="0" dirty="0">
                <a:solidFill>
                  <a:srgbClr val="FF0000"/>
                </a:solidFill>
                <a:latin typeface="ＭＳ Ｐ明朝" panose="02020600040205080304" pitchFamily="18" charset="-128"/>
                <a:ea typeface="ＭＳ Ｐ明朝" panose="02020600040205080304" pitchFamily="18" charset="-128"/>
              </a:rPr>
              <a:t>』  </a:t>
            </a:r>
            <a:r>
              <a:rPr lang="ja-JP" altLang="en-US" sz="1600" b="0" dirty="0">
                <a:latin typeface="ＭＳ Ｐ明朝" panose="02020600040205080304" pitchFamily="18" charset="-128"/>
                <a:ea typeface="ＭＳ Ｐ明朝" panose="02020600040205080304" pitchFamily="18" charset="-128"/>
              </a:rPr>
              <a:t>した場合には、</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en-US" altLang="ja-JP" sz="1600" b="0" dirty="0">
                <a:solidFill>
                  <a:srgbClr val="FF0000"/>
                </a:solidFill>
                <a:latin typeface="ＭＳ Ｐ明朝" panose="02020600040205080304" pitchFamily="18" charset="-128"/>
                <a:ea typeface="ＭＳ Ｐ明朝" panose="02020600040205080304" pitchFamily="18" charset="-128"/>
              </a:rPr>
              <a:t>5</a:t>
            </a:r>
            <a:r>
              <a:rPr lang="ja-JP" altLang="en-US" sz="1600" b="0" dirty="0">
                <a:solidFill>
                  <a:srgbClr val="FF0000"/>
                </a:solidFill>
                <a:latin typeface="ＭＳ Ｐ明朝" panose="02020600040205080304" pitchFamily="18" charset="-128"/>
                <a:ea typeface="ＭＳ Ｐ明朝" panose="02020600040205080304" pitchFamily="18" charset="-128"/>
              </a:rPr>
              <a:t>年以下の懲役か罰金　</a:t>
            </a:r>
            <a:r>
              <a:rPr lang="ja-JP" altLang="en-US" sz="1600" b="0" dirty="0">
                <a:latin typeface="ＭＳ Ｐ明朝" panose="02020600040205080304" pitchFamily="18" charset="-128"/>
                <a:ea typeface="ＭＳ Ｐ明朝" panose="02020600040205080304" pitchFamily="18" charset="-128"/>
              </a:rPr>
              <a:t>という、重い罰則がありますので、重要な業務と考えてください。</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solidFill>
                  <a:srgbClr val="00B050"/>
                </a:solidFill>
                <a:latin typeface="ＭＳ Ｐ明朝" panose="02020600040205080304" pitchFamily="18" charset="-128"/>
                <a:ea typeface="ＭＳ Ｐ明朝" panose="02020600040205080304" pitchFamily="18" charset="-128"/>
              </a:rPr>
              <a:t>→　実際に、</a:t>
            </a:r>
            <a:r>
              <a:rPr lang="en-US" altLang="ja-JP" sz="1600" b="0" dirty="0">
                <a:solidFill>
                  <a:srgbClr val="00B050"/>
                </a:solidFill>
                <a:latin typeface="ＭＳ Ｐ明朝" panose="02020600040205080304" pitchFamily="18" charset="-128"/>
                <a:ea typeface="ＭＳ Ｐ明朝" panose="02020600040205080304" pitchFamily="18" charset="-128"/>
              </a:rPr>
              <a:t>2019</a:t>
            </a:r>
            <a:r>
              <a:rPr lang="ja-JP" altLang="en-US" sz="1600" b="0" dirty="0">
                <a:solidFill>
                  <a:srgbClr val="00B050"/>
                </a:solidFill>
                <a:latin typeface="ＭＳ Ｐ明朝" panose="02020600040205080304" pitchFamily="18" charset="-128"/>
                <a:ea typeface="ＭＳ Ｐ明朝" panose="02020600040205080304" pitchFamily="18" charset="-128"/>
              </a:rPr>
              <a:t>年に鹿児島県奄美市で消せるボールペン</a:t>
            </a:r>
            <a:r>
              <a:rPr lang="ja-JP" altLang="en-US" sz="1600" b="0" dirty="0" smtClean="0">
                <a:solidFill>
                  <a:srgbClr val="00B050"/>
                </a:solidFill>
                <a:latin typeface="ＭＳ Ｐ明朝" panose="02020600040205080304" pitchFamily="18" charset="-128"/>
                <a:ea typeface="ＭＳ Ｐ明朝" panose="02020600040205080304" pitchFamily="18" charset="-128"/>
              </a:rPr>
              <a:t>を</a:t>
            </a:r>
            <a:r>
              <a:rPr lang="ja-JP" altLang="en-US" sz="1600" b="0" dirty="0">
                <a:solidFill>
                  <a:srgbClr val="00B050"/>
                </a:solidFill>
                <a:latin typeface="ＭＳ Ｐ明朝" panose="02020600040205080304" pitchFamily="18" charset="-128"/>
                <a:ea typeface="ＭＳ Ｐ明朝" panose="02020600040205080304" pitchFamily="18" charset="-128"/>
              </a:rPr>
              <a:t>使用</a:t>
            </a:r>
            <a:r>
              <a:rPr lang="ja-JP" altLang="en-US" sz="1600" b="0" dirty="0" smtClean="0">
                <a:solidFill>
                  <a:srgbClr val="00B050"/>
                </a:solidFill>
                <a:latin typeface="ＭＳ Ｐ明朝" panose="02020600040205080304" pitchFamily="18" charset="-128"/>
                <a:ea typeface="ＭＳ Ｐ明朝" panose="02020600040205080304" pitchFamily="18" charset="-128"/>
              </a:rPr>
              <a:t>した</a:t>
            </a:r>
            <a:r>
              <a:rPr lang="ja-JP" altLang="en-US" sz="1600" b="0" dirty="0">
                <a:solidFill>
                  <a:srgbClr val="00B050"/>
                </a:solidFill>
                <a:latin typeface="ＭＳ Ｐ明朝" panose="02020600040205080304" pitchFamily="18" charset="-128"/>
                <a:ea typeface="ＭＳ Ｐ明朝" panose="02020600040205080304" pitchFamily="18" charset="-128"/>
              </a:rPr>
              <a:t>横領が　　　　　　　　　　　　　　　　　　　発生し、告訴されているという事実があります。その他でも、結構ニュースに　　　　　　　　　　　　　　　　　　　　　なってますよね？</a:t>
            </a:r>
            <a:endParaRPr lang="en-US" altLang="ja-JP" sz="1600" b="0" dirty="0">
              <a:solidFill>
                <a:srgbClr val="00B050"/>
              </a:solidFill>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皆さんは、経費申請についてめんどくさいという意識を持つかもしれません。</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ですが、経費は会社のお金であり、申請内容によっては、</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会社に損害を与える可能性もありますので、きちんと取り組んで欲しいと思います。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endParaRPr lang="en-US" altLang="ja-JP" sz="1600" b="0" dirty="0">
              <a:latin typeface="ＭＳ Ｐ明朝" panose="02020600040205080304" pitchFamily="18" charset="-128"/>
              <a:ea typeface="ＭＳ Ｐ明朝" panose="02020600040205080304" pitchFamily="18"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8132" y="4478534"/>
            <a:ext cx="2615206" cy="2901754"/>
          </a:xfrm>
          <a:prstGeom prst="rect">
            <a:avLst/>
          </a:prstGeom>
        </p:spPr>
      </p:pic>
    </p:spTree>
    <p:extLst>
      <p:ext uri="{BB962C8B-B14F-4D97-AF65-F5344CB8AC3E}">
        <p14:creationId xmlns:p14="http://schemas.microsoft.com/office/powerpoint/2010/main" val="1000258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目次</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2</a:t>
            </a:fld>
            <a:endParaRPr lang="ja-JP" altLang="en-US" sz="1000">
              <a:solidFill>
                <a:srgbClr val="000000"/>
              </a:solidFill>
              <a:latin typeface="Arial" panose="020B0604020202020204" pitchFamily="34" charset="0"/>
            </a:endParaRPr>
          </a:p>
        </p:txBody>
      </p:sp>
      <p:sp>
        <p:nvSpPr>
          <p:cNvPr id="3" name="正方形/長方形 2"/>
          <p:cNvSpPr/>
          <p:nvPr/>
        </p:nvSpPr>
        <p:spPr>
          <a:xfrm>
            <a:off x="2194967" y="2340471"/>
            <a:ext cx="7776864" cy="4093428"/>
          </a:xfrm>
          <a:prstGeom prst="rect">
            <a:avLst/>
          </a:prstGeom>
        </p:spPr>
        <p:txBody>
          <a:bodyPr wrap="square">
            <a:spAutoFit/>
          </a:bodyPr>
          <a:lstStyle/>
          <a:p>
            <a:pPr lvl="0" eaLnBrk="1" hangingPunct="1"/>
            <a:r>
              <a:rPr lang="ja-JP" altLang="en-US" sz="2400" b="1" dirty="0">
                <a:solidFill>
                  <a:srgbClr val="000000"/>
                </a:solidFill>
                <a:latin typeface="ＭＳ Ｐゴシック" panose="020B0600070205080204" pitchFamily="50" charset="-128"/>
              </a:rPr>
              <a:t>１．経費</a:t>
            </a:r>
            <a:r>
              <a:rPr lang="ja-JP" altLang="en-US" sz="2400" b="1" dirty="0" smtClean="0">
                <a:solidFill>
                  <a:srgbClr val="000000"/>
                </a:solidFill>
                <a:latin typeface="ＭＳ Ｐゴシック" panose="020B0600070205080204" pitchFamily="50" charset="-128"/>
              </a:rPr>
              <a:t>精算</a:t>
            </a:r>
            <a:endParaRPr lang="en-US" altLang="ja-JP" sz="2400" b="1" dirty="0" smtClean="0">
              <a:solidFill>
                <a:srgbClr val="000000"/>
              </a:solidFill>
              <a:latin typeface="ＭＳ Ｐゴシック" panose="020B0600070205080204" pitchFamily="50" charset="-128"/>
            </a:endParaRPr>
          </a:p>
          <a:p>
            <a:pPr lvl="0" eaLnBrk="1" hangingPunct="1"/>
            <a:endParaRPr lang="ja-JP" altLang="en-US" sz="1000" b="1" dirty="0">
              <a:solidFill>
                <a:srgbClr val="000000"/>
              </a:solidFill>
              <a:latin typeface="ＭＳ Ｐゴシック" panose="020B0600070205080204" pitchFamily="50" charset="-128"/>
            </a:endParaRPr>
          </a:p>
          <a:p>
            <a:pPr lvl="0" eaLnBrk="1" hangingPunct="1"/>
            <a:r>
              <a:rPr lang="ja-JP" altLang="en-US" sz="2400" b="1" dirty="0">
                <a:solidFill>
                  <a:srgbClr val="000000"/>
                </a:solidFill>
                <a:latin typeface="ＭＳ Ｐゴシック" panose="020B0600070205080204" pitchFamily="50" charset="-128"/>
              </a:rPr>
              <a:t>２．経費精算の大まかな</a:t>
            </a:r>
            <a:r>
              <a:rPr lang="ja-JP" altLang="en-US" sz="2400" b="1" dirty="0" smtClean="0">
                <a:solidFill>
                  <a:srgbClr val="000000"/>
                </a:solidFill>
                <a:latin typeface="ＭＳ Ｐゴシック" panose="020B0600070205080204" pitchFamily="50" charset="-128"/>
              </a:rPr>
              <a:t>流れ</a:t>
            </a:r>
            <a:endParaRPr lang="en-US" altLang="ja-JP" sz="2400" b="1" dirty="0" smtClean="0">
              <a:solidFill>
                <a:srgbClr val="000000"/>
              </a:solidFill>
              <a:latin typeface="ＭＳ Ｐゴシック" panose="020B0600070205080204" pitchFamily="50" charset="-128"/>
            </a:endParaRPr>
          </a:p>
          <a:p>
            <a:pPr lvl="0" eaLnBrk="1" hangingPunct="1"/>
            <a:endParaRPr lang="ja-JP" altLang="en-US" sz="1000" b="1" dirty="0">
              <a:solidFill>
                <a:srgbClr val="000000"/>
              </a:solidFill>
              <a:latin typeface="ＭＳ Ｐゴシック" panose="020B0600070205080204" pitchFamily="50" charset="-128"/>
            </a:endParaRPr>
          </a:p>
          <a:p>
            <a:pPr lvl="0" eaLnBrk="1" hangingPunct="1"/>
            <a:r>
              <a:rPr lang="ja-JP" altLang="en-US" sz="2400" b="1" dirty="0">
                <a:solidFill>
                  <a:srgbClr val="000000"/>
                </a:solidFill>
                <a:latin typeface="ＭＳ Ｐゴシック" panose="020B0600070205080204" pitchFamily="50" charset="-128"/>
              </a:rPr>
              <a:t>３．経費精算の</a:t>
            </a:r>
            <a:r>
              <a:rPr lang="ja-JP" altLang="en-US" sz="2400" b="1" dirty="0" smtClean="0">
                <a:solidFill>
                  <a:srgbClr val="000000"/>
                </a:solidFill>
                <a:latin typeface="ＭＳ Ｐゴシック" panose="020B0600070205080204" pitchFamily="50" charset="-128"/>
              </a:rPr>
              <a:t>種類</a:t>
            </a:r>
            <a:endParaRPr lang="en-US" altLang="ja-JP" sz="2400" b="1" dirty="0" smtClean="0">
              <a:solidFill>
                <a:srgbClr val="000000"/>
              </a:solidFill>
              <a:latin typeface="ＭＳ Ｐゴシック" panose="020B0600070205080204" pitchFamily="50" charset="-128"/>
            </a:endParaRPr>
          </a:p>
          <a:p>
            <a:pPr lvl="0" eaLnBrk="1" hangingPunct="1"/>
            <a:endParaRPr lang="ja-JP" altLang="en-US" sz="1000" b="1" dirty="0">
              <a:solidFill>
                <a:srgbClr val="000000"/>
              </a:solidFill>
              <a:latin typeface="ＭＳ Ｐゴシック" panose="020B0600070205080204" pitchFamily="50" charset="-128"/>
            </a:endParaRPr>
          </a:p>
          <a:p>
            <a:pPr lvl="0" eaLnBrk="1" hangingPunct="1"/>
            <a:r>
              <a:rPr lang="ja-JP" altLang="en-US" sz="2400" b="1" dirty="0">
                <a:solidFill>
                  <a:srgbClr val="000000"/>
                </a:solidFill>
                <a:latin typeface="ＭＳ Ｐゴシック" panose="020B0600070205080204" pitchFamily="50" charset="-128"/>
              </a:rPr>
              <a:t>４．経費の注意点（共通</a:t>
            </a:r>
            <a:r>
              <a:rPr lang="ja-JP" altLang="en-US" sz="2400" b="1" dirty="0" smtClean="0">
                <a:solidFill>
                  <a:srgbClr val="000000"/>
                </a:solidFill>
                <a:latin typeface="ＭＳ Ｐゴシック" panose="020B0600070205080204" pitchFamily="50" charset="-128"/>
              </a:rPr>
              <a:t>）</a:t>
            </a:r>
            <a:endParaRPr lang="en-US" altLang="ja-JP" sz="2400" b="1" dirty="0" smtClean="0">
              <a:solidFill>
                <a:srgbClr val="000000"/>
              </a:solidFill>
              <a:latin typeface="ＭＳ Ｐゴシック" panose="020B0600070205080204" pitchFamily="50" charset="-128"/>
            </a:endParaRPr>
          </a:p>
          <a:p>
            <a:pPr lvl="0" eaLnBrk="1" hangingPunct="1"/>
            <a:endParaRPr lang="ja-JP" altLang="en-US" sz="1000" b="1" dirty="0">
              <a:solidFill>
                <a:srgbClr val="000000"/>
              </a:solidFill>
              <a:latin typeface="ＭＳ Ｐゴシック" panose="020B0600070205080204" pitchFamily="50" charset="-128"/>
            </a:endParaRPr>
          </a:p>
          <a:p>
            <a:pPr lvl="0" eaLnBrk="1" hangingPunct="1"/>
            <a:r>
              <a:rPr lang="ja-JP" altLang="en-US" sz="2400" b="1" dirty="0">
                <a:solidFill>
                  <a:srgbClr val="000000"/>
                </a:solidFill>
                <a:latin typeface="ＭＳ Ｐゴシック" panose="020B0600070205080204" pitchFamily="50" charset="-128"/>
              </a:rPr>
              <a:t>５．経費の注意点（種類別</a:t>
            </a:r>
            <a:r>
              <a:rPr lang="ja-JP" altLang="en-US" sz="2400" b="1" dirty="0" smtClean="0">
                <a:solidFill>
                  <a:srgbClr val="000000"/>
                </a:solidFill>
                <a:latin typeface="ＭＳ Ｐゴシック" panose="020B0600070205080204" pitchFamily="50" charset="-128"/>
              </a:rPr>
              <a:t>）</a:t>
            </a:r>
            <a:endParaRPr lang="en-US" altLang="ja-JP" sz="2400" b="1" dirty="0" smtClean="0">
              <a:solidFill>
                <a:srgbClr val="000000"/>
              </a:solidFill>
              <a:latin typeface="ＭＳ Ｐゴシック" panose="020B0600070205080204" pitchFamily="50" charset="-128"/>
            </a:endParaRPr>
          </a:p>
          <a:p>
            <a:pPr lvl="0" eaLnBrk="1" hangingPunct="1"/>
            <a:endParaRPr lang="ja-JP" altLang="en-US" sz="1000" b="1" dirty="0">
              <a:solidFill>
                <a:srgbClr val="000000"/>
              </a:solidFill>
              <a:latin typeface="ＭＳ Ｐゴシック" panose="020B0600070205080204" pitchFamily="50" charset="-128"/>
            </a:endParaRPr>
          </a:p>
          <a:p>
            <a:pPr lvl="0" eaLnBrk="1" hangingPunct="1"/>
            <a:r>
              <a:rPr lang="ja-JP" altLang="en-US" sz="2400" b="1" dirty="0">
                <a:solidFill>
                  <a:srgbClr val="000000"/>
                </a:solidFill>
                <a:latin typeface="ＭＳ Ｐゴシック" panose="020B0600070205080204" pitchFamily="50" charset="-128"/>
              </a:rPr>
              <a:t>６．経費の注意点（精算書作成時</a:t>
            </a:r>
            <a:r>
              <a:rPr lang="ja-JP" altLang="en-US" sz="2400" b="1" dirty="0" smtClean="0">
                <a:solidFill>
                  <a:srgbClr val="000000"/>
                </a:solidFill>
                <a:latin typeface="ＭＳ Ｐゴシック" panose="020B0600070205080204" pitchFamily="50" charset="-128"/>
              </a:rPr>
              <a:t>）</a:t>
            </a:r>
            <a:endParaRPr lang="en-US" altLang="ja-JP" sz="2400" b="1" dirty="0" smtClean="0">
              <a:solidFill>
                <a:srgbClr val="000000"/>
              </a:solidFill>
              <a:latin typeface="ＭＳ Ｐゴシック" panose="020B0600070205080204" pitchFamily="50" charset="-128"/>
            </a:endParaRPr>
          </a:p>
          <a:p>
            <a:pPr lvl="0" eaLnBrk="1" hangingPunct="1"/>
            <a:endParaRPr lang="ja-JP" altLang="en-US" sz="1000" b="1" dirty="0">
              <a:solidFill>
                <a:srgbClr val="000000"/>
              </a:solidFill>
              <a:latin typeface="ＭＳ Ｐゴシック" panose="020B0600070205080204" pitchFamily="50" charset="-128"/>
            </a:endParaRPr>
          </a:p>
          <a:p>
            <a:pPr lvl="0" eaLnBrk="1" hangingPunct="1"/>
            <a:r>
              <a:rPr lang="ja-JP" altLang="en-US" sz="2400" b="1" dirty="0">
                <a:solidFill>
                  <a:srgbClr val="000000"/>
                </a:solidFill>
                <a:latin typeface="ＭＳ Ｐゴシック" panose="020B0600070205080204" pitchFamily="50" charset="-128"/>
              </a:rPr>
              <a:t>７．印鑑の豆</a:t>
            </a:r>
            <a:r>
              <a:rPr lang="ja-JP" altLang="en-US" sz="2400" b="1" dirty="0" smtClean="0">
                <a:solidFill>
                  <a:srgbClr val="000000"/>
                </a:solidFill>
                <a:latin typeface="ＭＳ Ｐゴシック" panose="020B0600070205080204" pitchFamily="50" charset="-128"/>
              </a:rPr>
              <a:t>知識</a:t>
            </a:r>
            <a:endParaRPr lang="en-US" altLang="ja-JP" sz="2400" b="1" dirty="0" smtClean="0">
              <a:solidFill>
                <a:srgbClr val="000000"/>
              </a:solidFill>
              <a:latin typeface="ＭＳ Ｐゴシック" panose="020B0600070205080204" pitchFamily="50" charset="-128"/>
            </a:endParaRPr>
          </a:p>
          <a:p>
            <a:pPr lvl="0" eaLnBrk="1" hangingPunct="1"/>
            <a:endParaRPr lang="ja-JP" altLang="en-US" sz="1000" b="1" dirty="0">
              <a:solidFill>
                <a:srgbClr val="000000"/>
              </a:solidFill>
              <a:latin typeface="ＭＳ Ｐゴシック" panose="020B0600070205080204" pitchFamily="50" charset="-128"/>
            </a:endParaRPr>
          </a:p>
          <a:p>
            <a:pPr lvl="0" eaLnBrk="1" hangingPunct="1"/>
            <a:r>
              <a:rPr lang="ja-JP" altLang="en-US" sz="2400" b="1" dirty="0">
                <a:solidFill>
                  <a:srgbClr val="000000"/>
                </a:solidFill>
                <a:latin typeface="ＭＳ Ｐゴシック" panose="020B0600070205080204" pitchFamily="50" charset="-128"/>
              </a:rPr>
              <a:t>８．終わりに</a:t>
            </a:r>
          </a:p>
        </p:txBody>
      </p:sp>
    </p:spTree>
    <p:extLst>
      <p:ext uri="{BB962C8B-B14F-4D97-AF65-F5344CB8AC3E}">
        <p14:creationId xmlns:p14="http://schemas.microsoft.com/office/powerpoint/2010/main" val="4265456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１．経費精算</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3</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1856" y="1692399"/>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Ⅰ</a:t>
            </a:r>
            <a:r>
              <a:rPr lang="ja-JP" altLang="en-US" sz="1600" dirty="0">
                <a:latin typeface="ＭＳ Ｐ明朝" panose="02020600040205080304" pitchFamily="18" charset="-128"/>
                <a:ea typeface="ＭＳ Ｐ明朝" panose="02020600040205080304" pitchFamily="18" charset="-128"/>
              </a:rPr>
              <a:t>　経費精算とは</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「営業」や「出張」など、</a:t>
            </a:r>
            <a:r>
              <a:rPr lang="ja-JP" altLang="en-US" sz="1600" b="0" dirty="0">
                <a:solidFill>
                  <a:srgbClr val="FF0000"/>
                </a:solidFill>
                <a:latin typeface="ＭＳ Ｐ明朝" panose="02020600040205080304" pitchFamily="18" charset="-128"/>
                <a:ea typeface="ＭＳ Ｐ明朝" panose="02020600040205080304" pitchFamily="18" charset="-128"/>
              </a:rPr>
              <a:t>会社の業務に関係する費用</a:t>
            </a:r>
            <a:r>
              <a:rPr lang="ja-JP" altLang="en-US" sz="1600" b="0" dirty="0">
                <a:latin typeface="ＭＳ Ｐ明朝" panose="02020600040205080304" pitchFamily="18" charset="-128"/>
                <a:ea typeface="ＭＳ Ｐ明朝" panose="02020600040205080304" pitchFamily="18" charset="-128"/>
              </a:rPr>
              <a:t>を精算する業務のことをいいます。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一人一人の日常業務に関わってきますが、会社関連のお金の動きが全て経費になるとは限りません。</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内容の精査・経費の申請・承認後</a:t>
            </a:r>
            <a:r>
              <a:rPr lang="ja-JP" altLang="en-US" sz="1600" b="0" dirty="0" smtClean="0">
                <a:latin typeface="ＭＳ Ｐ明朝" panose="02020600040205080304" pitchFamily="18" charset="-128"/>
                <a:ea typeface="ＭＳ Ｐ明朝" panose="02020600040205080304" pitchFamily="18" charset="-128"/>
              </a:rPr>
              <a:t>の</a:t>
            </a:r>
            <a:r>
              <a:rPr lang="ja-JP" altLang="en-US" sz="1600" b="0" dirty="0">
                <a:latin typeface="ＭＳ Ｐ明朝" panose="02020600040205080304" pitchFamily="18" charset="-128"/>
                <a:ea typeface="ＭＳ Ｐ明朝" panose="02020600040205080304" pitchFamily="18" charset="-128"/>
              </a:rPr>
              <a:t>精算</a:t>
            </a:r>
            <a:r>
              <a:rPr lang="ja-JP" altLang="en-US" sz="1600" b="0" dirty="0" smtClean="0">
                <a:latin typeface="ＭＳ Ｐ明朝" panose="02020600040205080304" pitchFamily="18" charset="-128"/>
                <a:ea typeface="ＭＳ Ｐ明朝" panose="02020600040205080304" pitchFamily="18" charset="-128"/>
              </a:rPr>
              <a:t>という</a:t>
            </a:r>
            <a:r>
              <a:rPr lang="ja-JP" altLang="en-US" sz="1600" b="0" dirty="0">
                <a:latin typeface="ＭＳ Ｐ明朝" panose="02020600040205080304" pitchFamily="18" charset="-128"/>
                <a:ea typeface="ＭＳ Ｐ明朝" panose="02020600040205080304" pitchFamily="18" charset="-128"/>
              </a:rPr>
              <a:t>流れを円滑にし、皆さんの負担を軽くするため、</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経理部門が担当する業務となっています 。</a:t>
            </a:r>
            <a:endParaRPr sz="1600" b="0" dirty="0">
              <a:latin typeface="ＭＳ Ｐ明朝" panose="02020600040205080304" pitchFamily="18" charset="-128"/>
              <a:ea typeface="ＭＳ Ｐ明朝" panose="02020600040205080304" pitchFamily="18" charset="-128"/>
            </a:endParaRPr>
          </a:p>
        </p:txBody>
      </p:sp>
      <p:sp>
        <p:nvSpPr>
          <p:cNvPr id="5" name="コンテンツ プレースホルダー 37">
            <a:extLst>
              <a:ext uri="{FF2B5EF4-FFF2-40B4-BE49-F238E27FC236}">
                <a16:creationId xmlns:a16="http://schemas.microsoft.com/office/drawing/2014/main" xmlns="" id="{ED6B4D3E-7131-4AF3-8417-023CEB2D65AC}"/>
              </a:ext>
            </a:extLst>
          </p:cNvPr>
          <p:cNvSpPr txBox="1">
            <a:spLocks/>
          </p:cNvSpPr>
          <p:nvPr/>
        </p:nvSpPr>
        <p:spPr>
          <a:xfrm>
            <a:off x="881856" y="4429151"/>
            <a:ext cx="8928100" cy="2084131"/>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Ⅱ</a:t>
            </a:r>
            <a:r>
              <a:rPr lang="ja-JP" altLang="en-US" sz="1600" dirty="0">
                <a:latin typeface="ＭＳ Ｐ明朝" panose="02020600040205080304" pitchFamily="18" charset="-128"/>
                <a:ea typeface="ＭＳ Ｐ明朝" panose="02020600040205080304" pitchFamily="18" charset="-128"/>
              </a:rPr>
              <a:t>　経費精算の対象にならないもの　</a:t>
            </a:r>
            <a:r>
              <a:rPr lang="ja-JP" altLang="en-US" sz="1600" b="0" dirty="0">
                <a:solidFill>
                  <a:srgbClr val="00B050"/>
                </a:solidFill>
                <a:latin typeface="ＭＳ Ｐ明朝" panose="02020600040205080304" pitchFamily="18" charset="-128"/>
                <a:ea typeface="ＭＳ Ｐ明朝" panose="02020600040205080304" pitchFamily="18" charset="-128"/>
              </a:rPr>
              <a:t>↓新入社員に、「どのような項目が経費になるか」ということを質問</a:t>
            </a:r>
            <a:endParaRPr lang="en-US" altLang="ja-JP" sz="1600" b="0" dirty="0">
              <a:solidFill>
                <a:srgbClr val="00B050"/>
              </a:solidFill>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経費というと、</a:t>
            </a:r>
            <a:r>
              <a:rPr lang="ja-JP" altLang="en-US" sz="1600" b="0" dirty="0">
                <a:solidFill>
                  <a:srgbClr val="0070C0"/>
                </a:solidFill>
                <a:latin typeface="ＭＳ Ｐ明朝" panose="02020600040205080304" pitchFamily="18" charset="-128"/>
                <a:ea typeface="ＭＳ Ｐ明朝" panose="02020600040205080304" pitchFamily="18" charset="-128"/>
              </a:rPr>
              <a:t>「旅費・交通費」「交際費」「事務用品費」</a:t>
            </a:r>
            <a:r>
              <a:rPr lang="ja-JP" altLang="en-US" sz="1600" b="0" dirty="0">
                <a:latin typeface="ＭＳ Ｐ明朝" panose="02020600040205080304" pitchFamily="18" charset="-128"/>
                <a:ea typeface="ＭＳ Ｐ明朝" panose="02020600040205080304" pitchFamily="18" charset="-128"/>
              </a:rPr>
              <a:t>などが当てはまるということは、</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皆さんもある程度知っていると思いますが、それに当てはまる費用が全て経費になるとは限りません。</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r>
              <a:rPr lang="ja-JP" altLang="en-US" sz="1600" b="0" dirty="0">
                <a:solidFill>
                  <a:srgbClr val="FF0000"/>
                </a:solidFill>
                <a:latin typeface="ＭＳ Ｐ明朝" panose="02020600040205080304" pitchFamily="18" charset="-128"/>
                <a:ea typeface="ＭＳ Ｐ明朝" panose="02020600040205080304" pitchFamily="18" charset="-128"/>
              </a:rPr>
              <a:t>　</a:t>
            </a:r>
            <a:r>
              <a:rPr lang="ja-JP" altLang="en-US" sz="1600" b="0" dirty="0">
                <a:solidFill>
                  <a:schemeClr val="tx1"/>
                </a:solidFill>
                <a:latin typeface="ＭＳ Ｐ明朝" panose="02020600040205080304" pitchFamily="18" charset="-128"/>
                <a:ea typeface="ＭＳ Ｐ明朝" panose="02020600040205080304" pitchFamily="18" charset="-128"/>
              </a:rPr>
              <a:t>例えば、</a:t>
            </a:r>
            <a:r>
              <a:rPr lang="ja-JP" altLang="en-US" sz="1600" b="0" dirty="0">
                <a:latin typeface="ＭＳ Ｐ明朝" panose="02020600040205080304" pitchFamily="18" charset="-128"/>
                <a:ea typeface="ＭＳ Ｐ明朝" panose="02020600040205080304" pitchFamily="18" charset="-128"/>
              </a:rPr>
              <a:t>皆さんの「プライベートや家族」に関係するものは対象になりませんので注意してください。</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endParaRPr lang="en-US" altLang="ja-JP" sz="1600" b="0" dirty="0">
              <a:latin typeface="ＭＳ Ｐ明朝" panose="02020600040205080304" pitchFamily="18" charset="-128"/>
              <a:ea typeface="ＭＳ Ｐ明朝" panose="02020600040205080304" pitchFamily="18"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２．経費精算の大まかな流れ</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4</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8"/>
            <a:ext cx="8928100" cy="4392041"/>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一般的</a:t>
            </a:r>
            <a:r>
              <a:rPr lang="ja-JP" altLang="en-US" sz="1600" b="0" dirty="0" smtClean="0">
                <a:latin typeface="ＭＳ Ｐ明朝" panose="02020600040205080304" pitchFamily="18" charset="-128"/>
                <a:ea typeface="ＭＳ Ｐ明朝" panose="02020600040205080304" pitchFamily="18" charset="-128"/>
              </a:rPr>
              <a:t>な経費</a:t>
            </a:r>
            <a:r>
              <a:rPr lang="ja-JP" altLang="en-US" sz="1600" b="0" dirty="0">
                <a:latin typeface="ＭＳ Ｐ明朝" panose="02020600040205080304" pitchFamily="18" charset="-128"/>
                <a:ea typeface="ＭＳ Ｐ明朝" panose="02020600040205080304" pitchFamily="18" charset="-128"/>
              </a:rPr>
              <a:t>精算は以下のような流れになります。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（１）　社員皆さんが費用を支出する。　</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営業などで使った交通費を支払います。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（２）　（１）で払った証明の為に領収書を受け取る。</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宛名を</a:t>
            </a:r>
            <a:r>
              <a:rPr lang="ja-JP" altLang="en-US" sz="1600" b="0" dirty="0">
                <a:solidFill>
                  <a:srgbClr val="0070C0"/>
                </a:solidFill>
                <a:latin typeface="ＭＳ Ｐ明朝" panose="02020600040205080304" pitchFamily="18" charset="-128"/>
                <a:ea typeface="ＭＳ Ｐ明朝" panose="02020600040205080304" pitchFamily="18" charset="-128"/>
              </a:rPr>
              <a:t>会社名</a:t>
            </a:r>
            <a:r>
              <a:rPr lang="ja-JP" altLang="en-US" sz="1600" b="0" dirty="0" smtClean="0">
                <a:solidFill>
                  <a:srgbClr val="0070C0"/>
                </a:solidFill>
                <a:latin typeface="ＭＳ Ｐ明朝" panose="02020600040205080304" pitchFamily="18" charset="-128"/>
                <a:ea typeface="ＭＳ Ｐ明朝" panose="02020600040205080304" pitchFamily="18" charset="-128"/>
              </a:rPr>
              <a:t>（神谷ｺｰﾎﾟﾚｰｼｮﾝ湘南㈱）</a:t>
            </a:r>
            <a:r>
              <a:rPr lang="ja-JP" altLang="en-US" sz="1600" b="0" dirty="0">
                <a:latin typeface="ＭＳ Ｐ明朝" panose="02020600040205080304" pitchFamily="18" charset="-128"/>
                <a:ea typeface="ＭＳ Ｐ明朝" panose="02020600040205080304" pitchFamily="18" charset="-128"/>
              </a:rPr>
              <a:t>で書いてもらいましょう。</a:t>
            </a:r>
            <a:r>
              <a:rPr lang="ja-JP" altLang="en-US" sz="1600" b="0" dirty="0">
                <a:solidFill>
                  <a:srgbClr val="00B050"/>
                </a:solidFill>
                <a:latin typeface="ＭＳ Ｐ明朝" panose="02020600040205080304" pitchFamily="18" charset="-128"/>
                <a:ea typeface="ＭＳ Ｐ明朝" panose="02020600040205080304" pitchFamily="18" charset="-128"/>
              </a:rPr>
              <a:t>→「上様」ではなく、出来るだけ会社名で書いてもらうことで、信頼性がアップします。</a:t>
            </a:r>
            <a:endParaRPr lang="en-US" altLang="ja-JP" sz="1600" b="0" dirty="0">
              <a:solidFill>
                <a:srgbClr val="00B050"/>
              </a:solidFill>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（３）　社員皆さんが、経費精算書を経理に提出する。</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（２）で受け取った領収書を経費精算書に添付し、管理者の承認を得て経理に申請しましょう。　</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（４）　経理が（３）の内容を確認し、受付をします。</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（３）の内容に不備や疑問点がある場合には、皆さんへの確認を行う必要がありますので、</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その際はご協力をよろしくお願いします。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（５）　後日、社員皆さんへ申請</a:t>
            </a:r>
            <a:r>
              <a:rPr lang="ja-JP" altLang="en-US" sz="1600" dirty="0" smtClean="0">
                <a:latin typeface="ＭＳ Ｐ明朝" panose="02020600040205080304" pitchFamily="18" charset="-128"/>
                <a:ea typeface="ＭＳ Ｐ明朝" panose="02020600040205080304" pitchFamily="18" charset="-128"/>
              </a:rPr>
              <a:t>金額をお渡しします。</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　　</a:t>
            </a:r>
            <a:r>
              <a:rPr lang="ja-JP" altLang="en-US" sz="1600" b="0" dirty="0">
                <a:latin typeface="ＭＳ Ｐ明朝" panose="02020600040205080304" pitchFamily="18" charset="-128"/>
                <a:ea typeface="ＭＳ Ｐ明朝" panose="02020600040205080304" pitchFamily="18" charset="-128"/>
              </a:rPr>
              <a:t>金額を確認してください。</a:t>
            </a:r>
          </a:p>
        </p:txBody>
      </p:sp>
    </p:spTree>
    <p:extLst>
      <p:ext uri="{BB962C8B-B14F-4D97-AF65-F5344CB8AC3E}">
        <p14:creationId xmlns:p14="http://schemas.microsoft.com/office/powerpoint/2010/main" val="3686654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３．経費精算の種類</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5</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9"/>
            <a:ext cx="8928100" cy="431800"/>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経費を精算する方法については、簡単に分けると以下のようなものがあります。</a:t>
            </a:r>
            <a:endParaRPr lang="en-US" altLang="ja-JP" sz="1600" b="0" dirty="0">
              <a:latin typeface="ＭＳ Ｐ明朝" panose="02020600040205080304" pitchFamily="18" charset="-128"/>
              <a:ea typeface="ＭＳ Ｐ明朝" panose="02020600040205080304" pitchFamily="18" charset="-128"/>
            </a:endParaRPr>
          </a:p>
        </p:txBody>
      </p:sp>
      <p:sp>
        <p:nvSpPr>
          <p:cNvPr id="5" name="コンテンツ プレースホルダー 37">
            <a:extLst>
              <a:ext uri="{FF2B5EF4-FFF2-40B4-BE49-F238E27FC236}">
                <a16:creationId xmlns:a16="http://schemas.microsoft.com/office/drawing/2014/main" xmlns="" id="{ED6B4D3E-7131-4AF3-8417-023CEB2D65AC}"/>
              </a:ext>
            </a:extLst>
          </p:cNvPr>
          <p:cNvSpPr txBox="1">
            <a:spLocks/>
          </p:cNvSpPr>
          <p:nvPr/>
        </p:nvSpPr>
        <p:spPr>
          <a:xfrm>
            <a:off x="881856" y="2243496"/>
            <a:ext cx="8928100" cy="1563052"/>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（１）　</a:t>
            </a:r>
            <a:r>
              <a:rPr lang="ja-JP" altLang="en-US" sz="1600" dirty="0" smtClean="0">
                <a:latin typeface="ＭＳ Ｐ明朝" panose="02020600040205080304" pitchFamily="18" charset="-128"/>
                <a:ea typeface="ＭＳ Ｐ明朝" panose="02020600040205080304" pitchFamily="18" charset="-128"/>
              </a:rPr>
              <a:t>交通費</a:t>
            </a:r>
            <a:r>
              <a:rPr lang="ja-JP" altLang="en-US" sz="1600" dirty="0">
                <a:latin typeface="ＭＳ Ｐ明朝" panose="02020600040205080304" pitchFamily="18" charset="-128"/>
                <a:ea typeface="ＭＳ Ｐ明朝" panose="02020600040205080304" pitchFamily="18" charset="-128"/>
              </a:rPr>
              <a:t>精算</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電車やバス・タクシーなどの交通費</a:t>
            </a:r>
            <a:r>
              <a:rPr lang="ja-JP" altLang="en-US" sz="1600" b="0" dirty="0" smtClean="0">
                <a:latin typeface="ＭＳ Ｐ明朝" panose="02020600040205080304" pitchFamily="18" charset="-128"/>
                <a:ea typeface="ＭＳ Ｐ明朝" panose="02020600040205080304" pitchFamily="18" charset="-128"/>
              </a:rPr>
              <a:t>の</a:t>
            </a:r>
            <a:r>
              <a:rPr lang="ja-JP" altLang="en-US" sz="1600" b="0" dirty="0">
                <a:latin typeface="ＭＳ Ｐ明朝" panose="02020600040205080304" pitchFamily="18" charset="-128"/>
                <a:ea typeface="ＭＳ Ｐ明朝" panose="02020600040205080304" pitchFamily="18" charset="-128"/>
              </a:rPr>
              <a:t>精算</a:t>
            </a:r>
            <a:r>
              <a:rPr lang="ja-JP" altLang="en-US" sz="1600" b="0" dirty="0" smtClean="0">
                <a:latin typeface="ＭＳ Ｐ明朝" panose="02020600040205080304" pitchFamily="18" charset="-128"/>
                <a:ea typeface="ＭＳ Ｐ明朝" panose="02020600040205080304" pitchFamily="18" charset="-128"/>
              </a:rPr>
              <a:t>の</a:t>
            </a:r>
            <a:r>
              <a:rPr lang="ja-JP" altLang="en-US" sz="1600" b="0" dirty="0">
                <a:latin typeface="ＭＳ Ｐ明朝" panose="02020600040205080304" pitchFamily="18" charset="-128"/>
                <a:ea typeface="ＭＳ Ｐ明朝" panose="02020600040205080304" pitchFamily="18" charset="-128"/>
              </a:rPr>
              <a:t>ことです。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通勤手当は、入社時に通勤経路や通勤手段などを会社へ報告します。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また、その内容に変更があった場合には、速やかに手続きをお願いします。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solidFill>
                  <a:srgbClr val="00B050"/>
                </a:solidFill>
                <a:latin typeface="ＭＳ Ｐ明朝" panose="02020600040205080304" pitchFamily="18" charset="-128"/>
                <a:ea typeface="ＭＳ Ｐ明朝" panose="02020600040205080304" pitchFamily="18" charset="-128"/>
              </a:rPr>
              <a:t>→通勤経路と通勤手段については、もしも実際と違う場合には、通勤中にケガなどをしたときの「労災」が認定されないという危険性もありますので、常に正しいものを会社へ報告してください。</a:t>
            </a:r>
            <a:endParaRPr sz="1600" b="0" dirty="0">
              <a:solidFill>
                <a:srgbClr val="00B050"/>
              </a:solidFill>
              <a:latin typeface="ＭＳ Ｐ明朝" panose="02020600040205080304" pitchFamily="18" charset="-128"/>
              <a:ea typeface="ＭＳ Ｐ明朝" panose="02020600040205080304" pitchFamily="18" charset="-128"/>
            </a:endParaRPr>
          </a:p>
        </p:txBody>
      </p:sp>
      <p:sp>
        <p:nvSpPr>
          <p:cNvPr id="7" name="コンテンツ プレースホルダー 37">
            <a:extLst>
              <a:ext uri="{FF2B5EF4-FFF2-40B4-BE49-F238E27FC236}">
                <a16:creationId xmlns:a16="http://schemas.microsoft.com/office/drawing/2014/main" xmlns="" id="{ADF87EC5-3EA3-4176-B433-5F00FBB09AAC}"/>
              </a:ext>
            </a:extLst>
          </p:cNvPr>
          <p:cNvSpPr txBox="1">
            <a:spLocks/>
          </p:cNvSpPr>
          <p:nvPr/>
        </p:nvSpPr>
        <p:spPr>
          <a:xfrm>
            <a:off x="881856" y="4860751"/>
            <a:ext cx="8928100" cy="2141842"/>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ja-JP" altLang="en-US" sz="1600" dirty="0">
                <a:latin typeface="ＭＳ Ｐ明朝" panose="02020600040205080304" pitchFamily="18" charset="-128"/>
                <a:ea typeface="ＭＳ Ｐ明朝" panose="02020600040205080304" pitchFamily="18" charset="-128"/>
              </a:rPr>
              <a:t>（２）　</a:t>
            </a:r>
            <a:r>
              <a:rPr lang="ja-JP" altLang="en-US" sz="1600" dirty="0" smtClean="0">
                <a:latin typeface="ＭＳ Ｐ明朝" panose="02020600040205080304" pitchFamily="18" charset="-128"/>
                <a:ea typeface="ＭＳ Ｐ明朝" panose="02020600040205080304" pitchFamily="18" charset="-128"/>
              </a:rPr>
              <a:t>出張</a:t>
            </a:r>
            <a:r>
              <a:rPr lang="ja-JP" altLang="en-US" sz="1600" dirty="0">
                <a:latin typeface="ＭＳ Ｐ明朝" panose="02020600040205080304" pitchFamily="18" charset="-128"/>
                <a:ea typeface="ＭＳ Ｐ明朝" panose="02020600040205080304" pitchFamily="18" charset="-128"/>
              </a:rPr>
              <a:t>精算</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出張などで発生した、移動費・宿泊費・日当代</a:t>
            </a:r>
            <a:r>
              <a:rPr lang="ja-JP" altLang="en-US" sz="1600" b="0" dirty="0" smtClean="0">
                <a:latin typeface="ＭＳ Ｐ明朝" panose="02020600040205080304" pitchFamily="18" charset="-128"/>
                <a:ea typeface="ＭＳ Ｐ明朝" panose="02020600040205080304" pitchFamily="18" charset="-128"/>
              </a:rPr>
              <a:t>の</a:t>
            </a:r>
            <a:r>
              <a:rPr lang="ja-JP" altLang="en-US" sz="1600" b="0" dirty="0">
                <a:latin typeface="ＭＳ Ｐ明朝" panose="02020600040205080304" pitchFamily="18" charset="-128"/>
                <a:ea typeface="ＭＳ Ｐ明朝" panose="02020600040205080304" pitchFamily="18" charset="-128"/>
              </a:rPr>
              <a:t>精算</a:t>
            </a:r>
            <a:r>
              <a:rPr lang="ja-JP" altLang="en-US" sz="1600" b="0" dirty="0" smtClean="0">
                <a:latin typeface="ＭＳ Ｐ明朝" panose="02020600040205080304" pitchFamily="18" charset="-128"/>
                <a:ea typeface="ＭＳ Ｐ明朝" panose="02020600040205080304" pitchFamily="18" charset="-128"/>
              </a:rPr>
              <a:t>の</a:t>
            </a:r>
            <a:r>
              <a:rPr lang="ja-JP" altLang="en-US" sz="1600" b="0" dirty="0">
                <a:latin typeface="ＭＳ Ｐ明朝" panose="02020600040205080304" pitchFamily="18" charset="-128"/>
                <a:ea typeface="ＭＳ Ｐ明朝" panose="02020600040205080304" pitchFamily="18" charset="-128"/>
              </a:rPr>
              <a:t>ことです。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出張先などでの経費については、　領収書の紛失やもらい忘れが多い</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傾向にありますので気を付けましょう。</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solidFill>
                  <a:srgbClr val="00B050"/>
                </a:solidFill>
                <a:latin typeface="ＭＳ Ｐ明朝" panose="02020600040205080304" pitchFamily="18" charset="-128"/>
                <a:ea typeface="ＭＳ Ｐ明朝" panose="02020600040205080304" pitchFamily="18" charset="-128"/>
              </a:rPr>
              <a:t>→出張という普段と違う業務の時には、少し心がゆるみがちになるので注意です。</a:t>
            </a:r>
            <a:endParaRPr sz="1600" b="0" dirty="0">
              <a:solidFill>
                <a:srgbClr val="00B050"/>
              </a:solidFill>
              <a:latin typeface="ＭＳ Ｐ明朝" panose="02020600040205080304" pitchFamily="18" charset="-128"/>
              <a:ea typeface="ＭＳ Ｐ明朝" panose="02020600040205080304" pitchFamily="18" charset="-128"/>
            </a:endParaRPr>
          </a:p>
        </p:txBody>
      </p:sp>
      <p:pic>
        <p:nvPicPr>
          <p:cNvPr id="3" name="図 2" descr="スーツを着ている人のイラスト&#10;&#10;中程度の精度で自動的に生成された説明">
            <a:extLst>
              <a:ext uri="{FF2B5EF4-FFF2-40B4-BE49-F238E27FC236}">
                <a16:creationId xmlns:a16="http://schemas.microsoft.com/office/drawing/2014/main" xmlns="" id="{8105E954-B2E1-4DD5-963C-8EFC4D93F0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5269" y="4383630"/>
            <a:ext cx="2150823" cy="2618963"/>
          </a:xfrm>
          <a:prstGeom prst="rect">
            <a:avLst/>
          </a:prstGeom>
        </p:spPr>
      </p:pic>
    </p:spTree>
    <p:extLst>
      <p:ext uri="{BB962C8B-B14F-4D97-AF65-F5344CB8AC3E}">
        <p14:creationId xmlns:p14="http://schemas.microsoft.com/office/powerpoint/2010/main" val="3954645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スライド番号プレースホルダー 15">
            <a:extLst>
              <a:ext uri="{FF2B5EF4-FFF2-40B4-BE49-F238E27FC236}">
                <a16:creationId xmlns="" xmlns:a16="http://schemas.microsoft.com/office/drawing/2014/main"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6</a:t>
            </a:fld>
            <a:endParaRPr lang="ja-JP" altLang="en-US" sz="1000">
              <a:solidFill>
                <a:srgbClr val="000000"/>
              </a:solidFill>
              <a:latin typeface="Arial" panose="020B0604020202020204" pitchFamily="34" charset="0"/>
            </a:endParaRPr>
          </a:p>
        </p:txBody>
      </p:sp>
      <p:sp>
        <p:nvSpPr>
          <p:cNvPr id="5" name="コンテンツ プレースホルダー 37">
            <a:extLst>
              <a:ext uri="{FF2B5EF4-FFF2-40B4-BE49-F238E27FC236}">
                <a16:creationId xmlns="" xmlns:a16="http://schemas.microsoft.com/office/drawing/2014/main" id="{ED6B4D3E-7131-4AF3-8417-023CEB2D65AC}"/>
              </a:ext>
            </a:extLst>
          </p:cNvPr>
          <p:cNvSpPr txBox="1">
            <a:spLocks/>
          </p:cNvSpPr>
          <p:nvPr/>
        </p:nvSpPr>
        <p:spPr>
          <a:xfrm>
            <a:off x="881856" y="1594664"/>
            <a:ext cx="8928100" cy="1563052"/>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sz="1600" dirty="0">
                <a:latin typeface="ＭＳ Ｐ明朝" panose="02020600040205080304" pitchFamily="18" charset="-128"/>
                <a:ea typeface="ＭＳ Ｐ明朝" panose="02020600040205080304" pitchFamily="18" charset="-128"/>
              </a:rPr>
              <a:t>（３）　交際</a:t>
            </a:r>
            <a:r>
              <a:rPr lang="en-US" altLang="ja-JP" sz="1600" dirty="0">
                <a:latin typeface="ＭＳ Ｐ明朝" panose="02020600040205080304" pitchFamily="18" charset="-128"/>
                <a:ea typeface="ＭＳ Ｐ明朝" panose="02020600040205080304" pitchFamily="18" charset="-128"/>
              </a:rPr>
              <a:t>/</a:t>
            </a:r>
            <a:r>
              <a:rPr sz="1600" dirty="0">
                <a:latin typeface="ＭＳ Ｐ明朝" panose="02020600040205080304" pitchFamily="18" charset="-128"/>
                <a:ea typeface="ＭＳ Ｐ明朝" panose="02020600040205080304" pitchFamily="18" charset="-128"/>
              </a:rPr>
              <a:t>会議費</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sz="1600" b="0" dirty="0">
                <a:latin typeface="ＭＳ Ｐ明朝" panose="02020600040205080304" pitchFamily="18" charset="-128"/>
                <a:ea typeface="ＭＳ Ｐ明朝" panose="02020600040205080304" pitchFamily="18" charset="-128"/>
              </a:rPr>
              <a:t>　　得意先、仕入先、その他事業に関係のある者との飲食代、またはその者に対する手土産代。</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sz="1600" b="0" dirty="0">
                <a:latin typeface="ＭＳ Ｐ明朝" panose="02020600040205080304" pitchFamily="18" charset="-128"/>
                <a:ea typeface="ＭＳ Ｐ明朝" panose="02020600040205080304" pitchFamily="18" charset="-128"/>
              </a:rPr>
              <a:t>　社員のみの飲食代も含みます。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endParaRPr sz="1600" b="0" dirty="0">
              <a:solidFill>
                <a:srgbClr val="00B050"/>
              </a:solidFill>
              <a:latin typeface="ＭＳ Ｐ明朝" panose="02020600040205080304" pitchFamily="18" charset="-128"/>
              <a:ea typeface="ＭＳ Ｐ明朝" panose="02020600040205080304" pitchFamily="18" charset="-128"/>
            </a:endParaRPr>
          </a:p>
        </p:txBody>
      </p:sp>
      <p:sp>
        <p:nvSpPr>
          <p:cNvPr id="7" name="コンテンツ プレースホルダー 37">
            <a:extLst>
              <a:ext uri="{FF2B5EF4-FFF2-40B4-BE49-F238E27FC236}">
                <a16:creationId xmlns="" xmlns:a16="http://schemas.microsoft.com/office/drawing/2014/main" id="{ADF87EC5-3EA3-4176-B433-5F00FBB09AAC}"/>
              </a:ext>
            </a:extLst>
          </p:cNvPr>
          <p:cNvSpPr txBox="1">
            <a:spLocks/>
          </p:cNvSpPr>
          <p:nvPr/>
        </p:nvSpPr>
        <p:spPr>
          <a:xfrm>
            <a:off x="881856" y="3201124"/>
            <a:ext cx="8928100" cy="1563052"/>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sz="1600" dirty="0">
                <a:latin typeface="ＭＳ Ｐ明朝" panose="02020600040205080304" pitchFamily="18" charset="-128"/>
                <a:ea typeface="ＭＳ Ｐ明朝" panose="02020600040205080304" pitchFamily="18" charset="-128"/>
              </a:rPr>
              <a:t>（４）　</a:t>
            </a:r>
            <a:r>
              <a:rPr lang="ja-JP" altLang="en-US" sz="1600" dirty="0" smtClean="0">
                <a:latin typeface="ＭＳ Ｐ明朝" panose="02020600040205080304" pitchFamily="18" charset="-128"/>
                <a:ea typeface="ＭＳ Ｐ明朝" panose="02020600040205080304" pitchFamily="18" charset="-128"/>
              </a:rPr>
              <a:t>その他の</a:t>
            </a:r>
            <a:r>
              <a:rPr sz="1600" dirty="0" smtClean="0">
                <a:latin typeface="ＭＳ Ｐ明朝" panose="02020600040205080304" pitchFamily="18" charset="-128"/>
                <a:ea typeface="ＭＳ Ｐ明朝" panose="02020600040205080304" pitchFamily="18" charset="-128"/>
              </a:rPr>
              <a:t>経費精算</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sz="1600" b="0" dirty="0">
                <a:latin typeface="ＭＳ Ｐ明朝" panose="02020600040205080304" pitchFamily="18" charset="-128"/>
                <a:ea typeface="ＭＳ Ｐ明朝" panose="02020600040205080304" pitchFamily="18" charset="-128"/>
              </a:rPr>
              <a:t>　　</a:t>
            </a:r>
            <a:r>
              <a:rPr lang="en-US" altLang="ja-JP" sz="1600" b="0" dirty="0">
                <a:latin typeface="ＭＳ Ｐ明朝" panose="02020600040205080304" pitchFamily="18" charset="-128"/>
                <a:ea typeface="ＭＳ Ｐ明朝" panose="02020600040205080304" pitchFamily="18" charset="-128"/>
              </a:rPr>
              <a:t>(</a:t>
            </a:r>
            <a:r>
              <a:rPr sz="1600" b="0" dirty="0">
                <a:latin typeface="ＭＳ Ｐ明朝" panose="02020600040205080304" pitchFamily="18" charset="-128"/>
                <a:ea typeface="ＭＳ Ｐ明朝" panose="02020600040205080304" pitchFamily="18" charset="-128"/>
              </a:rPr>
              <a:t>１</a:t>
            </a:r>
            <a:r>
              <a:rPr lang="en-US" altLang="ja-JP" sz="1600" b="0" dirty="0">
                <a:latin typeface="ＭＳ Ｐ明朝" panose="02020600040205080304" pitchFamily="18" charset="-128"/>
                <a:ea typeface="ＭＳ Ｐ明朝" panose="02020600040205080304" pitchFamily="18" charset="-128"/>
              </a:rPr>
              <a:t>)</a:t>
            </a:r>
            <a:r>
              <a:rPr sz="1600" b="0" dirty="0">
                <a:latin typeface="ＭＳ Ｐ明朝" panose="02020600040205080304" pitchFamily="18" charset="-128"/>
                <a:ea typeface="ＭＳ Ｐ明朝" panose="02020600040205080304" pitchFamily="18" charset="-128"/>
              </a:rPr>
              <a:t>～（３）の経費項目に当てはまらない費用精算についてのことです。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sz="1600" b="0" dirty="0">
                <a:latin typeface="ＭＳ Ｐ明朝" panose="02020600040205080304" pitchFamily="18" charset="-128"/>
                <a:ea typeface="ＭＳ Ｐ明朝" panose="02020600040205080304" pitchFamily="18" charset="-128"/>
              </a:rPr>
              <a:t>　例えば物品の購入、テレワーク時の自宅でのプリント代、コンビニでのコピー代などです。</a:t>
            </a:r>
            <a:endParaRPr lang="en-US" altLang="ja-JP" sz="1600" b="0" dirty="0">
              <a:latin typeface="ＭＳ Ｐ明朝" panose="02020600040205080304" pitchFamily="18" charset="-128"/>
              <a:ea typeface="ＭＳ Ｐ明朝" panose="02020600040205080304" pitchFamily="18" charset="-128"/>
            </a:endParaRPr>
          </a:p>
        </p:txBody>
      </p:sp>
      <p:pic>
        <p:nvPicPr>
          <p:cNvPr id="8" name="図 7" descr="座る, テーブル, コンピュータ, ノートパソコン が含まれている画像&#10;&#10;自動的に生成された説明">
            <a:extLst>
              <a:ext uri="{FF2B5EF4-FFF2-40B4-BE49-F238E27FC236}">
                <a16:creationId xmlns="" xmlns:a16="http://schemas.microsoft.com/office/drawing/2014/main" id="{77646F39-9193-472B-893D-3FF04B080D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6051" y="5002265"/>
            <a:ext cx="2135199" cy="1916341"/>
          </a:xfrm>
          <a:prstGeom prst="rect">
            <a:avLst/>
          </a:prstGeom>
        </p:spPr>
      </p:pic>
    </p:spTree>
    <p:extLst>
      <p:ext uri="{BB962C8B-B14F-4D97-AF65-F5344CB8AC3E}">
        <p14:creationId xmlns:p14="http://schemas.microsoft.com/office/powerpoint/2010/main" val="2771133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４．経費の注意点（共通）</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7</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8"/>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Ⅰ</a:t>
            </a:r>
            <a:r>
              <a:rPr lang="ja-JP" altLang="en-US" sz="1600" dirty="0">
                <a:latin typeface="ＭＳ Ｐ明朝" panose="02020600040205080304" pitchFamily="18" charset="-128"/>
                <a:ea typeface="ＭＳ Ｐ明朝" panose="02020600040205080304" pitchFamily="18" charset="-128"/>
              </a:rPr>
              <a:t>　当社においての交通費や旅費という定義を知る</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一般的用語の交通費や旅費と、当社の経費対象となる交通費や旅費とは、違いがあります。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ですので、申請内容に</a:t>
            </a:r>
            <a:r>
              <a:rPr lang="ja-JP" altLang="en-US" sz="1600" b="0" dirty="0" smtClean="0">
                <a:latin typeface="ＭＳ Ｐ明朝" panose="02020600040205080304" pitchFamily="18" charset="-128"/>
                <a:ea typeface="ＭＳ Ｐ明朝" panose="02020600040205080304" pitchFamily="18" charset="-128"/>
              </a:rPr>
              <a:t>ついて</a:t>
            </a:r>
            <a:r>
              <a:rPr lang="ja-JP" altLang="en-US" sz="1600" b="0" dirty="0">
                <a:solidFill>
                  <a:srgbClr val="00B0F0"/>
                </a:solidFill>
                <a:latin typeface="ＭＳ Ｐ明朝" panose="02020600040205080304" pitchFamily="18" charset="-128"/>
                <a:ea typeface="ＭＳ Ｐ明朝" panose="02020600040205080304" pitchFamily="18" charset="-128"/>
              </a:rPr>
              <a:t>上長</a:t>
            </a:r>
            <a:r>
              <a:rPr lang="ja-JP" altLang="en-US" sz="1600" b="0" dirty="0" smtClean="0">
                <a:solidFill>
                  <a:srgbClr val="00B0F0"/>
                </a:solidFill>
                <a:latin typeface="ＭＳ Ｐ明朝" panose="02020600040205080304" pitchFamily="18" charset="-128"/>
                <a:ea typeface="ＭＳ Ｐ明朝" panose="02020600040205080304" pitchFamily="18" charset="-128"/>
              </a:rPr>
              <a:t>に</a:t>
            </a:r>
            <a:r>
              <a:rPr lang="ja-JP" altLang="en-US" sz="1600" b="0" dirty="0">
                <a:solidFill>
                  <a:srgbClr val="00B0F0"/>
                </a:solidFill>
                <a:latin typeface="ＭＳ Ｐ明朝" panose="02020600040205080304" pitchFamily="18" charset="-128"/>
                <a:ea typeface="ＭＳ Ｐ明朝" panose="02020600040205080304" pitchFamily="18" charset="-128"/>
              </a:rPr>
              <a:t>確認をとる</a:t>
            </a:r>
            <a:r>
              <a:rPr lang="ja-JP" altLang="en-US" sz="1600" b="0" dirty="0">
                <a:latin typeface="ＭＳ Ｐ明朝" panose="02020600040205080304" pitchFamily="18" charset="-128"/>
                <a:ea typeface="ＭＳ Ｐ明朝" panose="02020600040205080304" pitchFamily="18" charset="-128"/>
              </a:rPr>
              <a:t>ことや、当社の</a:t>
            </a:r>
            <a:r>
              <a:rPr lang="ja-JP" altLang="en-US" sz="1600" b="0" dirty="0">
                <a:solidFill>
                  <a:srgbClr val="00B0F0"/>
                </a:solidFill>
                <a:latin typeface="ＭＳ Ｐ明朝" panose="02020600040205080304" pitchFamily="18" charset="-128"/>
                <a:ea typeface="ＭＳ Ｐ明朝" panose="02020600040205080304" pitchFamily="18" charset="-128"/>
              </a:rPr>
              <a:t>就業規則</a:t>
            </a:r>
            <a:r>
              <a:rPr lang="ja-JP" altLang="en-US" sz="1600" b="0" dirty="0">
                <a:latin typeface="ＭＳ Ｐ明朝" panose="02020600040205080304" pitchFamily="18" charset="-128"/>
                <a:ea typeface="ＭＳ Ｐ明朝" panose="02020600040205080304" pitchFamily="18" charset="-128"/>
              </a:rPr>
              <a:t>の確認をお願いします。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solidFill>
                  <a:srgbClr val="00B050"/>
                </a:solidFill>
                <a:latin typeface="ＭＳ Ｐ明朝" panose="02020600040205080304" pitchFamily="18" charset="-128"/>
                <a:ea typeface="ＭＳ Ｐ明朝" panose="02020600040205080304" pitchFamily="18" charset="-128"/>
              </a:rPr>
              <a:t>→経費に関してだけでは無いですが、分からない点があった場合には、自分で勝手に判断してしまう　　　　　（＝セルフジャッジする）のではなく、必ず確認をとることが重要です。　　　　　　　　　　　　　　　　　　　　　　　社会人の基礎として、ほう（報告）れん（連絡）そう（相談）をきちんとしましょう。</a:t>
            </a:r>
            <a:endParaRPr sz="1600" b="0" dirty="0">
              <a:solidFill>
                <a:srgbClr val="00B050"/>
              </a:solidFill>
              <a:latin typeface="ＭＳ Ｐ明朝" panose="02020600040205080304" pitchFamily="18" charset="-128"/>
              <a:ea typeface="ＭＳ Ｐ明朝" panose="02020600040205080304" pitchFamily="18" charset="-128"/>
            </a:endParaRPr>
          </a:p>
        </p:txBody>
      </p:sp>
      <p:sp>
        <p:nvSpPr>
          <p:cNvPr id="5" name="コンテンツ プレースホルダー 37">
            <a:extLst>
              <a:ext uri="{FF2B5EF4-FFF2-40B4-BE49-F238E27FC236}">
                <a16:creationId xmlns:a16="http://schemas.microsoft.com/office/drawing/2014/main" xmlns="" id="{ED6B4D3E-7131-4AF3-8417-023CEB2D65AC}"/>
              </a:ext>
            </a:extLst>
          </p:cNvPr>
          <p:cNvSpPr txBox="1">
            <a:spLocks/>
          </p:cNvSpPr>
          <p:nvPr/>
        </p:nvSpPr>
        <p:spPr>
          <a:xfrm>
            <a:off x="881856" y="4068663"/>
            <a:ext cx="8928100" cy="2304255"/>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Ⅱ</a:t>
            </a:r>
            <a:r>
              <a:rPr lang="ja-JP" altLang="en-US" sz="1600" dirty="0">
                <a:latin typeface="ＭＳ Ｐ明朝" panose="02020600040205080304" pitchFamily="18" charset="-128"/>
                <a:ea typeface="ＭＳ Ｐ明朝" panose="02020600040205080304" pitchFamily="18" charset="-128"/>
              </a:rPr>
              <a:t>　申請手順の確認</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経費は、会社内で全てが終わるという性質のものではなく、第三者から確認されることがあります。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ですので、客観的に認められるような、キチンとした手続きや書類の保管が必要になります。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申請のために必要な添付書類を取得・保管し、また、申請内容に不備を無くすために、</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経費発生時の記録を残すことなどをお願いします。</a:t>
            </a:r>
            <a:endParaRPr sz="1600" b="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4198981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8</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8"/>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Ⅲ</a:t>
            </a:r>
            <a:r>
              <a:rPr lang="ja-JP" altLang="en-US" sz="1600" dirty="0">
                <a:latin typeface="ＭＳ Ｐ明朝" panose="02020600040205080304" pitchFamily="18" charset="-128"/>
                <a:ea typeface="ＭＳ Ｐ明朝" panose="02020600040205080304" pitchFamily="18" charset="-128"/>
              </a:rPr>
              <a:t>　経費精算はこまめに行う　</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経費精算は月をまたいだり、数か月前のものを行なったりせず、こまめに行うようにしましょう。</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こまめに行なうことで、大量になった、書類の作成と提出、領収書の保管などの作業が</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少なくなりますので、皆さんの申請ミスが発生しにくくなりますし、経理担当の負担も減ることで、</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r>
              <a:rPr lang="ja-JP" altLang="en-US" sz="1600" b="0" dirty="0" smtClean="0">
                <a:latin typeface="ＭＳ Ｐ明朝" panose="02020600040205080304" pitchFamily="18" charset="-128"/>
                <a:ea typeface="ＭＳ Ｐ明朝" panose="02020600040205080304" pitchFamily="18" charset="-128"/>
              </a:rPr>
              <a:t>精算完了</a:t>
            </a:r>
            <a:r>
              <a:rPr lang="ja-JP" altLang="en-US" sz="1600" b="0" dirty="0">
                <a:latin typeface="ＭＳ Ｐ明朝" panose="02020600040205080304" pitchFamily="18" charset="-128"/>
                <a:ea typeface="ＭＳ Ｐ明朝" panose="02020600040205080304" pitchFamily="18" charset="-128"/>
              </a:rPr>
              <a:t>までの期間も短くなるなど、皆のためになります。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a:t>
            </a:r>
            <a:r>
              <a:rPr lang="ja-JP" altLang="en-US" sz="1600" b="0" dirty="0">
                <a:solidFill>
                  <a:srgbClr val="00B050"/>
                </a:solidFill>
                <a:latin typeface="ＭＳ Ｐ明朝" panose="02020600040205080304" pitchFamily="18" charset="-128"/>
                <a:ea typeface="ＭＳ Ｐ明朝" panose="02020600040205080304" pitchFamily="18" charset="-128"/>
              </a:rPr>
              <a:t>→また、経費精算書を大量に提出した場合、その内容に関して確認を取る際に、記憶などがあいまいになってしまうことが多くみられます。</a:t>
            </a:r>
            <a:endParaRPr sz="1600" b="0" dirty="0">
              <a:solidFill>
                <a:srgbClr val="00B050"/>
              </a:solidFill>
              <a:latin typeface="ＭＳ Ｐ明朝" panose="02020600040205080304" pitchFamily="18" charset="-128"/>
              <a:ea typeface="ＭＳ Ｐ明朝" panose="02020600040205080304" pitchFamily="18" charset="-128"/>
            </a:endParaRPr>
          </a:p>
        </p:txBody>
      </p:sp>
      <p:sp>
        <p:nvSpPr>
          <p:cNvPr id="5" name="コンテンツ プレースホルダー 37">
            <a:extLst>
              <a:ext uri="{FF2B5EF4-FFF2-40B4-BE49-F238E27FC236}">
                <a16:creationId xmlns:a16="http://schemas.microsoft.com/office/drawing/2014/main" xmlns="" id="{ED6B4D3E-7131-4AF3-8417-023CEB2D65AC}"/>
              </a:ext>
            </a:extLst>
          </p:cNvPr>
          <p:cNvSpPr txBox="1">
            <a:spLocks/>
          </p:cNvSpPr>
          <p:nvPr/>
        </p:nvSpPr>
        <p:spPr>
          <a:xfrm>
            <a:off x="881246" y="4644727"/>
            <a:ext cx="8928100" cy="2304255"/>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Ⅳ</a:t>
            </a:r>
            <a:r>
              <a:rPr lang="ja-JP" altLang="en-US" sz="1600" dirty="0">
                <a:latin typeface="ＭＳ Ｐ明朝" panose="02020600040205080304" pitchFamily="18" charset="-128"/>
                <a:ea typeface="ＭＳ Ｐ明朝" panose="02020600040205080304" pitchFamily="18" charset="-128"/>
              </a:rPr>
              <a:t>　内容に例外があった場合の対処</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一般的な経費の内容であれば良いのですが、特殊な内容の経費が発生することがあります。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その際には、経費精算書の提出の際に担当者に口頭で説明したり、経費精算書の備考欄や余白に、</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その内容について記載しましょう。</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solidFill>
                  <a:srgbClr val="00B050"/>
                </a:solidFill>
                <a:latin typeface="ＭＳ Ｐ明朝" panose="02020600040205080304" pitchFamily="18" charset="-128"/>
                <a:ea typeface="ＭＳ Ｐ明朝" panose="02020600040205080304" pitchFamily="18" charset="-128"/>
              </a:rPr>
              <a:t>→こういった細かい作業で、お互いの確認の手間やミスを減らすことが出来ます。</a:t>
            </a:r>
            <a:endParaRPr sz="1600" b="0" dirty="0">
              <a:solidFill>
                <a:srgbClr val="00B050"/>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3993222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2">
            <a:extLst>
              <a:ext uri="{FF2B5EF4-FFF2-40B4-BE49-F238E27FC236}">
                <a16:creationId xmlns:a16="http://schemas.microsoft.com/office/drawing/2014/main" xmlns="" id="{C72CC1B3-2D06-4F4E-925A-67D38EA4B253}"/>
              </a:ext>
            </a:extLst>
          </p:cNvPr>
          <p:cNvSpPr>
            <a:spLocks noGrp="1"/>
          </p:cNvSpPr>
          <p:nvPr>
            <p:ph type="title"/>
          </p:nvPr>
        </p:nvSpPr>
        <p:spPr/>
        <p:txBody>
          <a:bodyPr/>
          <a:lstStyle/>
          <a:p>
            <a:r>
              <a:rPr lang="ja-JP" altLang="en-US" dirty="0"/>
              <a:t>５．経費の注意点（種類別）</a:t>
            </a:r>
          </a:p>
        </p:txBody>
      </p:sp>
      <p:sp>
        <p:nvSpPr>
          <p:cNvPr id="7171" name="スライド番号プレースホルダー 15">
            <a:extLst>
              <a:ext uri="{FF2B5EF4-FFF2-40B4-BE49-F238E27FC236}">
                <a16:creationId xmlns:a16="http://schemas.microsoft.com/office/drawing/2014/main" xmlns="" id="{903537E0-9FD4-425C-9CCA-45FD944D02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defRPr kumimoji="1" sz="2000">
                <a:solidFill>
                  <a:schemeClr val="tx1"/>
                </a:solidFill>
                <a:latin typeface="Calibri" panose="020F0502020204030204" pitchFamily="34" charset="0"/>
                <a:ea typeface="ＭＳ Ｐゴシック" panose="020B0600070205080204" pitchFamily="50" charset="-128"/>
              </a:defRPr>
            </a:lvl1pPr>
            <a:lvl2pPr marL="742950" indent="-285750">
              <a:defRPr kumimoji="1" sz="2000">
                <a:solidFill>
                  <a:schemeClr val="tx1"/>
                </a:solidFill>
                <a:latin typeface="Calibri" panose="020F0502020204030204" pitchFamily="34" charset="0"/>
                <a:ea typeface="ＭＳ Ｐゴシック" panose="020B0600070205080204" pitchFamily="50" charset="-128"/>
              </a:defRPr>
            </a:lvl2pPr>
            <a:lvl3pPr marL="1143000" indent="-228600">
              <a:defRPr kumimoji="1" sz="2000">
                <a:solidFill>
                  <a:schemeClr val="tx1"/>
                </a:solidFill>
                <a:latin typeface="Calibri" panose="020F0502020204030204" pitchFamily="34" charset="0"/>
                <a:ea typeface="ＭＳ Ｐゴシック" panose="020B0600070205080204" pitchFamily="50" charset="-128"/>
              </a:defRPr>
            </a:lvl3pPr>
            <a:lvl4pPr marL="1600200" indent="-228600">
              <a:defRPr kumimoji="1" sz="2000">
                <a:solidFill>
                  <a:schemeClr val="tx1"/>
                </a:solidFill>
                <a:latin typeface="Calibri" panose="020F0502020204030204" pitchFamily="34" charset="0"/>
                <a:ea typeface="ＭＳ Ｐゴシック" panose="020B0600070205080204" pitchFamily="50" charset="-128"/>
              </a:defRPr>
            </a:lvl4pPr>
            <a:lvl5pPr marL="2057400" indent="-228600">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1042988" fontAlgn="base">
              <a:spcBef>
                <a:spcPct val="0"/>
              </a:spcBef>
              <a:spcAft>
                <a:spcPct val="0"/>
              </a:spcAft>
              <a:defRPr kumimoji="1" sz="2000">
                <a:solidFill>
                  <a:schemeClr val="tx1"/>
                </a:solidFill>
                <a:latin typeface="Calibri" panose="020F0502020204030204" pitchFamily="34" charset="0"/>
                <a:ea typeface="ＭＳ Ｐゴシック" panose="020B0600070205080204" pitchFamily="50" charset="-128"/>
              </a:defRPr>
            </a:lvl9pPr>
          </a:lstStyle>
          <a:p>
            <a:pPr defTabSz="1042988" fontAlgn="base">
              <a:spcBef>
                <a:spcPct val="0"/>
              </a:spcBef>
              <a:spcAft>
                <a:spcPct val="0"/>
              </a:spcAft>
            </a:pPr>
            <a:fld id="{D628A675-9B88-4D09-A640-60ADF7318259}" type="slidenum">
              <a:rPr lang="ja-JP" altLang="en-US" sz="1000">
                <a:solidFill>
                  <a:srgbClr val="000000"/>
                </a:solidFill>
                <a:latin typeface="Arial" panose="020B0604020202020204" pitchFamily="34" charset="0"/>
              </a:rPr>
              <a:pPr defTabSz="1042988" fontAlgn="base">
                <a:spcBef>
                  <a:spcPct val="0"/>
                </a:spcBef>
                <a:spcAft>
                  <a:spcPct val="0"/>
                </a:spcAft>
              </a:pPr>
              <a:t>9</a:t>
            </a:fld>
            <a:endParaRPr lang="ja-JP" altLang="en-US" sz="1000">
              <a:solidFill>
                <a:srgbClr val="000000"/>
              </a:solidFill>
              <a:latin typeface="Arial" panose="020B0604020202020204" pitchFamily="34" charset="0"/>
            </a:endParaRPr>
          </a:p>
        </p:txBody>
      </p:sp>
      <p:sp>
        <p:nvSpPr>
          <p:cNvPr id="6" name="コンテンツ プレースホルダー 37">
            <a:extLst>
              <a:ext uri="{FF2B5EF4-FFF2-40B4-BE49-F238E27FC236}">
                <a16:creationId xmlns:a16="http://schemas.microsoft.com/office/drawing/2014/main" xmlns="" id="{AFD92238-C559-4854-8450-0AE31233EDAA}"/>
              </a:ext>
            </a:extLst>
          </p:cNvPr>
          <p:cNvSpPr txBox="1">
            <a:spLocks/>
          </p:cNvSpPr>
          <p:nvPr/>
        </p:nvSpPr>
        <p:spPr>
          <a:xfrm>
            <a:off x="882650" y="1620838"/>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Ⅰ</a:t>
            </a:r>
            <a:r>
              <a:rPr lang="ja-JP" altLang="en-US" sz="1600" dirty="0">
                <a:latin typeface="ＭＳ Ｐ明朝" panose="02020600040205080304" pitchFamily="18" charset="-128"/>
                <a:ea typeface="ＭＳ Ｐ明朝" panose="02020600040205080304" pitchFamily="18" charset="-128"/>
              </a:rPr>
              <a:t>　「旅費」「交通費」について</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経費に当てはまらない費用がある。もしくは、費用の上限をオーバーしていることがあります。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これは、日割り・時間割りの計算が必要な場合に多いので、計算のミスに気をつけてください。</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また、出張に関連する項目は、普段とは違った業務内容の上、金額的にも大きくなることが多いので、</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事前に出張計画書を作成</a:t>
            </a:r>
            <a:r>
              <a:rPr lang="ja-JP" altLang="en-US" sz="1600" b="0" dirty="0" smtClean="0">
                <a:latin typeface="ＭＳ Ｐ明朝" panose="02020600040205080304" pitchFamily="18" charset="-128"/>
                <a:ea typeface="ＭＳ Ｐ明朝" panose="02020600040205080304" pitchFamily="18" charset="-128"/>
              </a:rPr>
              <a:t>し</a:t>
            </a:r>
            <a:r>
              <a:rPr lang="ja-JP" altLang="en-US" sz="1600" b="0" dirty="0">
                <a:latin typeface="ＭＳ Ｐ明朝" panose="02020600040205080304" pitchFamily="18" charset="-128"/>
                <a:ea typeface="ＭＳ Ｐ明朝" panose="02020600040205080304" pitchFamily="18" charset="-128"/>
              </a:rPr>
              <a:t>上長</a:t>
            </a:r>
            <a:r>
              <a:rPr lang="ja-JP" altLang="en-US" sz="1600" b="0" dirty="0" smtClean="0">
                <a:latin typeface="ＭＳ Ｐ明朝" panose="02020600040205080304" pitchFamily="18" charset="-128"/>
                <a:ea typeface="ＭＳ Ｐ明朝" panose="02020600040205080304" pitchFamily="18" charset="-128"/>
              </a:rPr>
              <a:t>に</a:t>
            </a:r>
            <a:r>
              <a:rPr lang="ja-JP" altLang="en-US" sz="1600" b="0" dirty="0">
                <a:latin typeface="ＭＳ Ｐ明朝" panose="02020600040205080304" pitchFamily="18" charset="-128"/>
                <a:ea typeface="ＭＳ Ｐ明朝" panose="02020600040205080304" pitchFamily="18" charset="-128"/>
              </a:rPr>
              <a:t>確認を取ってください。また、事前計画と変更点があった場合にも、</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上長</a:t>
            </a:r>
            <a:r>
              <a:rPr lang="ja-JP" altLang="en-US" sz="1600" b="0" dirty="0" smtClean="0">
                <a:latin typeface="ＭＳ Ｐ明朝" panose="02020600040205080304" pitchFamily="18" charset="-128"/>
                <a:ea typeface="ＭＳ Ｐ明朝" panose="02020600040205080304" pitchFamily="18" charset="-128"/>
              </a:rPr>
              <a:t>へ</a:t>
            </a:r>
            <a:r>
              <a:rPr lang="ja-JP" altLang="en-US" sz="1600" b="0" dirty="0">
                <a:latin typeface="ＭＳ Ｐ明朝" panose="02020600040205080304" pitchFamily="18" charset="-128"/>
                <a:ea typeface="ＭＳ Ｐ明朝" panose="02020600040205080304" pitchFamily="18" charset="-128"/>
              </a:rPr>
              <a:t>の報告をお願いします。</a:t>
            </a:r>
            <a:endParaRPr lang="en-US" altLang="ja-JP" sz="1600" b="0" dirty="0">
              <a:latin typeface="ＭＳ Ｐ明朝" panose="02020600040205080304" pitchFamily="18" charset="-128"/>
              <a:ea typeface="ＭＳ Ｐ明朝" panose="02020600040205080304" pitchFamily="18" charset="-128"/>
            </a:endParaRPr>
          </a:p>
        </p:txBody>
      </p:sp>
      <p:sp>
        <p:nvSpPr>
          <p:cNvPr id="5" name="コンテンツ プレースホルダー 37">
            <a:extLst>
              <a:ext uri="{FF2B5EF4-FFF2-40B4-BE49-F238E27FC236}">
                <a16:creationId xmlns:a16="http://schemas.microsoft.com/office/drawing/2014/main" xmlns="" id="{ED6B4D3E-7131-4AF3-8417-023CEB2D65AC}"/>
              </a:ext>
            </a:extLst>
          </p:cNvPr>
          <p:cNvSpPr txBox="1">
            <a:spLocks/>
          </p:cNvSpPr>
          <p:nvPr/>
        </p:nvSpPr>
        <p:spPr>
          <a:xfrm>
            <a:off x="881856" y="4860751"/>
            <a:ext cx="8928100" cy="1439713"/>
          </a:xfrm>
          <a:prstGeom prst="rect">
            <a:avLst/>
          </a:prstGeom>
        </p:spPr>
        <p:txBody>
          <a:bodyPr lIns="0" tIns="0" rIns="0" bIns="0"/>
          <a:lstStyle>
            <a:lvl1pPr marL="0" indent="0" algn="l" defTabSz="1043017" rtl="0" eaLnBrk="1" fontAlgn="base" latinLnBrk="0" hangingPunct="1">
              <a:spcBef>
                <a:spcPct val="20000"/>
              </a:spcBef>
              <a:spcAft>
                <a:spcPct val="0"/>
              </a:spcAft>
              <a:buFontTx/>
              <a:buNone/>
              <a:defRPr kumimoji="1" lang="ja-JP" altLang="en-US" sz="2100" b="1" kern="1200" smtClean="0">
                <a:solidFill>
                  <a:srgbClr val="000000"/>
                </a:solidFill>
                <a:latin typeface="+mn-ea"/>
                <a:ea typeface="+mn-ea"/>
                <a:cs typeface="+mn-cs"/>
              </a:defRPr>
            </a:lvl1pPr>
            <a:lvl2pPr marL="0" indent="0" algn="l" defTabSz="1043017" rtl="0" eaLnBrk="1" fontAlgn="base" latinLnBrk="0" hangingPunct="1">
              <a:spcBef>
                <a:spcPct val="20000"/>
              </a:spcBef>
              <a:spcAft>
                <a:spcPct val="0"/>
              </a:spcAft>
              <a:buFontTx/>
              <a:buNone/>
              <a:defRPr kumimoji="1" lang="ja-JP" altLang="en-US" sz="1900" b="0" kern="1200" smtClean="0">
                <a:solidFill>
                  <a:srgbClr val="000000"/>
                </a:solidFill>
                <a:latin typeface="+mn-ea"/>
                <a:ea typeface="+mn-ea"/>
                <a:cs typeface="+mn-cs"/>
              </a:defRPr>
            </a:lvl2pPr>
            <a:lvl3pPr marL="283393" indent="0" algn="l" defTabSz="1043017" rtl="0" eaLnBrk="1" fontAlgn="base" latinLnBrk="0" hangingPunct="1">
              <a:spcBef>
                <a:spcPct val="20000"/>
              </a:spcBef>
              <a:spcAft>
                <a:spcPct val="0"/>
              </a:spcAft>
              <a:buFontTx/>
              <a:buNone/>
              <a:defRPr kumimoji="1" lang="ja-JP" altLang="en-US" sz="1700" b="0" kern="1200" smtClean="0">
                <a:solidFill>
                  <a:srgbClr val="000000"/>
                </a:solidFill>
                <a:latin typeface="+mn-ea"/>
                <a:ea typeface="+mn-ea"/>
                <a:cs typeface="+mn-cs"/>
              </a:defRPr>
            </a:lvl3pPr>
            <a:lvl4pPr marL="472879" indent="0" algn="l" defTabSz="1043017" rtl="0" eaLnBrk="1" fontAlgn="base" latinLnBrk="0" hangingPunct="1">
              <a:spcBef>
                <a:spcPct val="20000"/>
              </a:spcBef>
              <a:spcAft>
                <a:spcPct val="0"/>
              </a:spcAft>
              <a:buFontTx/>
              <a:buNone/>
              <a:defRPr kumimoji="1" lang="ja-JP" altLang="en-US" sz="1500" b="0" kern="1200" smtClean="0">
                <a:solidFill>
                  <a:srgbClr val="000000"/>
                </a:solidFill>
                <a:latin typeface="+mn-ea"/>
                <a:ea typeface="+mn-ea"/>
                <a:cs typeface="+mn-cs"/>
              </a:defRPr>
            </a:lvl4pPr>
            <a:lvl5pPr marL="660689" indent="0" algn="l" defTabSz="1043017" rtl="0" eaLnBrk="1" fontAlgn="base" latinLnBrk="0" hangingPunct="1">
              <a:spcBef>
                <a:spcPct val="20000"/>
              </a:spcBef>
              <a:spcAft>
                <a:spcPct val="0"/>
              </a:spcAft>
              <a:buFontTx/>
              <a:buNone/>
              <a:defRPr kumimoji="1" lang="ja-JP" altLang="en-US" sz="1500" b="0" kern="1200">
                <a:solidFill>
                  <a:srgbClr val="000000"/>
                </a:solidFill>
                <a:latin typeface="+mn-ea"/>
                <a:ea typeface="+mn-ea"/>
                <a:cs typeface="+mn-cs"/>
              </a:defRPr>
            </a:lvl5pPr>
            <a:lvl6pPr marL="2868401"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28"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55"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2" indent="-260763" algn="l" defTabSz="1043055"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a:lnSpc>
                <a:spcPct val="125000"/>
              </a:lnSpc>
              <a:spcBef>
                <a:spcPts val="1200"/>
              </a:spcBef>
              <a:buClr>
                <a:srgbClr val="47BDD5"/>
              </a:buClr>
              <a:defRPr/>
            </a:pPr>
            <a:r>
              <a:rPr lang="en-US" altLang="ja-JP" sz="1600" dirty="0">
                <a:latin typeface="ＭＳ Ｐ明朝" panose="02020600040205080304" pitchFamily="18" charset="-128"/>
                <a:ea typeface="ＭＳ Ｐ明朝" panose="02020600040205080304" pitchFamily="18" charset="-128"/>
              </a:rPr>
              <a:t>Ⅱ</a:t>
            </a:r>
            <a:r>
              <a:rPr lang="ja-JP" altLang="en-US" sz="1600" dirty="0">
                <a:latin typeface="ＭＳ Ｐ明朝" panose="02020600040205080304" pitchFamily="18" charset="-128"/>
                <a:ea typeface="ＭＳ Ｐ明朝" panose="02020600040205080304" pitchFamily="18" charset="-128"/>
              </a:rPr>
              <a:t>　「交際費」について</a:t>
            </a:r>
            <a:endParaRPr lang="en-US" altLang="ja-JP" sz="160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交際費は、基本的には、自社でなく社外の人に対して（＝取引先など）行なわれた行為です。</a:t>
            </a:r>
            <a:endParaRPr lang="en-US" altLang="ja-JP" sz="1600" b="0" dirty="0">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領収書には、 </a:t>
            </a:r>
            <a:r>
              <a:rPr lang="ja-JP" altLang="en-US" sz="1600" b="0" dirty="0">
                <a:solidFill>
                  <a:srgbClr val="00B0F0"/>
                </a:solidFill>
                <a:latin typeface="ＭＳ Ｐ明朝" panose="02020600040205080304" pitchFamily="18" charset="-128"/>
                <a:ea typeface="ＭＳ Ｐ明朝" panose="02020600040205080304" pitchFamily="18" charset="-128"/>
              </a:rPr>
              <a:t>「飲食などをした年月日」 「相手方の氏名」 「参加人数」 「金額」 「飲食などをした場所」 </a:t>
            </a:r>
            <a:endParaRPr lang="en-US" altLang="ja-JP" sz="1600" b="0" dirty="0">
              <a:solidFill>
                <a:srgbClr val="00B0F0"/>
              </a:solidFill>
              <a:latin typeface="ＭＳ Ｐ明朝" panose="02020600040205080304" pitchFamily="18" charset="-128"/>
              <a:ea typeface="ＭＳ Ｐ明朝" panose="02020600040205080304" pitchFamily="18" charset="-128"/>
            </a:endParaRPr>
          </a:p>
          <a:p>
            <a:pPr>
              <a:lnSpc>
                <a:spcPct val="125000"/>
              </a:lnSpc>
              <a:spcBef>
                <a:spcPts val="1200"/>
              </a:spcBef>
              <a:buClr>
                <a:srgbClr val="47BDD5"/>
              </a:buClr>
              <a:defRPr/>
            </a:pPr>
            <a:r>
              <a:rPr lang="ja-JP" altLang="en-US" sz="1600" b="0" dirty="0">
                <a:latin typeface="ＭＳ Ｐ明朝" panose="02020600040205080304" pitchFamily="18" charset="-128"/>
                <a:ea typeface="ＭＳ Ｐ明朝" panose="02020600040205080304" pitchFamily="18" charset="-128"/>
              </a:rPr>
              <a:t>　などの記載が必要になります。</a:t>
            </a:r>
            <a:r>
              <a:rPr lang="ja-JP" altLang="en-US" sz="1600" b="0" dirty="0">
                <a:solidFill>
                  <a:srgbClr val="00B050"/>
                </a:solidFill>
                <a:latin typeface="ＭＳ Ｐ明朝" panose="02020600040205080304" pitchFamily="18" charset="-128"/>
                <a:ea typeface="ＭＳ Ｐ明朝" panose="02020600040205080304" pitchFamily="18" charset="-128"/>
              </a:rPr>
              <a:t>↑「社外の人と行なったことを第三者に証明するために必要な項目は何でしょうか？」ということを、新入社員に質問・確認。</a:t>
            </a:r>
            <a:endParaRPr lang="en-US" altLang="ja-JP" sz="1600" b="0" dirty="0">
              <a:solidFill>
                <a:srgbClr val="00B050"/>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879773989"/>
      </p:ext>
    </p:extLst>
  </p:cSld>
  <p:clrMapOvr>
    <a:masterClrMapping/>
  </p:clrMapOvr>
</p:sld>
</file>

<file path=ppt/theme/theme1.xml><?xml version="1.0" encoding="utf-8"?>
<a:theme xmlns:a="http://schemas.openxmlformats.org/drawingml/2006/main" name="3_オリジナルテンプレー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8E8E8"/>
        </a:solidFill>
        <a:ln w="9525">
          <a:noFill/>
        </a:ln>
        <a:effectLst/>
      </a:spPr>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defPPr algn="ctr">
          <a:defRPr kumimoji="1" sz="1400" dirty="0" smtClean="0">
            <a:solidFill>
              <a:schemeClr val="tx1"/>
            </a:solidFill>
            <a:latin typeface="HGPｺﾞｼｯｸM" panose="020B0600000000000000" pitchFamily="50" charset="-128"/>
            <a:ea typeface="HGPｺﾞｼｯｸM" panose="020B06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t">
        <a:noAutofit/>
      </a:bodyPr>
      <a:lstStyle>
        <a:defPPr algn="just" rtl="0" fontAlgn="base">
          <a:lnSpc>
            <a:spcPct val="125000"/>
          </a:lnSpc>
          <a:spcBef>
            <a:spcPct val="0"/>
          </a:spcBef>
          <a:spcAft>
            <a:spcPct val="0"/>
          </a:spcAft>
          <a:defRPr kumimoji="1" sz="1400" kern="1200" smtClean="0">
            <a:solidFill>
              <a:srgbClr val="000000"/>
            </a:solidFill>
            <a:latin typeface="ＭＳ Ｐゴシック" panose="020B0600070205080204" pitchFamily="50" charset="-128"/>
            <a:ea typeface="ＭＳ Ｐゴシック" panose="020B0600070205080204" pitchFamily="50" charset="-128"/>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346</Words>
  <Application>Microsoft Office PowerPoint</Application>
  <PresentationFormat>ユーザー設定</PresentationFormat>
  <Paragraphs>154</Paragraphs>
  <Slides>12</Slides>
  <Notes>12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ＭＳ Ｐゴシック</vt:lpstr>
      <vt:lpstr>ＭＳ Ｐ明朝</vt:lpstr>
      <vt:lpstr>Arial</vt:lpstr>
      <vt:lpstr>HGP創英角ｺﾞｼｯｸUB</vt:lpstr>
      <vt:lpstr>Calibri</vt:lpstr>
      <vt:lpstr>3_オリジナルテンプレート</vt:lpstr>
      <vt:lpstr>新入社員研修</vt:lpstr>
      <vt:lpstr>目次</vt:lpstr>
      <vt:lpstr>１．経費精算</vt:lpstr>
      <vt:lpstr>２．経費精算の大まかな流れ</vt:lpstr>
      <vt:lpstr>３．経費精算の種類</vt:lpstr>
      <vt:lpstr>PowerPoint プレゼンテーション</vt:lpstr>
      <vt:lpstr>４．経費の注意点（共通）</vt:lpstr>
      <vt:lpstr>PowerPoint プレゼンテーション</vt:lpstr>
      <vt:lpstr>５．経費の注意点（種類別）</vt:lpstr>
      <vt:lpstr>６．経費の注意点（精算書作成時）</vt:lpstr>
      <vt:lpstr>７．印鑑の豆知識</vt:lpstr>
      <vt:lpstr>８．終わりに</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2008-11-17T05:18:55Z</dcterms:created>
  <dcterms:modified xsi:type="dcterms:W3CDTF">2022-03-09T10:12:51Z</dcterms:modified>
</cp:coreProperties>
</file>