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48"/>
  </p:normalViewPr>
  <p:slideViewPr>
    <p:cSldViewPr snapToGrid="0" snapToObjects="1">
      <p:cViewPr varScale="1">
        <p:scale>
          <a:sx n="82" d="100"/>
          <a:sy n="82" d="100"/>
        </p:scale>
        <p:origin x="30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17A0-BAEB-1A4D-8DF8-F9A02575EF58}" type="datetimeFigureOut">
              <a:rPr kumimoji="1" lang="ja-JP" altLang="en-US" smtClean="0"/>
              <a:t>2021/10/3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14F5E-AC60-524A-A483-ECCA897725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711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17A0-BAEB-1A4D-8DF8-F9A02575EF58}" type="datetimeFigureOut">
              <a:rPr kumimoji="1" lang="ja-JP" altLang="en-US" smtClean="0"/>
              <a:t>2021/10/3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14F5E-AC60-524A-A483-ECCA897725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2596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17A0-BAEB-1A4D-8DF8-F9A02575EF58}" type="datetimeFigureOut">
              <a:rPr kumimoji="1" lang="ja-JP" altLang="en-US" smtClean="0"/>
              <a:t>2021/10/3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14F5E-AC60-524A-A483-ECCA897725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94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17A0-BAEB-1A4D-8DF8-F9A02575EF58}" type="datetimeFigureOut">
              <a:rPr kumimoji="1" lang="ja-JP" altLang="en-US" smtClean="0"/>
              <a:t>2021/10/3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14F5E-AC60-524A-A483-ECCA897725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8921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17A0-BAEB-1A4D-8DF8-F9A02575EF58}" type="datetimeFigureOut">
              <a:rPr kumimoji="1" lang="ja-JP" altLang="en-US" smtClean="0"/>
              <a:t>2021/10/3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14F5E-AC60-524A-A483-ECCA897725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5389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17A0-BAEB-1A4D-8DF8-F9A02575EF58}" type="datetimeFigureOut">
              <a:rPr kumimoji="1" lang="ja-JP" altLang="en-US" smtClean="0"/>
              <a:t>2021/10/3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14F5E-AC60-524A-A483-ECCA897725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0895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17A0-BAEB-1A4D-8DF8-F9A02575EF58}" type="datetimeFigureOut">
              <a:rPr kumimoji="1" lang="ja-JP" altLang="en-US" smtClean="0"/>
              <a:t>2021/10/3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14F5E-AC60-524A-A483-ECCA897725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25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17A0-BAEB-1A4D-8DF8-F9A02575EF58}" type="datetimeFigureOut">
              <a:rPr kumimoji="1" lang="ja-JP" altLang="en-US" smtClean="0"/>
              <a:t>2021/10/3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14F5E-AC60-524A-A483-ECCA897725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063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17A0-BAEB-1A4D-8DF8-F9A02575EF58}" type="datetimeFigureOut">
              <a:rPr kumimoji="1" lang="ja-JP" altLang="en-US" smtClean="0"/>
              <a:t>2021/10/3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14F5E-AC60-524A-A483-ECCA897725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3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17A0-BAEB-1A4D-8DF8-F9A02575EF58}" type="datetimeFigureOut">
              <a:rPr kumimoji="1" lang="ja-JP" altLang="en-US" smtClean="0"/>
              <a:t>2021/10/3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14F5E-AC60-524A-A483-ECCA897725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490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C17A0-BAEB-1A4D-8DF8-F9A02575EF58}" type="datetimeFigureOut">
              <a:rPr kumimoji="1" lang="ja-JP" altLang="en-US" smtClean="0"/>
              <a:t>2021/10/3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14F5E-AC60-524A-A483-ECCA897725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8300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C17A0-BAEB-1A4D-8DF8-F9A02575EF58}" type="datetimeFigureOut">
              <a:rPr kumimoji="1" lang="ja-JP" altLang="en-US" smtClean="0"/>
              <a:t>2021/10/3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14F5E-AC60-524A-A483-ECCA897725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8543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E8017FB2-80D2-9C4B-80B5-DC5A411B82A3}"/>
              </a:ext>
            </a:extLst>
          </p:cNvPr>
          <p:cNvCxnSpPr/>
          <p:nvPr/>
        </p:nvCxnSpPr>
        <p:spPr>
          <a:xfrm>
            <a:off x="0" y="480447"/>
            <a:ext cx="685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4DEC4B-222F-9A43-B39C-B6A1E6F2583B}"/>
              </a:ext>
            </a:extLst>
          </p:cNvPr>
          <p:cNvSpPr txBox="1"/>
          <p:nvPr/>
        </p:nvSpPr>
        <p:spPr>
          <a:xfrm>
            <a:off x="201478" y="61992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アナログバイブレーションアラーム案</a:t>
            </a:r>
          </a:p>
        </p:txBody>
      </p:sp>
      <p:pic>
        <p:nvPicPr>
          <p:cNvPr id="1026" name="Picture 2" descr="AirPods Proを全39商品と比較！口コミや評判を実際に使ってレビューしました！ | mybest">
            <a:extLst>
              <a:ext uri="{FF2B5EF4-FFF2-40B4-BE49-F238E27FC236}">
                <a16:creationId xmlns:a16="http://schemas.microsoft.com/office/drawing/2014/main" id="{A881590E-31E1-C044-A90B-57A8997116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1" t="5933" r="16159" b="47739"/>
          <a:stretch/>
        </p:blipFill>
        <p:spPr bwMode="auto">
          <a:xfrm>
            <a:off x="458082" y="1846924"/>
            <a:ext cx="1797804" cy="127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E840858-D962-164C-B5FD-67EF0E6114FB}"/>
              </a:ext>
            </a:extLst>
          </p:cNvPr>
          <p:cNvSpPr txBox="1"/>
          <p:nvPr/>
        </p:nvSpPr>
        <p:spPr>
          <a:xfrm>
            <a:off x="458082" y="853721"/>
            <a:ext cx="45106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+mn-ea"/>
              </a:rPr>
              <a:t>■大きさ</a:t>
            </a:r>
            <a:endParaRPr kumimoji="1" lang="en-US" altLang="ja-JP" dirty="0">
              <a:latin typeface="+mn-ea"/>
            </a:endParaRPr>
          </a:p>
          <a:p>
            <a:r>
              <a:rPr lang="ja-JP" altLang="en-US">
                <a:latin typeface="+mn-ea"/>
              </a:rPr>
              <a:t>高さ：</a:t>
            </a:r>
            <a:r>
              <a:rPr lang="en-US" altLang="ja-JP" dirty="0">
                <a:latin typeface="+mn-ea"/>
              </a:rPr>
              <a:t>45.2 ×</a:t>
            </a:r>
            <a:r>
              <a:rPr lang="ja-JP" altLang="en-US">
                <a:latin typeface="+mn-ea"/>
              </a:rPr>
              <a:t>幅：</a:t>
            </a:r>
            <a:r>
              <a:rPr lang="en-US" altLang="ja-JP" dirty="0">
                <a:latin typeface="+mn-ea"/>
              </a:rPr>
              <a:t>60.6 × </a:t>
            </a:r>
            <a:r>
              <a:rPr lang="ja-JP" altLang="en-US">
                <a:latin typeface="+mn-ea"/>
              </a:rPr>
              <a:t>厚さ：</a:t>
            </a:r>
            <a:r>
              <a:rPr lang="en-US" altLang="ja-JP" dirty="0">
                <a:latin typeface="+mn-ea"/>
              </a:rPr>
              <a:t>21.7 </a:t>
            </a:r>
            <a:r>
              <a:rPr lang="en" altLang="ja-JP" dirty="0">
                <a:latin typeface="+mn-ea"/>
              </a:rPr>
              <a:t>mm</a:t>
            </a:r>
            <a:endParaRPr kumimoji="1" lang="en-US" altLang="ja-JP" dirty="0">
              <a:latin typeface="+mn-ea"/>
            </a:endParaRPr>
          </a:p>
          <a:p>
            <a:r>
              <a:rPr kumimoji="1" lang="en-US" altLang="ja-JP" dirty="0" err="1"/>
              <a:t>Airpods</a:t>
            </a:r>
            <a:r>
              <a:rPr kumimoji="1" lang="en-US" altLang="ja-JP" dirty="0"/>
              <a:t> pro</a:t>
            </a:r>
            <a:r>
              <a:rPr kumimoji="1" lang="ja-JP" altLang="en-US"/>
              <a:t>と同じサイズを考えております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636F991-D1BD-DD4B-95AF-140705F9EC8D}"/>
              </a:ext>
            </a:extLst>
          </p:cNvPr>
          <p:cNvSpPr txBox="1"/>
          <p:nvPr/>
        </p:nvSpPr>
        <p:spPr>
          <a:xfrm>
            <a:off x="458082" y="3332136"/>
            <a:ext cx="6186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■デザイン</a:t>
            </a:r>
            <a:endParaRPr kumimoji="1" lang="en-US" altLang="ja-JP" dirty="0"/>
          </a:p>
          <a:p>
            <a:r>
              <a:rPr kumimoji="1" lang="ja-JP" altLang="en-US"/>
              <a:t>表はデジタルの数字表記、裏は目覚ましのオンオフボタン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1CAACBE-5A16-5B41-9E7D-D9A36C257E30}"/>
              </a:ext>
            </a:extLst>
          </p:cNvPr>
          <p:cNvGrpSpPr/>
          <p:nvPr/>
        </p:nvGrpSpPr>
        <p:grpSpPr>
          <a:xfrm>
            <a:off x="458082" y="3993965"/>
            <a:ext cx="1797804" cy="1288329"/>
            <a:chOff x="458082" y="3978467"/>
            <a:chExt cx="1797804" cy="1288329"/>
          </a:xfrm>
        </p:grpSpPr>
        <p:pic>
          <p:nvPicPr>
            <p:cNvPr id="10" name="Picture 2" descr="AirPods Proを全39商品と比較！口コミや評判を実際に使ってレビューしました！ | mybest">
              <a:extLst>
                <a:ext uri="{FF2B5EF4-FFF2-40B4-BE49-F238E27FC236}">
                  <a16:creationId xmlns:a16="http://schemas.microsoft.com/office/drawing/2014/main" id="{40020FCD-2E65-6B41-BEEC-E806141F05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31" t="5933" r="16159" b="47739"/>
            <a:stretch/>
          </p:blipFill>
          <p:spPr bwMode="auto">
            <a:xfrm>
              <a:off x="458082" y="3978467"/>
              <a:ext cx="1797804" cy="12752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82DAA168-2D5A-9C46-9D50-F58FF544DA95}"/>
                </a:ext>
              </a:extLst>
            </p:cNvPr>
            <p:cNvSpPr txBox="1"/>
            <p:nvPr/>
          </p:nvSpPr>
          <p:spPr>
            <a:xfrm rot="182081">
              <a:off x="820955" y="4192302"/>
              <a:ext cx="83548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dirty="0">
                  <a:latin typeface="HeadLineA" pitchFamily="2" charset="-127"/>
                  <a:ea typeface="HeadLineA" pitchFamily="2" charset="-127"/>
                  <a:cs typeface="Algerian" panose="020F0502020204030204" pitchFamily="34" charset="0"/>
                </a:rPr>
                <a:t>12:00</a:t>
              </a:r>
              <a:endParaRPr kumimoji="1" lang="ja-JP" altLang="en-US" sz="2800">
                <a:latin typeface="HeadLineA" pitchFamily="2" charset="-127"/>
                <a:cs typeface="Algerian" panose="020F0502020204030204" pitchFamily="34" charset="0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0812D9A-42AB-F84A-AD14-C29CCA1B538B}"/>
                </a:ext>
              </a:extLst>
            </p:cNvPr>
            <p:cNvSpPr txBox="1"/>
            <p:nvPr/>
          </p:nvSpPr>
          <p:spPr>
            <a:xfrm>
              <a:off x="1669704" y="4897464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/>
            </a:p>
          </p:txBody>
        </p:sp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26E5AD7-1773-054B-AE53-2C9798FFE3DE}"/>
              </a:ext>
            </a:extLst>
          </p:cNvPr>
          <p:cNvSpPr/>
          <p:nvPr/>
        </p:nvSpPr>
        <p:spPr>
          <a:xfrm>
            <a:off x="458082" y="5533552"/>
            <a:ext cx="595547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/>
              <a:t>■機能</a:t>
            </a:r>
            <a:endParaRPr kumimoji="1" lang="en-US" altLang="ja-JP" dirty="0"/>
          </a:p>
          <a:p>
            <a:r>
              <a:rPr kumimoji="1" lang="ja-JP" altLang="en-US"/>
              <a:t>スカッと起きれる音の出ないアラーム。</a:t>
            </a:r>
            <a:endParaRPr kumimoji="1" lang="en-US" altLang="ja-JP" dirty="0"/>
          </a:p>
          <a:p>
            <a:r>
              <a:rPr kumimoji="1" lang="ja-JP" altLang="en-US"/>
              <a:t>また集中力の管理ツールを売りにしていきたいと思って</a:t>
            </a:r>
            <a:endParaRPr kumimoji="1" lang="en-US" altLang="ja-JP" dirty="0"/>
          </a:p>
          <a:p>
            <a:r>
              <a:rPr kumimoji="1" lang="ja-JP" altLang="en-US"/>
              <a:t>います。</a:t>
            </a:r>
            <a:endParaRPr kumimoji="1" lang="en-US" altLang="ja-JP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47B18ED-1D36-7F40-81F1-501EE3E10BD2}"/>
              </a:ext>
            </a:extLst>
          </p:cNvPr>
          <p:cNvSpPr txBox="1"/>
          <p:nvPr/>
        </p:nvSpPr>
        <p:spPr>
          <a:xfrm>
            <a:off x="458082" y="6881704"/>
            <a:ext cx="59554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睡眠周期・集中力は１５分おきと言われております。</a:t>
            </a:r>
            <a:endParaRPr kumimoji="1" lang="en-US" altLang="ja-JP" dirty="0"/>
          </a:p>
          <a:p>
            <a:r>
              <a:rPr kumimoji="1" lang="ja-JP" altLang="en-US"/>
              <a:t>この１５分おきにバイブレーションが作動するシステム</a:t>
            </a:r>
            <a:endParaRPr kumimoji="1" lang="en-US" altLang="ja-JP" dirty="0"/>
          </a:p>
          <a:p>
            <a:r>
              <a:rPr kumimoji="1" lang="ja-JP" altLang="en-US"/>
              <a:t>とスヌーズ機能の製作機能の作成方法をお聞きしたいと</a:t>
            </a:r>
            <a:endParaRPr kumimoji="1" lang="en-US" altLang="ja-JP" dirty="0"/>
          </a:p>
          <a:p>
            <a:r>
              <a:rPr kumimoji="1" lang="ja-JP" altLang="en-US"/>
              <a:t>思っております。</a:t>
            </a:r>
          </a:p>
        </p:txBody>
      </p:sp>
    </p:spTree>
    <p:extLst>
      <p:ext uri="{BB962C8B-B14F-4D97-AF65-F5344CB8AC3E}">
        <p14:creationId xmlns:p14="http://schemas.microsoft.com/office/powerpoint/2010/main" val="4232273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99</Words>
  <Application>Microsoft Macintosh PowerPoint</Application>
  <PresentationFormat>画面に合わせる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HeadLineA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宏高 吉金</dc:creator>
  <cp:lastModifiedBy>宏高 吉金</cp:lastModifiedBy>
  <cp:revision>1</cp:revision>
  <dcterms:created xsi:type="dcterms:W3CDTF">2021-10-03T06:40:44Z</dcterms:created>
  <dcterms:modified xsi:type="dcterms:W3CDTF">2021-10-03T06:59:24Z</dcterms:modified>
</cp:coreProperties>
</file>