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269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35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90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998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525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6870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155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68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316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04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150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AB924-340D-466D-A979-4DF0259A8408}" type="datetimeFigureOut">
              <a:rPr kumimoji="1" lang="ja-JP" altLang="en-US" smtClean="0"/>
              <a:t>2022/1/26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8CD03-D983-4CDC-B497-F3B2DFD2F6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65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F5BD00-004D-43BA-9000-BCFBB594F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50" y="899241"/>
            <a:ext cx="5829300" cy="4722853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1800" dirty="0"/>
              <a:t>仕事内容：金属部品の組立作業</a:t>
            </a:r>
            <a:br>
              <a:rPr lang="en-US" altLang="ja-JP" sz="1800" dirty="0"/>
            </a:br>
            <a:r>
              <a:rPr lang="ja-JP" altLang="en-US" sz="1800" dirty="0"/>
              <a:t>　　　　　部品のバリ、サビ、汚れ取り</a:t>
            </a:r>
            <a:br>
              <a:rPr lang="en-US" altLang="ja-JP" sz="1800" dirty="0"/>
            </a:br>
            <a:r>
              <a:rPr lang="ja-JP" altLang="en-US" sz="1800" dirty="0"/>
              <a:t>　　　　　完成部品の検査</a:t>
            </a:r>
            <a:br>
              <a:rPr lang="en-US" altLang="ja-JP" sz="1800" dirty="0"/>
            </a:br>
            <a:r>
              <a:rPr lang="ja-JP" altLang="en-US" sz="1800" dirty="0"/>
              <a:t>　　　　　</a:t>
            </a:r>
            <a:br>
              <a:rPr lang="en-US" altLang="ja-JP" sz="1800" dirty="0"/>
            </a:br>
            <a:r>
              <a:rPr lang="ja-JP" altLang="en-US" sz="1800" dirty="0">
                <a:solidFill>
                  <a:srgbClr val="FF0000"/>
                </a:solidFill>
              </a:rPr>
              <a:t>　　　　　日により重い物もある</a:t>
            </a:r>
            <a:br>
              <a:rPr lang="en-US" altLang="ja-JP" sz="1800" dirty="0">
                <a:solidFill>
                  <a:srgbClr val="FF0000"/>
                </a:solidFill>
              </a:rPr>
            </a:br>
            <a:r>
              <a:rPr lang="ja-JP" altLang="en-US" sz="1800" dirty="0">
                <a:solidFill>
                  <a:srgbClr val="FF0000"/>
                </a:solidFill>
              </a:rPr>
              <a:t>　　　　　基本立ち仕事</a:t>
            </a:r>
            <a:br>
              <a:rPr lang="en-US" altLang="ja-JP" sz="1800" dirty="0">
                <a:solidFill>
                  <a:srgbClr val="FF0000"/>
                </a:solidFill>
              </a:rPr>
            </a:br>
            <a:br>
              <a:rPr lang="en-US" altLang="ja-JP" sz="1800" dirty="0"/>
            </a:br>
            <a:r>
              <a:rPr lang="ja-JP" altLang="en-US" sz="1800" dirty="0"/>
              <a:t>事業所名：株式会社　オーテックエレクトロニクス</a:t>
            </a:r>
            <a:br>
              <a:rPr lang="en-US" altLang="ja-JP" sz="1800" dirty="0"/>
            </a:br>
            <a:r>
              <a:rPr lang="ja-JP" altLang="en-US" sz="1800" dirty="0"/>
              <a:t>就業場所：南アルプス市　飯野３４４３－１</a:t>
            </a:r>
            <a:br>
              <a:rPr lang="en-US" altLang="ja-JP" sz="1800" dirty="0"/>
            </a:br>
            <a:br>
              <a:rPr lang="en-US" altLang="ja-JP" sz="1800" dirty="0"/>
            </a:br>
            <a:br>
              <a:rPr lang="en-US" altLang="ja-JP" sz="1800" dirty="0"/>
            </a:br>
            <a:r>
              <a:rPr lang="ja-JP" altLang="en-US" sz="1800" dirty="0"/>
              <a:t>募集人数：</a:t>
            </a:r>
            <a:r>
              <a:rPr lang="en-US" altLang="ja-JP" sz="1800" dirty="0"/>
              <a:t>3</a:t>
            </a:r>
            <a:r>
              <a:rPr lang="ja-JP" altLang="en-US" sz="1800" dirty="0"/>
              <a:t>名　（現事業所：</a:t>
            </a:r>
            <a:r>
              <a:rPr lang="en-US" altLang="ja-JP" sz="1800" dirty="0"/>
              <a:t>12</a:t>
            </a:r>
            <a:r>
              <a:rPr lang="ja-JP" altLang="en-US" sz="1800" dirty="0"/>
              <a:t>名）</a:t>
            </a:r>
            <a:br>
              <a:rPr lang="en-US" altLang="ja-JP" sz="1800" dirty="0"/>
            </a:br>
            <a:r>
              <a:rPr lang="ja-JP" altLang="en-US" sz="1800" dirty="0"/>
              <a:t>時給：</a:t>
            </a:r>
            <a:r>
              <a:rPr lang="en-US" altLang="ja-JP" sz="1800" dirty="0"/>
              <a:t>866</a:t>
            </a:r>
            <a:r>
              <a:rPr lang="ja-JP" altLang="en-US" sz="1800" dirty="0"/>
              <a:t>～　</a:t>
            </a:r>
            <a:br>
              <a:rPr lang="en-US" altLang="ja-JP" sz="1800" dirty="0"/>
            </a:br>
            <a:br>
              <a:rPr lang="en-US" altLang="ja-JP" sz="1800" dirty="0"/>
            </a:br>
            <a:r>
              <a:rPr lang="ja-JP" altLang="en-US" sz="1800" dirty="0"/>
              <a:t>週休</a:t>
            </a:r>
            <a:r>
              <a:rPr lang="en-US" altLang="ja-JP" sz="1800" dirty="0"/>
              <a:t>2</a:t>
            </a:r>
            <a:r>
              <a:rPr lang="ja-JP" altLang="en-US" sz="1800"/>
              <a:t>日制　（会社カレンダーによる）</a:t>
            </a:r>
            <a:br>
              <a:rPr lang="en-US" altLang="ja-JP" sz="1800" dirty="0"/>
            </a:br>
            <a:r>
              <a:rPr lang="ja-JP" altLang="en-US" sz="1800" dirty="0"/>
              <a:t>出勤日数、就業時間はフレキシブルにご相談にのります</a:t>
            </a:r>
            <a:br>
              <a:rPr lang="en-US" altLang="ja-JP" sz="1800" dirty="0"/>
            </a:br>
            <a:endParaRPr kumimoji="1" lang="ja-JP" altLang="en-US" sz="1800" dirty="0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9C9FBE02-89CF-4ECF-A04D-29562C3022C8}"/>
              </a:ext>
            </a:extLst>
          </p:cNvPr>
          <p:cNvSpPr txBox="1">
            <a:spLocks/>
          </p:cNvSpPr>
          <p:nvPr/>
        </p:nvSpPr>
        <p:spPr>
          <a:xfrm>
            <a:off x="531862" y="5667114"/>
            <a:ext cx="6100301" cy="42585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800" b="1" dirty="0">
                <a:solidFill>
                  <a:srgbClr val="FF0000"/>
                </a:solidFill>
              </a:rPr>
              <a:t>主に</a:t>
            </a:r>
            <a:r>
              <a:rPr lang="en-US" altLang="ja-JP" sz="1800" b="1" dirty="0">
                <a:solidFill>
                  <a:srgbClr val="FF0000"/>
                </a:solidFill>
              </a:rPr>
              <a:t>20</a:t>
            </a:r>
            <a:r>
              <a:rPr lang="ja-JP" altLang="en-US" sz="1800" b="1" dirty="0">
                <a:solidFill>
                  <a:srgbClr val="FF0000"/>
                </a:solidFill>
              </a:rPr>
              <a:t>代後半から</a:t>
            </a:r>
            <a:r>
              <a:rPr lang="en-US" altLang="ja-JP" sz="1800" b="1" dirty="0">
                <a:solidFill>
                  <a:srgbClr val="FF0000"/>
                </a:solidFill>
              </a:rPr>
              <a:t>40</a:t>
            </a:r>
            <a:r>
              <a:rPr lang="ja-JP" altLang="en-US" sz="1800" b="1" dirty="0">
                <a:solidFill>
                  <a:srgbClr val="FF0000"/>
                </a:solidFill>
              </a:rPr>
              <a:t>代前半の主婦</a:t>
            </a:r>
            <a:br>
              <a:rPr lang="en-US" altLang="ja-JP" sz="1800" dirty="0"/>
            </a:br>
            <a:endParaRPr lang="en-US" altLang="ja-JP" sz="1800" dirty="0"/>
          </a:p>
          <a:p>
            <a:pPr algn="l"/>
            <a:r>
              <a:rPr lang="ja-JP" altLang="en-US" sz="1800" dirty="0"/>
              <a:t>■弊社の仕事に向かない人</a:t>
            </a:r>
            <a:endParaRPr lang="en-US" altLang="ja-JP" sz="1800" dirty="0"/>
          </a:p>
          <a:p>
            <a:pPr algn="l"/>
            <a:r>
              <a:rPr lang="ja-JP" altLang="en-US" sz="1800" dirty="0"/>
              <a:t>　立ち仕事が無理な方</a:t>
            </a:r>
            <a:endParaRPr lang="en-US" altLang="ja-JP" sz="1800" dirty="0"/>
          </a:p>
          <a:p>
            <a:pPr algn="l"/>
            <a:r>
              <a:rPr lang="ja-JP" altLang="en-US" sz="1800" dirty="0"/>
              <a:t>　物作りが苦手な方　（話をしている方が好きな方）</a:t>
            </a:r>
            <a:endParaRPr lang="en-US" altLang="ja-JP" sz="1800" dirty="0"/>
          </a:p>
          <a:p>
            <a:pPr algn="l"/>
            <a:r>
              <a:rPr lang="ja-JP" altLang="en-US" sz="1800" dirty="0"/>
              <a:t>　人間関係（人と関わりたくない）が苦手なかた</a:t>
            </a:r>
            <a:endParaRPr lang="en-US" altLang="ja-JP" sz="1800" dirty="0"/>
          </a:p>
          <a:p>
            <a:pPr algn="l"/>
            <a:r>
              <a:rPr lang="ja-JP" altLang="en-US" sz="1800" dirty="0"/>
              <a:t>　細かい事が苦手な方</a:t>
            </a:r>
            <a:endParaRPr lang="en-US" altLang="ja-JP" sz="1800" dirty="0"/>
          </a:p>
          <a:p>
            <a:pPr algn="l"/>
            <a:r>
              <a:rPr lang="ja-JP" altLang="en-US" sz="1800" dirty="0"/>
              <a:t>　すぐに飽きてしまう方</a:t>
            </a:r>
            <a:endParaRPr lang="en-US" altLang="ja-JP" sz="1800" dirty="0"/>
          </a:p>
          <a:p>
            <a:pPr algn="l"/>
            <a:endParaRPr lang="en-US" altLang="ja-JP" sz="1800" dirty="0"/>
          </a:p>
          <a:p>
            <a:pPr algn="l"/>
            <a:r>
              <a:rPr lang="ja-JP" altLang="en-US" sz="1800" dirty="0"/>
              <a:t>■弊社の仕事に向く人</a:t>
            </a:r>
            <a:endParaRPr lang="en-US" altLang="ja-JP" sz="1800" dirty="0"/>
          </a:p>
          <a:p>
            <a:pPr algn="l"/>
            <a:r>
              <a:rPr lang="ja-JP" altLang="en-US" sz="1800" dirty="0"/>
              <a:t>　人と作業するのが好きな方</a:t>
            </a:r>
            <a:endParaRPr lang="en-US" altLang="ja-JP" sz="1800" dirty="0"/>
          </a:p>
          <a:p>
            <a:pPr algn="l"/>
            <a:r>
              <a:rPr lang="ja-JP" altLang="en-US" sz="1800" dirty="0"/>
              <a:t>　物作りが好きな方（黙々とできるかた）</a:t>
            </a:r>
            <a:endParaRPr lang="en-US" altLang="ja-JP" sz="1800" dirty="0"/>
          </a:p>
          <a:p>
            <a:pPr algn="l"/>
            <a:r>
              <a:rPr lang="ja-JP" altLang="en-US" sz="1800" dirty="0"/>
              <a:t>　流れ作業が苦手な方（考えて仕事する方が好きな方）</a:t>
            </a:r>
            <a:endParaRPr lang="en-US" altLang="ja-JP" sz="1800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07D3620-3377-4C6B-B980-D91FF8CA9913}"/>
              </a:ext>
            </a:extLst>
          </p:cNvPr>
          <p:cNvSpPr/>
          <p:nvPr/>
        </p:nvSpPr>
        <p:spPr>
          <a:xfrm>
            <a:off x="506975" y="157316"/>
            <a:ext cx="5836675" cy="696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募集内容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ED96BAD-F5AC-4DBD-920A-1EC1C1C0DC85}"/>
              </a:ext>
            </a:extLst>
          </p:cNvPr>
          <p:cNvSpPr/>
          <p:nvPr/>
        </p:nvSpPr>
        <p:spPr>
          <a:xfrm>
            <a:off x="531862" y="5540477"/>
            <a:ext cx="5794276" cy="696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募集したい人（ターゲット）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CD53AF5-2F97-4711-A574-8DA292A2DB40}"/>
              </a:ext>
            </a:extLst>
          </p:cNvPr>
          <p:cNvSpPr/>
          <p:nvPr/>
        </p:nvSpPr>
        <p:spPr>
          <a:xfrm>
            <a:off x="558594" y="9970685"/>
            <a:ext cx="5767544" cy="696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/>
              <a:t>弊社の仕事のメリット（他のパートにない特徴）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990D543-CB33-4815-BA0E-C768C79F3E33}"/>
              </a:ext>
            </a:extLst>
          </p:cNvPr>
          <p:cNvSpPr txBox="1">
            <a:spLocks/>
          </p:cNvSpPr>
          <p:nvPr/>
        </p:nvSpPr>
        <p:spPr>
          <a:xfrm>
            <a:off x="531862" y="10667590"/>
            <a:ext cx="6100301" cy="13670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1800" dirty="0"/>
              <a:t>・作業に没頭して時間を忘れられる</a:t>
            </a:r>
            <a:endParaRPr lang="en-US" altLang="ja-JP" sz="1800" dirty="0"/>
          </a:p>
          <a:p>
            <a:pPr algn="l"/>
            <a:r>
              <a:rPr lang="ja-JP" altLang="en-US" sz="1800" dirty="0"/>
              <a:t>（もうこんな時間だ的な）</a:t>
            </a:r>
            <a:endParaRPr lang="en-US" altLang="ja-JP" sz="1800" dirty="0"/>
          </a:p>
          <a:p>
            <a:pPr algn="l"/>
            <a:r>
              <a:rPr lang="ja-JP" altLang="en-US" sz="1800" dirty="0"/>
              <a:t>・初心者でも周りの人が親切に教えてくれる</a:t>
            </a:r>
            <a:endParaRPr lang="en-US" altLang="ja-JP" sz="1800" dirty="0"/>
          </a:p>
          <a:p>
            <a:pPr algn="l"/>
            <a:r>
              <a:rPr lang="ja-JP" altLang="en-US" sz="1800" dirty="0"/>
              <a:t>・休みや勤務時間が割と自由に設定できる</a:t>
            </a:r>
            <a:endParaRPr lang="en-US" altLang="ja-JP" sz="1800" dirty="0"/>
          </a:p>
          <a:p>
            <a:pPr algn="l"/>
            <a:r>
              <a:rPr lang="ja-JP" altLang="en-US" sz="1800" dirty="0"/>
              <a:t>（急な休みや遅刻、早退でも周りに迷惑をかけずらい）</a:t>
            </a:r>
            <a:endParaRPr lang="en-US" altLang="ja-JP" sz="1800" dirty="0"/>
          </a:p>
        </p:txBody>
      </p:sp>
    </p:spTree>
    <p:extLst>
      <p:ext uri="{BB962C8B-B14F-4D97-AF65-F5344CB8AC3E}">
        <p14:creationId xmlns:p14="http://schemas.microsoft.com/office/powerpoint/2010/main" val="64407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285</Words>
  <Application>Microsoft Office PowerPoint</Application>
  <PresentationFormat>ワイド画面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仕事内容：金属部品の組立作業 　　　　　部品のバリ、サビ、汚れ取り 　　　　　完成部品の検査 　　　　　 　　　　　日により重い物もある 　　　　　基本立ち仕事  事業所名：株式会社　オーテックエレクトロニクス 就業場所：南アルプス市　飯野３４４３－１   募集人数：3名　（現事業所：12名） 時給：866～　  週休2日制　（会社カレンダーによる） 出勤日数、就業時間はフレキシブルにご相談にのります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仕事内容：金属部品の組立作業 　　　　　部品のバリ、サビ、汚れ取り 　　　　　完成部品の検査 　　　　　 　　　　　日により重い物もある 　　　　　基本立ち仕事  事業所名：株式会社　オーテックエレクトロニクス 就業場所：南アルプス市　飯野３４４３－１   募集人数：3名　（現事業所：12名） 時給：866～　  週休2日制　（会社カレンダーによる） 出勤日数、就業時間はフレキシブルにご相談にのります </dc:title>
  <dc:creator>西山裕樹</dc:creator>
  <cp:lastModifiedBy>西山裕樹</cp:lastModifiedBy>
  <cp:revision>1</cp:revision>
  <dcterms:created xsi:type="dcterms:W3CDTF">2022-01-26T08:11:39Z</dcterms:created>
  <dcterms:modified xsi:type="dcterms:W3CDTF">2022-01-26T08:33:52Z</dcterms:modified>
</cp:coreProperties>
</file>