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FE9122-8AAA-D6B5-0D7C-DA3AF9DB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2B5A868-37C5-10EA-744B-8E086FAA9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DE65B9-90D7-2BFB-CB2A-E3D47983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5B6004-52E8-1A52-1F07-918E4964E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D223F8-378C-523E-614C-0783E7FC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32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6F75FB-29FD-4797-FBC3-D628C57F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D06918F-8630-64F4-BF9C-327667941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71E58C-7141-5FAB-2323-D8FBC7949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F59E1B-3132-01A4-8DEE-94E8104B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A6933A-827E-5BDF-4BFB-48D69F87C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3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6C5110C-F012-E767-2736-24292448B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E06C0A-6807-6CF8-D2A1-6D31FBF04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F166F5-D78F-BCC2-EE44-F3986214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4E5189-A72C-A712-4393-A3401F31F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BC46D-B32B-78FB-8CB5-6A92016A4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26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673D11-739F-9F94-8057-F0250E1B0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63282E-4A67-4E6B-992B-96747EDC3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3E018D-BAD9-32B0-E8CA-1C01927C7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B4DA81-6487-DFBE-B348-5AB912E3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D92DD3-CA9B-1072-0FC9-9289C635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01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59CA32-6B50-F75E-0497-24A39CB87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FCC6BF-4D1A-2A35-ED5C-2F05DEA92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06593A-32E3-0D53-39CD-840707E7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857941-40FD-E7F7-869B-64311F92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5BEACB-2890-2E3A-92C5-9E4AB603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41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CA4F10-AE0E-FDC0-687B-2199536B8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F2B42F-BD0D-931F-8576-0A772F575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2494FC9-DE4D-1F53-2D36-8879A451D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49238C-9580-50D1-97FB-B7778696C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FBFC27-2024-E8CB-C768-BD365265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EFFB82-30D7-5F86-BE30-76BCB98AE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13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559C70-A4A5-A1A8-E723-57405602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85D3E2-17FC-1130-AD92-E5880F045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BFA3FF0-7BD0-DE03-A34B-A7C483728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9C2E81-70AC-5183-D9B8-00FF78CA4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C1A0480-F453-A8D7-6755-1542A7C1E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09768EB-D484-8A98-C7E5-819E453CF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2B0D1C6-6C78-D5E3-3F36-C29EEA58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3D17A2-98F8-116D-CFBF-02C639F0F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728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A5800C-2088-BA9F-E8EF-3AA3E3E21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7C6D2B-7BA0-7721-9C8A-5822B7D52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2ED6057-9D86-FF82-8CF0-73716DD3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DF52F4-6D4C-2159-824C-BF3B4565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83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79BBCC1-E337-C241-46BC-7DCCE7E1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6FF22DD-D4C8-9A7A-BCAA-C2905F2D0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1B5939-0F61-9A14-C0A3-84705B3A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32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3BE338-A3A9-BC32-CAE1-13B7C95D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D4762A-AAD7-9410-0C73-505897325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B6DEAD-A3FA-88AB-388D-727F70FF1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202FFD-41B5-8164-55B3-D35058E5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55FC82-6ECA-E768-D415-53B3CC79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9333AF-423E-FFD4-ED21-CAC32373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73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111F63-231A-19C6-EF7D-99AA97CF6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BE77EEF-E990-FA65-5B5D-9B7147FFC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9D0CAED-1DC5-CFB5-B5DF-FA533EDBA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03E4E1-9C3F-37D8-2BEC-97E4DA13C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BB33DD-8789-DAAA-CC1A-A907AFD65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C2BC81-1F28-0616-04F3-7BA4587A1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38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27CAE0-168D-8C96-5F5F-DD7A5852D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933661-1FBA-675C-91F5-F4DBF165C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D2F892-D82C-61AD-D999-1D6FA57C1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8C66C-2EA2-4511-A5BA-D4F3C57BA09E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4521A6-2A8D-2F44-198E-C09FE9C9E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21C4EC-90FE-80C0-0426-5AD60F359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32486-A4BF-44E0-9C96-E837AF0024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37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3D8644-A65F-D0DB-BBCF-BB1C45823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716" y="216277"/>
            <a:ext cx="9144000" cy="439736"/>
          </a:xfrm>
        </p:spPr>
        <p:txBody>
          <a:bodyPr>
            <a:noAutofit/>
          </a:bodyPr>
          <a:lstStyle/>
          <a:p>
            <a:pPr algn="l"/>
            <a:r>
              <a:rPr kumimoji="1" lang="ja-JP" altLang="en-US" sz="2000" dirty="0"/>
              <a:t>構成内容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ECF81B4-EF65-B3C9-DD5F-9A98C2B60EBB}"/>
              </a:ext>
            </a:extLst>
          </p:cNvPr>
          <p:cNvSpPr txBox="1"/>
          <p:nvPr/>
        </p:nvSpPr>
        <p:spPr>
          <a:xfrm>
            <a:off x="349343" y="1061211"/>
            <a:ext cx="6050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カメラは</a:t>
            </a:r>
            <a:r>
              <a:rPr lang="en-US" altLang="ja-JP" sz="1200" dirty="0"/>
              <a:t>USB</a:t>
            </a:r>
            <a:r>
              <a:rPr lang="ja-JP" altLang="en-US" sz="1200" dirty="0"/>
              <a:t>で接続できるカメラです　</a:t>
            </a:r>
            <a:r>
              <a:rPr lang="en-US" altLang="ja-JP" sz="1200" dirty="0"/>
              <a:t>Web</a:t>
            </a:r>
            <a:r>
              <a:rPr lang="ja-JP" altLang="en-US" sz="1200" dirty="0"/>
              <a:t>カメラのようなものを想定してください</a:t>
            </a:r>
            <a:endParaRPr lang="en-US" altLang="ja-JP" sz="1200" dirty="0"/>
          </a:p>
          <a:p>
            <a:r>
              <a:rPr lang="ja-JP" altLang="en-US" sz="1200" dirty="0"/>
              <a:t>フレームレートや解像度は要相談したいです</a:t>
            </a:r>
            <a:endParaRPr lang="en-US" altLang="ja-JP"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08771A-D4E4-7FEF-2988-95B651DE7C08}"/>
              </a:ext>
            </a:extLst>
          </p:cNvPr>
          <p:cNvSpPr txBox="1"/>
          <p:nvPr/>
        </p:nvSpPr>
        <p:spPr>
          <a:xfrm>
            <a:off x="349343" y="736544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/>
              <a:t>車載カメラの開発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68923-DE10-9CE8-A6AE-3A00F917DA11}"/>
              </a:ext>
            </a:extLst>
          </p:cNvPr>
          <p:cNvSpPr/>
          <p:nvPr/>
        </p:nvSpPr>
        <p:spPr>
          <a:xfrm>
            <a:off x="5554133" y="3530600"/>
            <a:ext cx="3056467" cy="13292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基盤</a:t>
            </a:r>
            <a:r>
              <a:rPr kumimoji="1" lang="ja-JP" altLang="en-US" dirty="0"/>
              <a:t>開発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9251F22-18F1-1960-378B-90ED3C0D12ED}"/>
              </a:ext>
            </a:extLst>
          </p:cNvPr>
          <p:cNvSpPr/>
          <p:nvPr/>
        </p:nvSpPr>
        <p:spPr>
          <a:xfrm>
            <a:off x="8607983" y="2674035"/>
            <a:ext cx="1278467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カメラ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F44BFC85-2321-5B34-687C-AD45CBF54690}"/>
              </a:ext>
            </a:extLst>
          </p:cNvPr>
          <p:cNvCxnSpPr>
            <a:stCxn id="3" idx="0"/>
            <a:endCxn id="7" idx="1"/>
          </p:cNvCxnSpPr>
          <p:nvPr/>
        </p:nvCxnSpPr>
        <p:spPr>
          <a:xfrm rot="5400000" flipH="1" flipV="1">
            <a:off x="7550243" y="2472860"/>
            <a:ext cx="589865" cy="1525616"/>
          </a:xfrm>
          <a:prstGeom prst="bentConnector2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CF4599-6CE5-2AB2-9481-09B01EC446A9}"/>
              </a:ext>
            </a:extLst>
          </p:cNvPr>
          <p:cNvSpPr txBox="1"/>
          <p:nvPr/>
        </p:nvSpPr>
        <p:spPr>
          <a:xfrm>
            <a:off x="7082366" y="26175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USB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6BF5F6A-8882-EF8E-EE38-878385E4F24B}"/>
              </a:ext>
            </a:extLst>
          </p:cNvPr>
          <p:cNvSpPr txBox="1"/>
          <p:nvPr/>
        </p:nvSpPr>
        <p:spPr>
          <a:xfrm>
            <a:off x="9247216" y="4058026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RTMP</a:t>
            </a:r>
            <a:r>
              <a:rPr lang="ja-JP" altLang="en-US" sz="1200" dirty="0"/>
              <a:t>での映像発信</a:t>
            </a:r>
            <a:endParaRPr lang="en-US" altLang="ja-JP" sz="12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56095C3-E293-0E1C-F371-207176F7E2A7}"/>
              </a:ext>
            </a:extLst>
          </p:cNvPr>
          <p:cNvSpPr/>
          <p:nvPr/>
        </p:nvSpPr>
        <p:spPr>
          <a:xfrm>
            <a:off x="7845174" y="3928534"/>
            <a:ext cx="1278467" cy="5275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SIM</a:t>
            </a:r>
            <a:r>
              <a:rPr kumimoji="1" lang="ja-JP" altLang="en-US" dirty="0"/>
              <a:t>通信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F7AE816-EF36-498D-EE0D-36A352D0FAAD}"/>
              </a:ext>
            </a:extLst>
          </p:cNvPr>
          <p:cNvSpPr txBox="1"/>
          <p:nvPr/>
        </p:nvSpPr>
        <p:spPr>
          <a:xfrm>
            <a:off x="349343" y="1740405"/>
            <a:ext cx="5370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カメラを起動した時点で</a:t>
            </a:r>
            <a:endParaRPr lang="en-US" altLang="ja-JP" sz="1200" dirty="0"/>
          </a:p>
          <a:p>
            <a:r>
              <a:rPr lang="ja-JP" altLang="en-US" sz="1200" dirty="0"/>
              <a:t>カメラの映像は</a:t>
            </a:r>
            <a:r>
              <a:rPr lang="en-US" altLang="ja-JP" sz="1200" dirty="0"/>
              <a:t>SIM</a:t>
            </a:r>
            <a:r>
              <a:rPr lang="ja-JP" altLang="en-US" sz="1200" dirty="0"/>
              <a:t>のモジュールを通して</a:t>
            </a:r>
            <a:r>
              <a:rPr lang="en-US" altLang="ja-JP" sz="1200" dirty="0"/>
              <a:t>RTMP</a:t>
            </a:r>
            <a:r>
              <a:rPr lang="ja-JP" altLang="en-US" sz="1200" dirty="0"/>
              <a:t>でライブ配信をしたいです</a:t>
            </a:r>
            <a:endParaRPr lang="en-US" altLang="ja-JP" sz="12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F2AB368-EB80-FD51-1C36-96C57376F0D7}"/>
              </a:ext>
            </a:extLst>
          </p:cNvPr>
          <p:cNvSpPr txBox="1"/>
          <p:nvPr/>
        </p:nvSpPr>
        <p:spPr>
          <a:xfrm>
            <a:off x="349343" y="2525236"/>
            <a:ext cx="5109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車載予定なのでできれば</a:t>
            </a:r>
            <a:endParaRPr lang="en-US" altLang="ja-JP" sz="1200" dirty="0"/>
          </a:p>
          <a:p>
            <a:r>
              <a:rPr lang="ja-JP" altLang="en-US" sz="1200" dirty="0"/>
              <a:t>電源の種類を特定したいです</a:t>
            </a:r>
            <a:endParaRPr lang="en-US" altLang="ja-JP" sz="1200" dirty="0"/>
          </a:p>
          <a:p>
            <a:r>
              <a:rPr lang="en-US" altLang="ja-JP" sz="1200" dirty="0"/>
              <a:t>ACC</a:t>
            </a:r>
            <a:r>
              <a:rPr lang="ja-JP" altLang="en-US" sz="1200" dirty="0"/>
              <a:t>電源とバッテリーからの給電なのかの判別がしたいと思っています</a:t>
            </a:r>
            <a:endParaRPr lang="en-US" altLang="ja-JP" sz="1200" dirty="0"/>
          </a:p>
          <a:p>
            <a:r>
              <a:rPr lang="ja-JP" altLang="en-US" sz="1200" dirty="0"/>
              <a:t>現在どのような信号で取得できるか調査中です</a:t>
            </a:r>
            <a:endParaRPr lang="en-US" altLang="ja-JP" sz="1200" dirty="0"/>
          </a:p>
          <a:p>
            <a:r>
              <a:rPr lang="ja-JP" altLang="en-US" sz="1200" dirty="0"/>
              <a:t>もし知っていれば教えてください</a:t>
            </a:r>
            <a:endParaRPr lang="en-US" altLang="ja-JP" sz="12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1E256F6-5EBC-4100-505F-26845C26EBE6}"/>
              </a:ext>
            </a:extLst>
          </p:cNvPr>
          <p:cNvSpPr txBox="1"/>
          <p:nvPr/>
        </p:nvSpPr>
        <p:spPr>
          <a:xfrm>
            <a:off x="349343" y="4058026"/>
            <a:ext cx="2492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アウトプット</a:t>
            </a:r>
            <a:endParaRPr lang="en-US" altLang="ja-JP" sz="1200" dirty="0"/>
          </a:p>
          <a:p>
            <a:r>
              <a:rPr lang="ja-JP" altLang="en-US" sz="1200" dirty="0"/>
              <a:t>・映像の</a:t>
            </a:r>
            <a:r>
              <a:rPr lang="en-US" altLang="ja-JP" sz="1200" dirty="0"/>
              <a:t>RTMP</a:t>
            </a:r>
            <a:r>
              <a:rPr lang="ja-JP" altLang="en-US" sz="1200" dirty="0"/>
              <a:t>配信</a:t>
            </a:r>
            <a:endParaRPr lang="en-US" altLang="ja-JP" sz="1200" dirty="0"/>
          </a:p>
          <a:p>
            <a:r>
              <a:rPr lang="ja-JP" altLang="en-US" sz="1200" dirty="0"/>
              <a:t>・ブザー及びランプを点滅させる</a:t>
            </a:r>
            <a:endParaRPr lang="en-US" altLang="ja-JP" sz="1200" dirty="0"/>
          </a:p>
          <a:p>
            <a:r>
              <a:rPr lang="en-US" altLang="ja-JP" sz="1200" dirty="0"/>
              <a:t>※</a:t>
            </a:r>
            <a:r>
              <a:rPr lang="ja-JP" altLang="en-US" sz="1200" dirty="0"/>
              <a:t>イメージは下記です</a:t>
            </a:r>
            <a:endParaRPr lang="en-US" altLang="ja-JP" sz="1200" dirty="0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4BB47119-205F-F1A0-586F-8603FAB01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36" y="4959244"/>
            <a:ext cx="1457528" cy="1162212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264055C-789E-87A6-6CF0-9AF7DE604B6F}"/>
              </a:ext>
            </a:extLst>
          </p:cNvPr>
          <p:cNvSpPr txBox="1"/>
          <p:nvPr/>
        </p:nvSpPr>
        <p:spPr>
          <a:xfrm>
            <a:off x="5458434" y="5445990"/>
            <a:ext cx="495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これらを実現するための基盤のイメージ</a:t>
            </a:r>
            <a:endParaRPr lang="en-US" altLang="ja-JP" sz="1200" dirty="0"/>
          </a:p>
          <a:p>
            <a:r>
              <a:rPr lang="ja-JP" altLang="en-US" sz="1200" dirty="0"/>
              <a:t>できれば金型やハードの収め方に詳しければ（ご紹介含む）できると</a:t>
            </a:r>
            <a:endParaRPr lang="en-US" altLang="ja-JP" sz="1200" dirty="0"/>
          </a:p>
          <a:p>
            <a:r>
              <a:rPr lang="ja-JP" altLang="en-US" sz="1200" dirty="0"/>
              <a:t>助かります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203833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150</Words>
  <Application>Microsoft Office PowerPoint</Application>
  <PresentationFormat>ワイド画面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構成内容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ガイドラインについて</dc:title>
  <dc:creator>浪岡 大</dc:creator>
  <cp:lastModifiedBy>浪岡 大</cp:lastModifiedBy>
  <cp:revision>7</cp:revision>
  <dcterms:created xsi:type="dcterms:W3CDTF">2022-12-21T20:08:29Z</dcterms:created>
  <dcterms:modified xsi:type="dcterms:W3CDTF">2022-12-22T08:04:58Z</dcterms:modified>
</cp:coreProperties>
</file>