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03" autoAdjust="0"/>
    <p:restoredTop sz="94660"/>
  </p:normalViewPr>
  <p:slideViewPr>
    <p:cSldViewPr snapToGrid="0">
      <p:cViewPr varScale="1">
        <p:scale>
          <a:sx n="110" d="100"/>
          <a:sy n="110" d="100"/>
        </p:scale>
        <p:origin x="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方波見大樹 / KATABAMI，HIROKI" userId="bf430ead-2a81-4ec8-b1e2-0113048d69eb" providerId="ADAL" clId="{35C8F0D8-1176-4D8B-9A4E-2B29ADAB4BC1}"/>
    <pc:docChg chg="custSel delSld modSld">
      <pc:chgData name="方波見大樹 / KATABAMI，HIROKI" userId="bf430ead-2a81-4ec8-b1e2-0113048d69eb" providerId="ADAL" clId="{35C8F0D8-1176-4D8B-9A4E-2B29ADAB4BC1}" dt="2022-03-02T02:04:02.289" v="445" actId="20577"/>
      <pc:docMkLst>
        <pc:docMk/>
      </pc:docMkLst>
      <pc:sldChg chg="del">
        <pc:chgData name="方波見大樹 / KATABAMI，HIROKI" userId="bf430ead-2a81-4ec8-b1e2-0113048d69eb" providerId="ADAL" clId="{35C8F0D8-1176-4D8B-9A4E-2B29ADAB4BC1}" dt="2022-03-01T09:01:35.252" v="0" actId="47"/>
        <pc:sldMkLst>
          <pc:docMk/>
          <pc:sldMk cId="4082623726" sldId="256"/>
        </pc:sldMkLst>
      </pc:sldChg>
      <pc:sldChg chg="modSp mod">
        <pc:chgData name="方波見大樹 / KATABAMI，HIROKI" userId="bf430ead-2a81-4ec8-b1e2-0113048d69eb" providerId="ADAL" clId="{35C8F0D8-1176-4D8B-9A4E-2B29ADAB4BC1}" dt="2022-03-01T09:04:24.111" v="372" actId="20577"/>
        <pc:sldMkLst>
          <pc:docMk/>
          <pc:sldMk cId="4180910116" sldId="259"/>
        </pc:sldMkLst>
        <pc:spChg chg="mod">
          <ac:chgData name="方波見大樹 / KATABAMI，HIROKI" userId="bf430ead-2a81-4ec8-b1e2-0113048d69eb" providerId="ADAL" clId="{35C8F0D8-1176-4D8B-9A4E-2B29ADAB4BC1}" dt="2022-03-01T09:04:24.111" v="372" actId="20577"/>
          <ac:spMkLst>
            <pc:docMk/>
            <pc:sldMk cId="4180910116" sldId="259"/>
            <ac:spMk id="3" creationId="{8C0C98EC-AA13-432F-B490-761D4CD53D35}"/>
          </ac:spMkLst>
        </pc:spChg>
      </pc:sldChg>
      <pc:sldChg chg="modSp mod">
        <pc:chgData name="方波見大樹 / KATABAMI，HIROKI" userId="bf430ead-2a81-4ec8-b1e2-0113048d69eb" providerId="ADAL" clId="{35C8F0D8-1176-4D8B-9A4E-2B29ADAB4BC1}" dt="2022-03-02T02:04:02.289" v="445" actId="20577"/>
        <pc:sldMkLst>
          <pc:docMk/>
          <pc:sldMk cId="900665871" sldId="262"/>
        </pc:sldMkLst>
        <pc:spChg chg="mod">
          <ac:chgData name="方波見大樹 / KATABAMI，HIROKI" userId="bf430ead-2a81-4ec8-b1e2-0113048d69eb" providerId="ADAL" clId="{35C8F0D8-1176-4D8B-9A4E-2B29ADAB4BC1}" dt="2022-03-02T02:04:02.289" v="445" actId="20577"/>
          <ac:spMkLst>
            <pc:docMk/>
            <pc:sldMk cId="900665871" sldId="262"/>
            <ac:spMk id="3" creationId="{8C0C98EC-AA13-432F-B490-761D4CD53D3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F6141E-A095-4A7C-8D17-8D1F0C7EC8A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69CD543-8982-4FB3-827F-0BE7915294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78ACC74-2A62-4EA9-A2EB-25AB6A2A2DFA}"/>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1FDEAD36-FA77-4D32-A237-F3EC2B9152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FDCA7C2-3AD2-4783-8619-4EBA4F7DE05C}"/>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80180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9A9C5A-91FA-4895-8A01-DD431406258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0AE170B-E913-4EC0-8B29-ADF87FCF9BC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C64A097-A192-4BF7-B578-C883135F4B00}"/>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57291E3E-6458-4A94-85F7-C44F1FCBA77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25CE06-35FF-4DC5-B61E-03C35C23DC2C}"/>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23700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5EF234-65E0-4444-B0D2-7C34FC773BC0}"/>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4642587-79C9-44BC-A251-905D7905E6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08A74CF-2DE4-40DC-89E6-29C26F384045}"/>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8BC6254E-FB0A-40CB-B1C4-6474EE6C6C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55A202F-ADFC-47F3-BD5E-CE300DCF8CC1}"/>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424474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A0F404-43CA-4CF4-B822-4BF35EF3510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3327E4-826F-4626-9D14-4D6DD1EFD51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DCDF03C-2842-4A85-AB0D-8D11DF12DFE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93832E5-6E56-4087-A23B-2BFDDC12A404}"/>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6" name="フッター プレースホルダー 5">
            <a:extLst>
              <a:ext uri="{FF2B5EF4-FFF2-40B4-BE49-F238E27FC236}">
                <a16:creationId xmlns:a16="http://schemas.microsoft.com/office/drawing/2014/main" id="{5578CFCF-E1A9-4B15-8264-1035E790A96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692705E-EC06-4DFD-90CE-4978CFE9BD24}"/>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351183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9379D-B37D-46AB-BE4F-D38C2DF8915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D3A01A7-F097-4F5F-BAD7-23592DCF30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A5B6BAE-3EEE-4C52-B832-5E7160920DD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AEA40F8-EC16-452A-9175-B0253583CD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0BC3143-DB7B-45E7-85A6-FCCDD18B31F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BC19FED-4B83-46C7-AFEC-0346B9A09A8B}"/>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8" name="フッター プレースホルダー 7">
            <a:extLst>
              <a:ext uri="{FF2B5EF4-FFF2-40B4-BE49-F238E27FC236}">
                <a16:creationId xmlns:a16="http://schemas.microsoft.com/office/drawing/2014/main" id="{2E2333C5-ED37-4D9C-8315-307F80AE32B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3BB2E86-7D0C-4A9D-B2AE-809DAD801E6E}"/>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924946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C1A35A-A4DC-4F62-AA82-761135E5FF3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37DEF2C-D843-4115-8E17-E402C5B0CF4A}"/>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4" name="フッター プレースホルダー 3">
            <a:extLst>
              <a:ext uri="{FF2B5EF4-FFF2-40B4-BE49-F238E27FC236}">
                <a16:creationId xmlns:a16="http://schemas.microsoft.com/office/drawing/2014/main" id="{324F687B-7005-46B2-8CE4-1E7A01F3EF0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EB8EE39-CF59-4CA1-875A-6428B5A5091C}"/>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191876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1E119EB-C6C3-4CC4-8F3D-983B23D53E5C}"/>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3" name="フッター プレースホルダー 2">
            <a:extLst>
              <a:ext uri="{FF2B5EF4-FFF2-40B4-BE49-F238E27FC236}">
                <a16:creationId xmlns:a16="http://schemas.microsoft.com/office/drawing/2014/main" id="{13A267C1-AECD-4F9F-8464-B9B75F52893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0DF48C9-C952-41B2-AF5A-E609E1EA997C}"/>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199333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5F7D8E-A6AB-41BF-B60C-0A40BE10C2C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10E268-4BAB-4650-844C-3F7AFF5EE4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9BB4B6F-B56E-4A05-A974-6965BDE28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A2D2BF0-EAC6-4366-8A92-B6E58843289F}"/>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6" name="フッター プレースホルダー 5">
            <a:extLst>
              <a:ext uri="{FF2B5EF4-FFF2-40B4-BE49-F238E27FC236}">
                <a16:creationId xmlns:a16="http://schemas.microsoft.com/office/drawing/2014/main" id="{291D11F2-1F89-4364-8AF8-299E24BAAF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BF5E6D-665F-4978-B49A-64089CB2E4E3}"/>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2489676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E04053-D35B-4D83-ABC8-06EA996950E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9E1A1C3-2E5E-4E30-91E1-242863309C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E572931-F59E-413F-8F08-797A342B9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A899B41-44C6-48C4-A05E-15BE6DCD6F92}"/>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6" name="フッター プレースホルダー 5">
            <a:extLst>
              <a:ext uri="{FF2B5EF4-FFF2-40B4-BE49-F238E27FC236}">
                <a16:creationId xmlns:a16="http://schemas.microsoft.com/office/drawing/2014/main" id="{52FE6FD1-636B-48B8-B68B-4E57DEDCF48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181BB98-47C0-41F0-BD03-7080AD7D7D03}"/>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2257312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9A31B5-2AF9-4D6C-BD8A-A2193679B6C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C57B753-21CB-4FAF-A6D9-CEA004411FB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09BC4A8-E83C-44A8-BFC1-FAB0DA20421E}"/>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2A588CED-FEDA-48E7-8414-9CE6DE62F9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5409AD-2E4E-4E5D-B6F9-18DDFF7A6C2D}"/>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3323944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570E6B0-C4B8-4DB4-8FA2-96801464B43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A14B511-DBF8-4239-8A23-A3753B499DE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5A924FD-BC7E-4D2B-B935-0DCF7327DA6F}"/>
              </a:ext>
            </a:extLst>
          </p:cNvPr>
          <p:cNvSpPr>
            <a:spLocks noGrp="1"/>
          </p:cNvSpPr>
          <p:nvPr>
            <p:ph type="dt" sz="half" idx="10"/>
          </p:nvPr>
        </p:nvSpPr>
        <p:spPr/>
        <p:txBody>
          <a:body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E7C13B6E-1139-4712-9597-96064651F0A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C1FBD76-DC88-482B-B6A5-D8A7B703A048}"/>
              </a:ext>
            </a:extLst>
          </p:cNvPr>
          <p:cNvSpPr>
            <a:spLocks noGrp="1"/>
          </p:cNvSpPr>
          <p:nvPr>
            <p:ph type="sldNum" sz="quarter" idx="12"/>
          </p:nvPr>
        </p:nvSpPr>
        <p:spPr/>
        <p:txBody>
          <a:body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3652806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F2396CF-3BB8-46E4-A90E-8DFE5FC7B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F0ABC86-E48F-4CFD-A5AE-AE6EBB6A99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A1AA337-2A37-4F9C-AEEC-E13373348C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158C1-73E4-4501-BA55-39E4177EACBA}" type="datetimeFigureOut">
              <a:rPr kumimoji="1" lang="ja-JP" altLang="en-US" smtClean="0"/>
              <a:t>2022/3/2</a:t>
            </a:fld>
            <a:endParaRPr kumimoji="1" lang="ja-JP" altLang="en-US"/>
          </a:p>
        </p:txBody>
      </p:sp>
      <p:sp>
        <p:nvSpPr>
          <p:cNvPr id="5" name="フッター プレースホルダー 4">
            <a:extLst>
              <a:ext uri="{FF2B5EF4-FFF2-40B4-BE49-F238E27FC236}">
                <a16:creationId xmlns:a16="http://schemas.microsoft.com/office/drawing/2014/main" id="{F91E8905-A308-4114-9D02-A85879D349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EFEB75E-D8E8-451D-8670-486D924A03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1A3F63-C79E-433D-876D-DA3EBC7C3EE8}" type="slidenum">
              <a:rPr kumimoji="1" lang="ja-JP" altLang="en-US" smtClean="0"/>
              <a:t>‹#›</a:t>
            </a:fld>
            <a:endParaRPr kumimoji="1" lang="ja-JP" altLang="en-US"/>
          </a:p>
        </p:txBody>
      </p:sp>
    </p:spTree>
    <p:extLst>
      <p:ext uri="{BB962C8B-B14F-4D97-AF65-F5344CB8AC3E}">
        <p14:creationId xmlns:p14="http://schemas.microsoft.com/office/powerpoint/2010/main" val="2916802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kumimoji="1" lang="ja-JP" altLang="en-US" dirty="0"/>
              <a:t>機能一覧</a:t>
            </a:r>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p:txBody>
          <a:bodyPr/>
          <a:lstStyle/>
          <a:p>
            <a:pPr marL="0" indent="0">
              <a:buNone/>
            </a:pPr>
            <a:r>
              <a:rPr kumimoji="1" lang="en-US" altLang="ja-JP" dirty="0"/>
              <a:t>1.</a:t>
            </a:r>
            <a:r>
              <a:rPr kumimoji="1" lang="ja-JP" altLang="en-US" dirty="0"/>
              <a:t>起動時にピクチャボックスのサイズを指定</a:t>
            </a:r>
            <a:endParaRPr kumimoji="1" lang="en-US" altLang="ja-JP" dirty="0"/>
          </a:p>
          <a:p>
            <a:pPr marL="0" indent="0">
              <a:buNone/>
            </a:pPr>
            <a:r>
              <a:rPr kumimoji="1" lang="en-US" altLang="ja-JP" dirty="0"/>
              <a:t>2.</a:t>
            </a:r>
            <a:r>
              <a:rPr kumimoji="1" lang="ja-JP" altLang="en-US" dirty="0"/>
              <a:t>指定したサイズのピクチャボックスを</a:t>
            </a:r>
            <a:r>
              <a:rPr kumimoji="1" lang="en-US" altLang="ja-JP" dirty="0"/>
              <a:t>5m</a:t>
            </a:r>
            <a:r>
              <a:rPr kumimoji="1" lang="ja-JP" altLang="en-US" dirty="0"/>
              <a:t>間隔で縦と横に黒線を引く</a:t>
            </a:r>
            <a:r>
              <a:rPr lang="en-US" altLang="ja-JP" dirty="0"/>
              <a:t>(</a:t>
            </a:r>
            <a:r>
              <a:rPr kumimoji="1" lang="ja-JP" altLang="en-US" dirty="0"/>
              <a:t>ピクチャボックスの中心となる線は赤色</a:t>
            </a:r>
            <a:r>
              <a:rPr kumimoji="1" lang="en-US" altLang="ja-JP" dirty="0"/>
              <a:t>)</a:t>
            </a:r>
            <a:endParaRPr lang="en-US" altLang="ja-JP" dirty="0"/>
          </a:p>
          <a:p>
            <a:pPr marL="0" indent="0">
              <a:buNone/>
            </a:pPr>
            <a:r>
              <a:rPr lang="en-US" altLang="ja-JP" dirty="0"/>
              <a:t>3.</a:t>
            </a:r>
            <a:r>
              <a:rPr lang="ja-JP" altLang="en-US" dirty="0"/>
              <a:t>ピクチャボックスの中でダブルクリックをした際に数字を追加していく</a:t>
            </a:r>
            <a:r>
              <a:rPr lang="en-US" altLang="ja-JP" dirty="0"/>
              <a:t>(</a:t>
            </a:r>
            <a:r>
              <a:rPr lang="ja-JP" altLang="en-US" dirty="0"/>
              <a:t>その際、画像と座標データを紐づける</a:t>
            </a:r>
            <a:r>
              <a:rPr lang="en-US" altLang="ja-JP" dirty="0"/>
              <a:t>)</a:t>
            </a:r>
          </a:p>
          <a:p>
            <a:pPr marL="0" indent="0">
              <a:buNone/>
            </a:pPr>
            <a:r>
              <a:rPr lang="ja-JP" altLang="en-US" dirty="0"/>
              <a:t>ズームイン</a:t>
            </a:r>
            <a:r>
              <a:rPr lang="en-US" altLang="ja-JP" dirty="0"/>
              <a:t>,</a:t>
            </a:r>
            <a:r>
              <a:rPr lang="ja-JP" altLang="en-US" dirty="0"/>
              <a:t>ズームアウト対応</a:t>
            </a:r>
            <a:endParaRPr lang="en-US" altLang="ja-JP" dirty="0"/>
          </a:p>
          <a:p>
            <a:pPr marL="0" indent="0">
              <a:buNone/>
            </a:pPr>
            <a:r>
              <a:rPr lang="ja-JP" altLang="en-US" dirty="0"/>
              <a:t>数字は次々と線がつながっていく</a:t>
            </a:r>
            <a:endParaRPr lang="en-US" altLang="ja-JP" dirty="0"/>
          </a:p>
          <a:p>
            <a:pPr marL="0" indent="0">
              <a:buNone/>
            </a:pPr>
            <a:r>
              <a:rPr lang="en-US" altLang="ja-JP" dirty="0"/>
              <a:t>4.</a:t>
            </a:r>
            <a:r>
              <a:rPr lang="ja-JP" altLang="en-US" dirty="0"/>
              <a:t>追加された画像はドラッグで移動させることができる。</a:t>
            </a:r>
            <a:r>
              <a:rPr lang="en-US" altLang="ja-JP" dirty="0"/>
              <a:t>(</a:t>
            </a:r>
            <a:r>
              <a:rPr lang="ja-JP" altLang="en-US" dirty="0"/>
              <a:t>座標データも移動</a:t>
            </a:r>
            <a:r>
              <a:rPr lang="en-US" altLang="ja-JP" dirty="0"/>
              <a:t>)</a:t>
            </a:r>
          </a:p>
          <a:p>
            <a:endParaRPr lang="en-US" altLang="ja-JP" dirty="0"/>
          </a:p>
        </p:txBody>
      </p:sp>
    </p:spTree>
    <p:extLst>
      <p:ext uri="{BB962C8B-B14F-4D97-AF65-F5344CB8AC3E}">
        <p14:creationId xmlns:p14="http://schemas.microsoft.com/office/powerpoint/2010/main" val="3572562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p:txBody>
          <a:bodyPr/>
          <a:lstStyle/>
          <a:p>
            <a:pPr marL="0" indent="0">
              <a:buNone/>
            </a:pPr>
            <a:r>
              <a:rPr kumimoji="1" lang="ja-JP" altLang="en-US" dirty="0"/>
              <a:t>フォーム内のピクチャボックスのサイズを指定する。</a:t>
            </a:r>
            <a:endParaRPr kumimoji="1" lang="en-US" altLang="ja-JP" dirty="0"/>
          </a:p>
          <a:p>
            <a:pPr marL="0" indent="0">
              <a:buNone/>
            </a:pPr>
            <a:r>
              <a:rPr kumimoji="1" lang="ja-JP" altLang="en-US" dirty="0"/>
              <a:t>デフォルト値および最小値　</a:t>
            </a:r>
            <a:r>
              <a:rPr kumimoji="1" lang="en-US" altLang="ja-JP" dirty="0"/>
              <a:t>50</a:t>
            </a:r>
          </a:p>
          <a:p>
            <a:pPr marL="0" indent="0">
              <a:buNone/>
            </a:pPr>
            <a:r>
              <a:rPr lang="ja-JP" altLang="en-US" dirty="0"/>
              <a:t>最大値 </a:t>
            </a:r>
            <a:r>
              <a:rPr lang="en-US" altLang="ja-JP" dirty="0"/>
              <a:t>500</a:t>
            </a:r>
            <a:endParaRPr kumimoji="1" lang="en-US" altLang="ja-JP" dirty="0"/>
          </a:p>
          <a:p>
            <a:pPr marL="0" indent="0">
              <a:buNone/>
            </a:pPr>
            <a:r>
              <a:rPr lang="en-US" altLang="ja-JP" dirty="0"/>
              <a:t>OK</a:t>
            </a:r>
            <a:r>
              <a:rPr lang="ja-JP" altLang="en-US" dirty="0"/>
              <a:t>で確定　キャンセルで</a:t>
            </a:r>
            <a:r>
              <a:rPr lang="en-US" altLang="ja-JP" dirty="0"/>
              <a:t>50</a:t>
            </a:r>
            <a:r>
              <a:rPr lang="ja-JP" altLang="en-US" dirty="0"/>
              <a:t>にリセット</a:t>
            </a:r>
            <a:endParaRPr kumimoji="1" lang="en-US" altLang="ja-JP" dirty="0"/>
          </a:p>
          <a:p>
            <a:pPr marL="0" indent="0">
              <a:buNone/>
            </a:pPr>
            <a:endParaRPr kumimoji="1" lang="en-US" altLang="ja-JP" dirty="0"/>
          </a:p>
          <a:p>
            <a:pPr marL="0" indent="0">
              <a:buNone/>
            </a:pPr>
            <a:r>
              <a:rPr lang="ja-JP" altLang="en-US" dirty="0"/>
              <a:t>　　　　　　イメージ</a:t>
            </a:r>
            <a:endParaRPr kumimoji="1" lang="ja-JP" altLang="en-US" dirty="0"/>
          </a:p>
        </p:txBody>
      </p:sp>
      <p:pic>
        <p:nvPicPr>
          <p:cNvPr id="7" name="図 6" descr="グラフィカル ユーザー インターフェイス&#10;&#10;自動的に生成された説明">
            <a:extLst>
              <a:ext uri="{FF2B5EF4-FFF2-40B4-BE49-F238E27FC236}">
                <a16:creationId xmlns:a16="http://schemas.microsoft.com/office/drawing/2014/main" id="{EDA26686-794C-4508-B29B-1951D0FE6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5723" y="4310357"/>
            <a:ext cx="1962150" cy="1590675"/>
          </a:xfrm>
          <a:prstGeom prst="rect">
            <a:avLst/>
          </a:prstGeom>
        </p:spPr>
      </p:pic>
    </p:spTree>
    <p:extLst>
      <p:ext uri="{BB962C8B-B14F-4D97-AF65-F5344CB8AC3E}">
        <p14:creationId xmlns:p14="http://schemas.microsoft.com/office/powerpoint/2010/main" val="288286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lang="en-US" altLang="ja-JP" dirty="0"/>
              <a:t>2.</a:t>
            </a:r>
            <a:endParaRPr kumimoji="1" lang="ja-JP" altLang="en-US" dirty="0"/>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p:txBody>
          <a:bodyPr/>
          <a:lstStyle/>
          <a:p>
            <a:pPr marL="0" indent="0">
              <a:buNone/>
            </a:pPr>
            <a:r>
              <a:rPr kumimoji="1" lang="en-US" altLang="ja-JP" dirty="0"/>
              <a:t>1.</a:t>
            </a:r>
            <a:r>
              <a:rPr kumimoji="1" lang="ja-JP" altLang="en-US" dirty="0"/>
              <a:t>で指定したサイズ</a:t>
            </a:r>
            <a:r>
              <a:rPr lang="ja-JP" altLang="en-US" dirty="0"/>
              <a:t>縦</a:t>
            </a:r>
            <a:r>
              <a:rPr lang="en-US" altLang="ja-JP" dirty="0"/>
              <a:t>,</a:t>
            </a:r>
            <a:r>
              <a:rPr lang="ja-JP" altLang="en-US" dirty="0"/>
              <a:t>横</a:t>
            </a:r>
            <a:r>
              <a:rPr kumimoji="1" lang="en-US" altLang="ja-JP" dirty="0"/>
              <a:t>50m</a:t>
            </a:r>
            <a:r>
              <a:rPr kumimoji="1" lang="ja-JP" altLang="en-US" dirty="0"/>
              <a:t>なら</a:t>
            </a:r>
            <a:endParaRPr kumimoji="1" lang="en-US" altLang="ja-JP" dirty="0"/>
          </a:p>
          <a:p>
            <a:pPr marL="0" indent="0">
              <a:buNone/>
            </a:pPr>
            <a:r>
              <a:rPr kumimoji="1" lang="en-US" altLang="ja-JP" dirty="0"/>
              <a:t>50000mm x 50000mm</a:t>
            </a:r>
            <a:r>
              <a:rPr kumimoji="1" lang="ja-JP" altLang="en-US" dirty="0"/>
              <a:t>相当のピクチャボックスを作成後</a:t>
            </a:r>
            <a:endParaRPr kumimoji="1" lang="en-US" altLang="ja-JP" dirty="0"/>
          </a:p>
          <a:p>
            <a:pPr marL="0" indent="0">
              <a:buNone/>
            </a:pPr>
            <a:r>
              <a:rPr lang="en-US" altLang="ja-JP" dirty="0"/>
              <a:t>5000mm</a:t>
            </a:r>
            <a:r>
              <a:rPr lang="ja-JP" altLang="en-US" dirty="0"/>
              <a:t>間隔で線を引く</a:t>
            </a:r>
            <a:r>
              <a:rPr lang="en-US" altLang="ja-JP" dirty="0"/>
              <a:t>(</a:t>
            </a:r>
            <a:r>
              <a:rPr lang="ja-JP" altLang="en-US" dirty="0"/>
              <a:t>中心は赤線</a:t>
            </a:r>
            <a:r>
              <a:rPr lang="en-US" altLang="ja-JP" dirty="0"/>
              <a:t>)</a:t>
            </a:r>
          </a:p>
          <a:p>
            <a:pPr marL="0" indent="0">
              <a:buNone/>
            </a:pPr>
            <a:r>
              <a:rPr lang="ja-JP" altLang="en-US" dirty="0"/>
              <a:t>表示倍率は</a:t>
            </a:r>
            <a:r>
              <a:rPr lang="en-US" altLang="ja-JP" dirty="0"/>
              <a:t>1-4</a:t>
            </a:r>
            <a:r>
              <a:rPr lang="ja-JP" altLang="en-US" dirty="0"/>
              <a:t>倍存在し、１の倍数で切り替えることができる。</a:t>
            </a:r>
            <a:endParaRPr lang="en-US" altLang="ja-JP" dirty="0"/>
          </a:p>
          <a:p>
            <a:pPr marL="0" indent="0">
              <a:buNone/>
            </a:pPr>
            <a:r>
              <a:rPr kumimoji="1" lang="ja-JP" altLang="en-US" dirty="0"/>
              <a:t>　　　　　　　　イメージ</a:t>
            </a:r>
            <a:endParaRPr kumimoji="1" lang="en-US" altLang="ja-JP" dirty="0"/>
          </a:p>
          <a:p>
            <a:pPr marL="0" indent="0">
              <a:buNone/>
            </a:pPr>
            <a:endParaRPr kumimoji="1" lang="ja-JP" altLang="en-US" dirty="0"/>
          </a:p>
        </p:txBody>
      </p:sp>
      <p:pic>
        <p:nvPicPr>
          <p:cNvPr id="8" name="図 7" descr="ウシ, 障子, 屋内, グループ が含まれている画像&#10;&#10;自動的に生成された説明">
            <a:extLst>
              <a:ext uri="{FF2B5EF4-FFF2-40B4-BE49-F238E27FC236}">
                <a16:creationId xmlns:a16="http://schemas.microsoft.com/office/drawing/2014/main" id="{1825A71F-4BB2-4471-834A-4CC225B73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3859513"/>
            <a:ext cx="2714625" cy="2212675"/>
          </a:xfrm>
          <a:prstGeom prst="rect">
            <a:avLst/>
          </a:prstGeom>
        </p:spPr>
      </p:pic>
    </p:spTree>
    <p:extLst>
      <p:ext uri="{BB962C8B-B14F-4D97-AF65-F5344CB8AC3E}">
        <p14:creationId xmlns:p14="http://schemas.microsoft.com/office/powerpoint/2010/main" val="418091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a:xfrm>
            <a:off x="838200" y="1825625"/>
            <a:ext cx="10515600" cy="4667250"/>
          </a:xfrm>
        </p:spPr>
        <p:txBody>
          <a:bodyPr>
            <a:normAutofit lnSpcReduction="10000"/>
          </a:bodyPr>
          <a:lstStyle/>
          <a:p>
            <a:pPr marL="0" indent="0">
              <a:buNone/>
            </a:pPr>
            <a:r>
              <a:rPr lang="ja-JP" altLang="en-US" dirty="0"/>
              <a:t>ピクチャボックスの中でダブルクリックをした際に数字データを追加していく</a:t>
            </a:r>
            <a:r>
              <a:rPr lang="en-US" altLang="ja-JP" dirty="0"/>
              <a:t>(</a:t>
            </a:r>
            <a:r>
              <a:rPr lang="ja-JP" altLang="en-US" dirty="0"/>
              <a:t>その際、数字データとクリック座標データを紐づける</a:t>
            </a:r>
            <a:r>
              <a:rPr lang="en-US" altLang="ja-JP" dirty="0"/>
              <a:t>)</a:t>
            </a:r>
            <a:r>
              <a:rPr kumimoji="1" lang="en-US" altLang="ja-JP" dirty="0"/>
              <a:t> </a:t>
            </a:r>
          </a:p>
          <a:p>
            <a:pPr marL="0" indent="0">
              <a:buNone/>
            </a:pPr>
            <a:r>
              <a:rPr kumimoji="1" lang="en-US" altLang="ja-JP" dirty="0"/>
              <a:t>50000mm x 50000mm</a:t>
            </a:r>
            <a:r>
              <a:rPr kumimoji="1" lang="ja-JP" altLang="en-US" dirty="0"/>
              <a:t>の時</a:t>
            </a:r>
            <a:endParaRPr kumimoji="1" lang="en-US" altLang="ja-JP" dirty="0"/>
          </a:p>
          <a:p>
            <a:pPr marL="0" indent="0">
              <a:buNone/>
            </a:pPr>
            <a:r>
              <a:rPr kumimoji="1" lang="ja-JP" altLang="en-US" dirty="0"/>
              <a:t>座標データ</a:t>
            </a:r>
            <a:endParaRPr kumimoji="1" lang="en-US" altLang="ja-JP" dirty="0"/>
          </a:p>
          <a:p>
            <a:pPr marL="0" indent="0">
              <a:buNone/>
            </a:pPr>
            <a:r>
              <a:rPr lang="ja-JP" altLang="en-US" dirty="0"/>
              <a:t>ピクチャボックスの中心</a:t>
            </a:r>
            <a:r>
              <a:rPr lang="en-US" altLang="ja-JP" dirty="0"/>
              <a:t>X=0,         Y=0</a:t>
            </a:r>
          </a:p>
          <a:p>
            <a:pPr marL="0" indent="0">
              <a:buNone/>
            </a:pPr>
            <a:r>
              <a:rPr lang="ja-JP" altLang="en-US" dirty="0"/>
              <a:t>ピクチャボックスの右端</a:t>
            </a:r>
            <a:r>
              <a:rPr lang="en-US" altLang="ja-JP" dirty="0"/>
              <a:t>X=25000, Y=0</a:t>
            </a:r>
          </a:p>
          <a:p>
            <a:pPr marL="0" indent="0">
              <a:buNone/>
            </a:pPr>
            <a:r>
              <a:rPr lang="ja-JP" altLang="en-US" dirty="0"/>
              <a:t>ピクチャボックスの左端</a:t>
            </a:r>
            <a:r>
              <a:rPr lang="en-US" altLang="ja-JP" dirty="0"/>
              <a:t>X=-25000,Y=0</a:t>
            </a:r>
          </a:p>
          <a:p>
            <a:pPr marL="0" indent="0">
              <a:buNone/>
            </a:pPr>
            <a:r>
              <a:rPr lang="ja-JP" altLang="en-US" dirty="0"/>
              <a:t>ピクチャボックスの上端</a:t>
            </a:r>
            <a:r>
              <a:rPr lang="en-US" altLang="ja-JP" dirty="0"/>
              <a:t>X=0,          Y=25000</a:t>
            </a:r>
          </a:p>
          <a:p>
            <a:pPr marL="0" indent="0">
              <a:buNone/>
            </a:pPr>
            <a:r>
              <a:rPr lang="ja-JP" altLang="en-US" dirty="0"/>
              <a:t>ピクチャボックスの下端</a:t>
            </a:r>
            <a:r>
              <a:rPr lang="en-US" altLang="ja-JP" dirty="0"/>
              <a:t>X=0,          Y=-25000</a:t>
            </a:r>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1136736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p:txBody>
          <a:bodyPr>
            <a:normAutofit/>
          </a:bodyPr>
          <a:lstStyle/>
          <a:p>
            <a:pPr marL="0" indent="0">
              <a:buNone/>
            </a:pPr>
            <a:r>
              <a:rPr kumimoji="1" lang="ja-JP" altLang="en-US" dirty="0"/>
              <a:t>数字を追加していくと順番の</a:t>
            </a:r>
            <a:r>
              <a:rPr lang="ja-JP" altLang="en-US" dirty="0"/>
              <a:t>数字同士が</a:t>
            </a:r>
            <a:r>
              <a:rPr kumimoji="1" lang="ja-JP" altLang="en-US" dirty="0"/>
              <a:t>線がつながっていく</a:t>
            </a:r>
            <a:r>
              <a:rPr lang="ja-JP" altLang="en-US" dirty="0"/>
              <a:t>　　　　　　　　　　　　　</a:t>
            </a:r>
            <a:endParaRPr lang="en-US" altLang="ja-JP" dirty="0"/>
          </a:p>
          <a:p>
            <a:pPr marL="0" indent="0">
              <a:buNone/>
            </a:pPr>
            <a:endParaRPr lang="en-US" altLang="ja-JP" dirty="0"/>
          </a:p>
          <a:p>
            <a:pPr marL="0" indent="0">
              <a:buNone/>
            </a:pPr>
            <a:r>
              <a:rPr lang="ja-JP" altLang="en-US" dirty="0"/>
              <a:t>　　　　　　　　　　　　</a:t>
            </a:r>
            <a:r>
              <a:rPr kumimoji="1" lang="ja-JP" altLang="en-US" dirty="0"/>
              <a:t>イメージ</a:t>
            </a:r>
          </a:p>
        </p:txBody>
      </p:sp>
      <p:pic>
        <p:nvPicPr>
          <p:cNvPr id="5" name="図 4" descr="グラフ&#10;&#10;低い精度で自動的に生成された説明">
            <a:extLst>
              <a:ext uri="{FF2B5EF4-FFF2-40B4-BE49-F238E27FC236}">
                <a16:creationId xmlns:a16="http://schemas.microsoft.com/office/drawing/2014/main" id="{774E5550-9B2F-4933-B17B-F823FC1EB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716957"/>
            <a:ext cx="4020127" cy="2998188"/>
          </a:xfrm>
          <a:prstGeom prst="rect">
            <a:avLst/>
          </a:prstGeom>
        </p:spPr>
      </p:pic>
    </p:spTree>
    <p:extLst>
      <p:ext uri="{BB962C8B-B14F-4D97-AF65-F5344CB8AC3E}">
        <p14:creationId xmlns:p14="http://schemas.microsoft.com/office/powerpoint/2010/main" val="2663691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D729FE-AFB0-4ED7-9A71-78786420B3D2}"/>
              </a:ext>
            </a:extLst>
          </p:cNvPr>
          <p:cNvSpPr>
            <a:spLocks noGrp="1"/>
          </p:cNvSpPr>
          <p:nvPr>
            <p:ph type="title"/>
          </p:nvPr>
        </p:nvSpPr>
        <p:spPr/>
        <p:txBody>
          <a:bodyPr/>
          <a:lstStyle/>
          <a:p>
            <a:r>
              <a:rPr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8C0C98EC-AA13-432F-B490-761D4CD53D35}"/>
              </a:ext>
            </a:extLst>
          </p:cNvPr>
          <p:cNvSpPr>
            <a:spLocks noGrp="1"/>
          </p:cNvSpPr>
          <p:nvPr>
            <p:ph idx="1"/>
          </p:nvPr>
        </p:nvSpPr>
        <p:spPr>
          <a:xfrm>
            <a:off x="838200" y="1825625"/>
            <a:ext cx="10515600" cy="4667250"/>
          </a:xfrm>
        </p:spPr>
        <p:txBody>
          <a:bodyPr>
            <a:normAutofit lnSpcReduction="10000"/>
          </a:bodyPr>
          <a:lstStyle/>
          <a:p>
            <a:pPr marL="0" indent="0">
              <a:buNone/>
            </a:pPr>
            <a:r>
              <a:rPr lang="ja-JP" altLang="en-US" dirty="0"/>
              <a:t>追加した数字はドラックにて移動</a:t>
            </a:r>
            <a:r>
              <a:rPr lang="en-US" altLang="ja-JP" dirty="0"/>
              <a:t>,DELETE</a:t>
            </a:r>
            <a:r>
              <a:rPr lang="ja-JP" altLang="en-US" dirty="0"/>
              <a:t>ボタンで削除をすることが出来る。</a:t>
            </a:r>
            <a:endParaRPr lang="en-US" altLang="ja-JP" dirty="0"/>
          </a:p>
          <a:p>
            <a:pPr marL="0" indent="0">
              <a:buNone/>
            </a:pPr>
            <a:r>
              <a:rPr kumimoji="1" lang="ja-JP" altLang="en-US" dirty="0"/>
              <a:t>例</a:t>
            </a:r>
            <a:endParaRPr kumimoji="1" lang="en-US" altLang="ja-JP" dirty="0"/>
          </a:p>
          <a:p>
            <a:pPr marL="0" indent="0">
              <a:buNone/>
            </a:pPr>
            <a:r>
              <a:rPr lang="ja-JP" altLang="en-US" dirty="0"/>
              <a:t>移動</a:t>
            </a:r>
            <a:endParaRPr lang="en-US" altLang="ja-JP" dirty="0"/>
          </a:p>
          <a:p>
            <a:pPr marL="0" indent="0">
              <a:buNone/>
            </a:pPr>
            <a:r>
              <a:rPr lang="ja-JP" altLang="en-US" dirty="0"/>
              <a:t>ドラックにて数字データを持ち、ドラックを離した位置にて座標が更新される。</a:t>
            </a:r>
            <a:endParaRPr kumimoji="1" lang="en-US" altLang="ja-JP" dirty="0"/>
          </a:p>
          <a:p>
            <a:pPr marL="0" indent="0">
              <a:buNone/>
            </a:pPr>
            <a:endParaRPr lang="en-US" altLang="ja-JP" dirty="0"/>
          </a:p>
          <a:p>
            <a:pPr marL="0" indent="0">
              <a:buNone/>
            </a:pPr>
            <a:r>
              <a:rPr kumimoji="1" lang="ja-JP" altLang="en-US"/>
              <a:t>削除</a:t>
            </a:r>
            <a:endParaRPr kumimoji="1" lang="en-US" altLang="ja-JP" dirty="0"/>
          </a:p>
          <a:p>
            <a:pPr marL="0" indent="0">
              <a:buNone/>
            </a:pPr>
            <a:r>
              <a:rPr lang="ja-JP" altLang="en-US" dirty="0"/>
              <a:t>数字データ</a:t>
            </a:r>
            <a:r>
              <a:rPr lang="en-US" altLang="ja-JP" dirty="0"/>
              <a:t>2</a:t>
            </a:r>
            <a:r>
              <a:rPr lang="ja-JP" altLang="en-US" dirty="0"/>
              <a:t>を消した場合、数字データ</a:t>
            </a:r>
            <a:r>
              <a:rPr lang="en-US" altLang="ja-JP" dirty="0"/>
              <a:t>3</a:t>
            </a:r>
            <a:r>
              <a:rPr lang="ja-JP" altLang="en-US" dirty="0"/>
              <a:t>以降が</a:t>
            </a:r>
            <a:r>
              <a:rPr lang="en-US" altLang="ja-JP" dirty="0"/>
              <a:t>-1</a:t>
            </a:r>
            <a:r>
              <a:rPr lang="ja-JP" altLang="en-US" dirty="0"/>
              <a:t>された数字データに置換される。</a:t>
            </a:r>
            <a:endParaRPr kumimoji="1" lang="en-US" altLang="ja-JP" dirty="0"/>
          </a:p>
        </p:txBody>
      </p:sp>
    </p:spTree>
    <p:extLst>
      <p:ext uri="{BB962C8B-B14F-4D97-AF65-F5344CB8AC3E}">
        <p14:creationId xmlns:p14="http://schemas.microsoft.com/office/powerpoint/2010/main" val="9006658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344</Words>
  <Application>Microsoft Office PowerPoint</Application>
  <PresentationFormat>ワイド画面</PresentationFormat>
  <Paragraphs>41</Paragraphs>
  <Slides>6</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6</vt:i4>
      </vt:variant>
    </vt:vector>
  </HeadingPairs>
  <TitlesOfParts>
    <vt:vector size="10" baseType="lpstr">
      <vt:lpstr>游ゴシック</vt:lpstr>
      <vt:lpstr>游ゴシック Light</vt:lpstr>
      <vt:lpstr>Arial</vt:lpstr>
      <vt:lpstr>Office テーマ</vt:lpstr>
      <vt:lpstr>機能一覧</vt:lpstr>
      <vt:lpstr>1.</vt:lpstr>
      <vt:lpstr>2.</vt:lpstr>
      <vt:lpstr>3.</vt:lpstr>
      <vt:lpstr>3.</vt:lpstr>
      <vt:lpstr>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方波見大樹 / KATABAMI，HIROKI</dc:creator>
  <cp:lastModifiedBy>方波見大樹 / KATABAMI，HIROKI</cp:lastModifiedBy>
  <cp:revision>1</cp:revision>
  <dcterms:created xsi:type="dcterms:W3CDTF">2022-03-01T08:26:14Z</dcterms:created>
  <dcterms:modified xsi:type="dcterms:W3CDTF">2022-03-02T02:04:04Z</dcterms:modified>
</cp:coreProperties>
</file>