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292725" cy="3960813"/>
  <p:notesSz cx="6858000" cy="9144000"/>
  <p:defaultTextStyle>
    <a:defPPr>
      <a:defRPr lang="ja-JP"/>
    </a:defPPr>
    <a:lvl1pPr marL="0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1pPr>
    <a:lvl2pPr marL="140583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2pPr>
    <a:lvl3pPr marL="281165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3pPr>
    <a:lvl4pPr marL="421746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4pPr>
    <a:lvl5pPr marL="562329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5pPr>
    <a:lvl6pPr marL="702911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6pPr>
    <a:lvl7pPr marL="843494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7pPr>
    <a:lvl8pPr marL="984076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8pPr>
    <a:lvl9pPr marL="1124658" algn="l" defTabSz="281165" rtl="0" eaLnBrk="1" latinLnBrk="0" hangingPunct="1">
      <a:defRPr kumimoji="1" sz="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6" autoAdjust="0"/>
    <p:restoredTop sz="94626" autoAdjust="0"/>
  </p:normalViewPr>
  <p:slideViewPr>
    <p:cSldViewPr>
      <p:cViewPr>
        <p:scale>
          <a:sx n="150" d="100"/>
          <a:sy n="150" d="100"/>
        </p:scale>
        <p:origin x="-480" y="-804"/>
      </p:cViewPr>
      <p:guideLst>
        <p:guide orient="horz" pos="1248"/>
        <p:guide pos="16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CE00D-B352-4A7B-BCD7-7FA7C465B9F0}" type="datetimeFigureOut">
              <a:rPr kumimoji="1" lang="ja-JP" altLang="en-US" smtClean="0"/>
              <a:t>2019/3/14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38238" y="685800"/>
            <a:ext cx="4581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05B2B-004B-4F7E-A2A9-9D2028FFD1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262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1pPr>
    <a:lvl2pPr marL="110942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2pPr>
    <a:lvl3pPr marL="221882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3pPr>
    <a:lvl4pPr marL="332824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4pPr>
    <a:lvl5pPr marL="443765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5pPr>
    <a:lvl6pPr marL="554707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6pPr>
    <a:lvl7pPr marL="665647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7pPr>
    <a:lvl8pPr marL="776589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8pPr>
    <a:lvl9pPr marL="887530" algn="l" defTabSz="221882" rtl="0" eaLnBrk="1" latinLnBrk="0" hangingPunct="1">
      <a:defRPr kumimoji="1" sz="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ht6\Desktop\powerpoint\businesscard\ガイド\businesscard-guide.e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84" y="871937"/>
            <a:ext cx="3527425" cy="223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10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 userDrawn="1"/>
        </p:nvSpPr>
        <p:spPr>
          <a:xfrm>
            <a:off x="1453607" y="132656"/>
            <a:ext cx="1768819" cy="268626"/>
          </a:xfrm>
          <a:prstGeom prst="rect">
            <a:avLst/>
          </a:prstGeom>
          <a:noFill/>
        </p:spPr>
        <p:txBody>
          <a:bodyPr wrap="square" lIns="22188" tIns="11094" rIns="22188" bIns="11094" rtlCol="0">
            <a:spAutoFit/>
          </a:bodyPr>
          <a:lstStyle/>
          <a:p>
            <a:r>
              <a:rPr kumimoji="1" lang="ja-JP" altLang="en-US" sz="1600" b="1" dirty="0" smtClean="0"/>
              <a:t>一般名刺</a:t>
            </a:r>
            <a:r>
              <a:rPr kumimoji="1" lang="en-US" altLang="ja-JP" sz="1600" b="1" dirty="0" smtClean="0"/>
              <a:t>_</a:t>
            </a:r>
            <a:r>
              <a:rPr kumimoji="1" lang="ja-JP" altLang="en-US" sz="1600" b="1" dirty="0" smtClean="0"/>
              <a:t>横</a:t>
            </a:r>
            <a:endParaRPr kumimoji="1" lang="en-US" altLang="ja-JP" sz="1600" b="1" dirty="0" smtClean="0"/>
          </a:p>
        </p:txBody>
      </p:sp>
      <p:sp>
        <p:nvSpPr>
          <p:cNvPr id="3" name="テキスト ボックス 2"/>
          <p:cNvSpPr txBox="1"/>
          <p:nvPr userDrawn="1"/>
        </p:nvSpPr>
        <p:spPr>
          <a:xfrm>
            <a:off x="1453818" y="363835"/>
            <a:ext cx="769367" cy="145515"/>
          </a:xfrm>
          <a:prstGeom prst="rect">
            <a:avLst/>
          </a:prstGeom>
          <a:noFill/>
        </p:spPr>
        <p:txBody>
          <a:bodyPr wrap="none" lIns="22188" tIns="11094" rIns="22188" bIns="11094" rtlCol="0">
            <a:spAutoFit/>
          </a:bodyPr>
          <a:lstStyle/>
          <a:p>
            <a:r>
              <a:rPr kumimoji="1" lang="ja-JP" altLang="en-US" sz="800" dirty="0" smtClean="0">
                <a:solidFill>
                  <a:schemeClr val="bg1">
                    <a:lumMod val="50000"/>
                  </a:schemeClr>
                </a:solidFill>
              </a:rPr>
              <a:t>●</a:t>
            </a:r>
            <a:r>
              <a:rPr kumimoji="1" lang="en-US" altLang="ja-JP" sz="800" dirty="0" smtClean="0">
                <a:solidFill>
                  <a:schemeClr val="bg1">
                    <a:lumMod val="50000"/>
                  </a:schemeClr>
                </a:solidFill>
              </a:rPr>
              <a:t>91mm x 55mm</a:t>
            </a:r>
            <a:endParaRPr kumimoji="1" lang="ja-JP" alt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均\Desktop\powerpoint\タイトル\logo.e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49" y="119507"/>
            <a:ext cx="1149326" cy="34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MHT22\Desktop\powerpoint\PDF変換.e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386" y="3498571"/>
            <a:ext cx="2160240" cy="38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mht6\Desktop\powerpoint\businesscard\トンボ\businesscard-tombo.em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" y="531812"/>
            <a:ext cx="4211637" cy="29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ht6\Desktop\powerpoint\Line-guide.emf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" y="3450476"/>
            <a:ext cx="1725777" cy="48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82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281165" rtl="0" eaLnBrk="1" latinLnBrk="0" hangingPunct="1">
        <a:spcBef>
          <a:spcPct val="0"/>
        </a:spcBef>
        <a:buNone/>
        <a:defRPr kumimoji="1" sz="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5436" indent="-105436" algn="l" defTabSz="28116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446" indent="-87864" algn="l" defTabSz="28116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351456" indent="-70291" algn="l" defTabSz="28116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492038" indent="-70291" algn="l" defTabSz="28116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32620" indent="-70291" algn="l" defTabSz="281165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773203" indent="-70291" algn="l" defTabSz="28116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913785" indent="-70291" algn="l" defTabSz="28116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054367" indent="-70291" algn="l" defTabSz="28116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194950" indent="-70291" algn="l" defTabSz="28116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1pPr>
      <a:lvl2pPr marL="140583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2pPr>
      <a:lvl3pPr marL="281165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3pPr>
      <a:lvl4pPr marL="421746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4pPr>
      <a:lvl5pPr marL="562329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5pPr>
      <a:lvl6pPr marL="702911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6pPr>
      <a:lvl7pPr marL="843494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7pPr>
      <a:lvl8pPr marL="984076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8pPr>
      <a:lvl9pPr marL="1124658" algn="l" defTabSz="28116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446562" y="72924"/>
            <a:ext cx="83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 smtClean="0">
                <a:solidFill>
                  <a:srgbClr val="FF0000"/>
                </a:solidFill>
              </a:rPr>
              <a:t>表</a:t>
            </a:r>
            <a:endParaRPr kumimoji="1" lang="ja-JP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</Words>
  <Application>Microsoft Office PowerPoint</Application>
  <PresentationFormat>ユーザー設定</PresentationFormat>
  <Paragraphs>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mht6</dc:creator>
  <cp:lastModifiedBy>MHT09</cp:lastModifiedBy>
  <cp:revision>43</cp:revision>
  <dcterms:created xsi:type="dcterms:W3CDTF">2015-02-26T01:18:33Z</dcterms:created>
  <dcterms:modified xsi:type="dcterms:W3CDTF">2019-03-14T06:11:50Z</dcterms:modified>
</cp:coreProperties>
</file>