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A4D406-D9A4-4285-99C9-4CCBC1974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76D4D86-DC08-48F7-A91E-30893E830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8EB96A-EA0D-4D51-B333-AB19FD8E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76DD762-87C1-4B78-AAD5-A6A1B8954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5A27C2-1F14-44B1-86EA-31C589864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08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3981B2-D44C-47E9-90BC-9B1B663FE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58051C-62F2-4107-95A0-502E4B8BF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BBFE35-E03C-43B5-8570-39A8E3A0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9774EC-FDDC-416A-AEA1-5782D5E7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821F85-EDFF-4B60-8171-C054BF53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50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20CAB1-E630-4024-A83C-77168DA72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877B7A-A462-4503-8A73-E44FD86B5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07E4AC-6ECF-42FC-8B29-2F47FF019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A480DC-B62B-4BA1-835C-5AC5E584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568ED1-D20C-47A3-8F8A-79AF78E5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23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B3D738-EDAA-4F65-B4A4-330ADB5E3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4FDDA4-1130-40C9-ABC1-17DCD38032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F027EC-EF8C-4CB9-AEE4-2E3B16826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556D34-953F-4EB3-9D12-09FAE577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323E2A-7317-4845-9005-30DAAD74C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C428F5-652B-41EF-9E45-334C9E1D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58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CFD361-5650-425F-AA62-7B56811A4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9F395E-EA79-42B9-B447-8A416ECAB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24B918-5179-433E-BE54-6D7B23296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640FDF-5F29-4654-B45C-9D9BD8FB0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7A25291-F4FC-469E-85E9-C527E031F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F75911-A99F-4188-88B5-7171F5CA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F581874-28A0-4FC6-99DA-234CDC4B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E6C6554-BF42-49D6-A7C3-0154BC39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259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BEC3F-AA23-435C-931E-C6B36A06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CE2994-DD89-4489-A216-1B08E2FBF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011B9B-B54D-4F46-9E18-4D569AE1B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08EF0DC-EDF8-41C6-B7C2-3C74F379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2068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2DADE0F-7586-481B-82C5-9FC0CE44F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0CC9EA-B9A3-457B-B789-3D953F3A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7C7C99-C22E-4FC1-9ED7-12B54318C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49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19A48-AE8C-48FA-8DA0-BC5454E2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C083E4-3610-475D-82C8-5DF3A2F24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E24C60F-19E5-4D3D-B391-556409784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F8D08D-095B-4103-8265-F975102F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F4F172-91AA-43DE-BC17-5D99ECE0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8F4D24-BCE9-4894-96B2-9B2822011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21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142CB-5E90-4C9E-A719-3EC0F8E7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F0D3ECF-622C-4FBE-B85D-A6BBCB470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448349-A810-470C-AED3-793B9E62E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2F8851-969D-49AC-8D02-BAFF342D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A88F73-D359-40C3-A6C2-914C2D6D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924975-FB13-4EC0-842D-1E747035E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21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0EFFA6-99A2-4D52-9F62-049495A10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C1920D-9E1C-4C5D-B02C-9AD8EE38A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FBBA8B-3AC4-4C45-8A7A-01B2BFAE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295E52-D425-4226-B8F6-0A681367A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4460C2-5C5B-40FF-9B4B-0F97BDA6F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91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F48B126-3B60-4F57-B217-FED7BB5AA2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971F557-2C6D-4D05-B367-6D25791D3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15F4A0-4C79-4778-A211-5D1E85BA1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54C7C3-0316-4091-B03B-D23A93E4B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19653A-CC5F-49A5-8C47-9C77DF6F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939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EB2A11-6BD1-493E-A749-A6DAA73EF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9C4AB8-12D1-4FCE-BDA7-D4D5304C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D20BAF-8D6A-44E8-93BB-6FF449249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9991-CD90-434C-9376-DF0085565DCC}" type="datetimeFigureOut">
              <a:rPr kumimoji="1" lang="ja-JP" altLang="en-US" smtClean="0"/>
              <a:t>2021/10/4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8B5271-BA08-4F80-898E-5AAEBB67C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47698D-AC12-48E5-9D35-D67771038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10F0D-A0BF-475B-97C3-CD08EC4FC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93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8F266B-BCBF-4C9F-8A8A-9068B40FC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12" y="291939"/>
            <a:ext cx="4425935" cy="1014347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3600" b="1" dirty="0"/>
              <a:t>デザインイメージ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B586BC-7919-4201-8C68-4DD77BDCD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31" y="1306286"/>
            <a:ext cx="9493633" cy="5141167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3894EE2-BA57-4DEA-89F4-77ABD1539240}"/>
              </a:ext>
            </a:extLst>
          </p:cNvPr>
          <p:cNvSpPr/>
          <p:nvPr/>
        </p:nvSpPr>
        <p:spPr>
          <a:xfrm>
            <a:off x="3140649" y="3187302"/>
            <a:ext cx="6098796" cy="8630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rgbClr val="0070C0"/>
                </a:solidFill>
              </a:rPr>
              <a:t>キクチメガネ⇔　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WIDEXMAGNIFY100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7" name="図 6" descr="屋内, 座る, 暗い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D6FACC78-73F2-4A46-9885-3398C6ECE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088" y="4075068"/>
            <a:ext cx="2738650" cy="205398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D038040-9810-4595-8E8E-C4E775E126C5}"/>
              </a:ext>
            </a:extLst>
          </p:cNvPr>
          <p:cNvSpPr txBox="1"/>
          <p:nvPr/>
        </p:nvSpPr>
        <p:spPr>
          <a:xfrm>
            <a:off x="5280387" y="4960724"/>
            <a:ext cx="4430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音にこだわる</a:t>
            </a:r>
            <a:r>
              <a:rPr lang="en-US" altLang="ja-JP" dirty="0"/>
              <a:t>WIDEX</a:t>
            </a:r>
            <a:r>
              <a:rPr lang="ja-JP" altLang="en-US" dirty="0"/>
              <a:t>から</a:t>
            </a:r>
            <a:endParaRPr kumimoji="1" lang="en-US" altLang="ja-JP" dirty="0"/>
          </a:p>
          <a:p>
            <a:r>
              <a:rPr lang="ja-JP" altLang="en-US" dirty="0"/>
              <a:t>贅沢音質の「おうち時間専用シリーズ」</a:t>
            </a:r>
            <a:endParaRPr kumimoji="1" lang="ja-JP" altLang="en-US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FC6F31B5-38E1-47DD-8C68-E15D3C0EC464}"/>
              </a:ext>
            </a:extLst>
          </p:cNvPr>
          <p:cNvSpPr/>
          <p:nvPr/>
        </p:nvSpPr>
        <p:spPr>
          <a:xfrm>
            <a:off x="8585104" y="1483822"/>
            <a:ext cx="1509324" cy="8630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プロ仕様の音質</a:t>
            </a:r>
            <a:endParaRPr lang="en-US" altLang="ja-JP" dirty="0"/>
          </a:p>
          <a:p>
            <a:pPr algn="ctr"/>
            <a:r>
              <a:rPr kumimoji="1" lang="en-US" altLang="ja-JP" dirty="0"/>
              <a:t>WIDEX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A856834-0E30-42CD-B2FD-AC57D84915BD}"/>
              </a:ext>
            </a:extLst>
          </p:cNvPr>
          <p:cNvSpPr txBox="1"/>
          <p:nvPr/>
        </p:nvSpPr>
        <p:spPr>
          <a:xfrm>
            <a:off x="9417800" y="671662"/>
            <a:ext cx="238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ロゴっぽく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14E24D5-303B-4157-A825-52CB8609B118}"/>
              </a:ext>
            </a:extLst>
          </p:cNvPr>
          <p:cNvCxnSpPr/>
          <p:nvPr/>
        </p:nvCxnSpPr>
        <p:spPr>
          <a:xfrm flipH="1">
            <a:off x="9060110" y="961821"/>
            <a:ext cx="279656" cy="522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F562EC-41D1-4F32-A49A-6F1ABD3F32DD}"/>
              </a:ext>
            </a:extLst>
          </p:cNvPr>
          <p:cNvSpPr txBox="1"/>
          <p:nvPr/>
        </p:nvSpPr>
        <p:spPr>
          <a:xfrm>
            <a:off x="169505" y="2972512"/>
            <a:ext cx="2382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IC</a:t>
            </a:r>
            <a:r>
              <a:rPr lang="ja-JP" altLang="en-US" dirty="0"/>
              <a:t>カード　マナカ</a:t>
            </a:r>
            <a:endParaRPr lang="en-US" altLang="ja-JP" dirty="0"/>
          </a:p>
          <a:p>
            <a:r>
              <a:rPr kumimoji="1" lang="ja-JP" altLang="en-US" dirty="0"/>
              <a:t>定期っぽい字体で</a:t>
            </a:r>
            <a:endParaRPr kumimoji="1" lang="en-US" altLang="ja-JP" dirty="0"/>
          </a:p>
          <a:p>
            <a:r>
              <a:rPr lang="ja-JP" altLang="en-US" dirty="0"/>
              <a:t>枠はなしで</a:t>
            </a:r>
            <a:endParaRPr kumimoji="1" lang="ja-JP" altLang="en-US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F9A7992-95B8-4A11-A392-180AF4A08857}"/>
              </a:ext>
            </a:extLst>
          </p:cNvPr>
          <p:cNvCxnSpPr/>
          <p:nvPr/>
        </p:nvCxnSpPr>
        <p:spPr>
          <a:xfrm>
            <a:off x="2139193" y="3246539"/>
            <a:ext cx="960895" cy="182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81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467394D-2924-4D60-9D0B-653652B58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5" y="1752600"/>
            <a:ext cx="61912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4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33</Words>
  <Application>Microsoft Office PowerPoint</Application>
  <PresentationFormat>ワイド画面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デザインイメージ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デザインイメージ</dc:title>
  <dc:creator>Hiroki Kasai</dc:creator>
  <cp:lastModifiedBy>Hiroki Kasai</cp:lastModifiedBy>
  <cp:revision>1</cp:revision>
  <dcterms:created xsi:type="dcterms:W3CDTF">2021-10-04T07:24:03Z</dcterms:created>
  <dcterms:modified xsi:type="dcterms:W3CDTF">2021-10-04T07:37:35Z</dcterms:modified>
</cp:coreProperties>
</file>