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4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C00"/>
    <a:srgbClr val="FFA500"/>
    <a:srgbClr val="FF98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76561" autoAdjust="0"/>
  </p:normalViewPr>
  <p:slideViewPr>
    <p:cSldViewPr snapToGrid="0">
      <p:cViewPr varScale="1">
        <p:scale>
          <a:sx n="152" d="100"/>
          <a:sy n="152" d="100"/>
        </p:scale>
        <p:origin x="2122" y="12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251A59-3758-471D-ACA8-9C34B4903CA9}" type="doc">
      <dgm:prSet loTypeId="urn:microsoft.com/office/officeart/2005/8/layout/process2" loCatId="process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kumimoji="1" lang="ja-JP" altLang="en-US"/>
        </a:p>
      </dgm:t>
    </dgm:pt>
    <dgm:pt modelId="{3D88E1AD-5E37-4BB3-97B2-ACB470BED559}">
      <dgm:prSet phldrT="[テキスト]"/>
      <dgm:spPr/>
      <dgm:t>
        <a:bodyPr/>
        <a:lstStyle/>
        <a:p>
          <a:r>
            <a:rPr kumimoji="1" lang="ja-JP" altLang="en-US" dirty="0"/>
            <a:t>ご希望の聞き取り</a:t>
          </a:r>
        </a:p>
      </dgm:t>
    </dgm:pt>
    <dgm:pt modelId="{98F67642-0DA3-4D3B-9929-52B74C7051A5}" type="parTrans" cxnId="{427C9688-9050-4CCF-B9E9-BEE21E6B14E4}">
      <dgm:prSet/>
      <dgm:spPr/>
      <dgm:t>
        <a:bodyPr/>
        <a:lstStyle/>
        <a:p>
          <a:endParaRPr kumimoji="1" lang="ja-JP" altLang="en-US"/>
        </a:p>
      </dgm:t>
    </dgm:pt>
    <dgm:pt modelId="{B9A3AA4D-65E7-4E89-AE1D-3420E28B8CA6}" type="sibTrans" cxnId="{427C9688-9050-4CCF-B9E9-BEE21E6B14E4}">
      <dgm:prSet/>
      <dgm:spPr/>
      <dgm:t>
        <a:bodyPr/>
        <a:lstStyle/>
        <a:p>
          <a:endParaRPr kumimoji="1" lang="ja-JP" altLang="en-US"/>
        </a:p>
      </dgm:t>
    </dgm:pt>
    <dgm:pt modelId="{FDF6B62F-BEA7-450C-8B9C-010D249D34F0}">
      <dgm:prSet phldrT="[テキスト]"/>
      <dgm:spPr/>
      <dgm:t>
        <a:bodyPr/>
        <a:lstStyle/>
        <a:p>
          <a:r>
            <a:rPr kumimoji="1" lang="ja-JP" altLang="en-US" dirty="0"/>
            <a:t>日時と演奏家の調整</a:t>
          </a:r>
        </a:p>
      </dgm:t>
    </dgm:pt>
    <dgm:pt modelId="{F0A56F63-B29E-4F7B-AFA3-69944408EDBD}" type="parTrans" cxnId="{27316ADA-C70A-45E9-969A-FDCD868A9722}">
      <dgm:prSet/>
      <dgm:spPr/>
      <dgm:t>
        <a:bodyPr/>
        <a:lstStyle/>
        <a:p>
          <a:endParaRPr kumimoji="1" lang="ja-JP" altLang="en-US"/>
        </a:p>
      </dgm:t>
    </dgm:pt>
    <dgm:pt modelId="{8707C3B7-71DE-40A0-B169-6E5E8D85FD24}" type="sibTrans" cxnId="{27316ADA-C70A-45E9-969A-FDCD868A9722}">
      <dgm:prSet/>
      <dgm:spPr/>
      <dgm:t>
        <a:bodyPr/>
        <a:lstStyle/>
        <a:p>
          <a:endParaRPr kumimoji="1" lang="ja-JP" altLang="en-US"/>
        </a:p>
      </dgm:t>
    </dgm:pt>
    <dgm:pt modelId="{9AB417EA-8583-4B45-8E04-5488B4EE0818}">
      <dgm:prSet phldrT="[テキスト]"/>
      <dgm:spPr/>
      <dgm:t>
        <a:bodyPr/>
        <a:lstStyle/>
        <a:p>
          <a:r>
            <a:rPr kumimoji="1" lang="ja-JP" altLang="en-US" dirty="0"/>
            <a:t>演奏概要のご提案</a:t>
          </a:r>
        </a:p>
      </dgm:t>
    </dgm:pt>
    <dgm:pt modelId="{E07C8653-FCE0-4DB1-9890-21C524C036E6}" type="parTrans" cxnId="{562043D2-EC41-4CEB-8843-3802197C5503}">
      <dgm:prSet/>
      <dgm:spPr/>
      <dgm:t>
        <a:bodyPr/>
        <a:lstStyle/>
        <a:p>
          <a:endParaRPr kumimoji="1" lang="ja-JP" altLang="en-US"/>
        </a:p>
      </dgm:t>
    </dgm:pt>
    <dgm:pt modelId="{15943BA1-452C-4D52-9EBE-247076B5FBFA}" type="sibTrans" cxnId="{562043D2-EC41-4CEB-8843-3802197C5503}">
      <dgm:prSet/>
      <dgm:spPr/>
      <dgm:t>
        <a:bodyPr/>
        <a:lstStyle/>
        <a:p>
          <a:endParaRPr kumimoji="1" lang="ja-JP" altLang="en-US"/>
        </a:p>
      </dgm:t>
    </dgm:pt>
    <dgm:pt modelId="{4DD7AC26-DF9E-4568-8566-D86538C4BEDE}">
      <dgm:prSet phldrT="[テキスト]"/>
      <dgm:spPr/>
      <dgm:t>
        <a:bodyPr/>
        <a:lstStyle/>
        <a:p>
          <a:r>
            <a:rPr kumimoji="1" lang="ja-JP" altLang="en-US" dirty="0"/>
            <a:t>お支払い</a:t>
          </a:r>
        </a:p>
      </dgm:t>
    </dgm:pt>
    <dgm:pt modelId="{21A088CA-7AE3-4479-A328-D8E604C3488D}" type="parTrans" cxnId="{6A563398-4DA0-4899-9853-8097735AA6F5}">
      <dgm:prSet/>
      <dgm:spPr/>
      <dgm:t>
        <a:bodyPr/>
        <a:lstStyle/>
        <a:p>
          <a:endParaRPr kumimoji="1" lang="ja-JP" altLang="en-US"/>
        </a:p>
      </dgm:t>
    </dgm:pt>
    <dgm:pt modelId="{F2F65D42-6161-44F3-8431-D26469F084D0}" type="sibTrans" cxnId="{6A563398-4DA0-4899-9853-8097735AA6F5}">
      <dgm:prSet/>
      <dgm:spPr/>
      <dgm:t>
        <a:bodyPr/>
        <a:lstStyle/>
        <a:p>
          <a:endParaRPr kumimoji="1" lang="ja-JP" altLang="en-US"/>
        </a:p>
      </dgm:t>
    </dgm:pt>
    <dgm:pt modelId="{7535EEFC-4792-40F8-A24E-B6A5705AE73E}">
      <dgm:prSet phldrT="[テキスト]"/>
      <dgm:spPr/>
      <dgm:t>
        <a:bodyPr/>
        <a:lstStyle/>
        <a:p>
          <a:r>
            <a:rPr kumimoji="1" lang="ja-JP" altLang="en-US" dirty="0"/>
            <a:t>演奏家が訪問演奏</a:t>
          </a:r>
        </a:p>
      </dgm:t>
    </dgm:pt>
    <dgm:pt modelId="{236A7545-B4A5-4FDA-BD95-998A08682134}" type="parTrans" cxnId="{42CFA6C6-0AD4-4F8D-A910-3AD2E9CAAC31}">
      <dgm:prSet/>
      <dgm:spPr/>
      <dgm:t>
        <a:bodyPr/>
        <a:lstStyle/>
        <a:p>
          <a:endParaRPr kumimoji="1" lang="ja-JP" altLang="en-US"/>
        </a:p>
      </dgm:t>
    </dgm:pt>
    <dgm:pt modelId="{2573ABA0-EADD-4334-AD8D-55F9D6D225DE}" type="sibTrans" cxnId="{42CFA6C6-0AD4-4F8D-A910-3AD2E9CAAC31}">
      <dgm:prSet/>
      <dgm:spPr/>
      <dgm:t>
        <a:bodyPr/>
        <a:lstStyle/>
        <a:p>
          <a:endParaRPr kumimoji="1" lang="ja-JP" altLang="en-US"/>
        </a:p>
      </dgm:t>
    </dgm:pt>
    <dgm:pt modelId="{91F1CD0F-815E-45C3-A70A-0C509EC2D169}">
      <dgm:prSet phldrT="[テキスト]"/>
      <dgm:spPr/>
      <dgm:t>
        <a:bodyPr/>
        <a:lstStyle/>
        <a:p>
          <a:r>
            <a:rPr kumimoji="1" lang="ja-JP" altLang="en-US" dirty="0"/>
            <a:t>アンケート</a:t>
          </a:r>
        </a:p>
      </dgm:t>
    </dgm:pt>
    <dgm:pt modelId="{6CF6B715-D566-49DE-8FFB-E39463263F6E}" type="parTrans" cxnId="{C6517E99-0978-4E21-9E6B-2DAD087B7620}">
      <dgm:prSet/>
      <dgm:spPr/>
      <dgm:t>
        <a:bodyPr/>
        <a:lstStyle/>
        <a:p>
          <a:endParaRPr kumimoji="1" lang="ja-JP" altLang="en-US"/>
        </a:p>
      </dgm:t>
    </dgm:pt>
    <dgm:pt modelId="{17F1EDFB-0EC3-4A7C-BFD7-68D3F5735871}" type="sibTrans" cxnId="{C6517E99-0978-4E21-9E6B-2DAD087B7620}">
      <dgm:prSet/>
      <dgm:spPr/>
      <dgm:t>
        <a:bodyPr/>
        <a:lstStyle/>
        <a:p>
          <a:endParaRPr kumimoji="1" lang="ja-JP" altLang="en-US"/>
        </a:p>
      </dgm:t>
    </dgm:pt>
    <dgm:pt modelId="{627FC3EE-93D7-434A-BD51-3CA16D40ECE7}" type="pres">
      <dgm:prSet presAssocID="{CC251A59-3758-471D-ACA8-9C34B4903CA9}" presName="linearFlow" presStyleCnt="0">
        <dgm:presLayoutVars>
          <dgm:resizeHandles val="exact"/>
        </dgm:presLayoutVars>
      </dgm:prSet>
      <dgm:spPr/>
    </dgm:pt>
    <dgm:pt modelId="{AF05ED1E-0147-40AA-8D04-7E3AA2158E23}" type="pres">
      <dgm:prSet presAssocID="{3D88E1AD-5E37-4BB3-97B2-ACB470BED559}" presName="node" presStyleLbl="node1" presStyleIdx="0" presStyleCnt="6" custScaleX="110360">
        <dgm:presLayoutVars>
          <dgm:bulletEnabled val="1"/>
        </dgm:presLayoutVars>
      </dgm:prSet>
      <dgm:spPr/>
    </dgm:pt>
    <dgm:pt modelId="{A1C7316D-575B-417B-8A49-F04A71D47BE5}" type="pres">
      <dgm:prSet presAssocID="{B9A3AA4D-65E7-4E89-AE1D-3420E28B8CA6}" presName="sibTrans" presStyleLbl="sibTrans2D1" presStyleIdx="0" presStyleCnt="5"/>
      <dgm:spPr/>
    </dgm:pt>
    <dgm:pt modelId="{31000658-C715-48A0-BD5C-3DC80CAD2DFD}" type="pres">
      <dgm:prSet presAssocID="{B9A3AA4D-65E7-4E89-AE1D-3420E28B8CA6}" presName="connectorText" presStyleLbl="sibTrans2D1" presStyleIdx="0" presStyleCnt="5"/>
      <dgm:spPr/>
    </dgm:pt>
    <dgm:pt modelId="{22D444AF-03FC-439D-BC35-211604DB80FD}" type="pres">
      <dgm:prSet presAssocID="{FDF6B62F-BEA7-450C-8B9C-010D249D34F0}" presName="node" presStyleLbl="node1" presStyleIdx="1" presStyleCnt="6" custScaleX="110360">
        <dgm:presLayoutVars>
          <dgm:bulletEnabled val="1"/>
        </dgm:presLayoutVars>
      </dgm:prSet>
      <dgm:spPr/>
    </dgm:pt>
    <dgm:pt modelId="{6B2592BA-C058-41FC-BE66-F8425525E1BC}" type="pres">
      <dgm:prSet presAssocID="{8707C3B7-71DE-40A0-B169-6E5E8D85FD24}" presName="sibTrans" presStyleLbl="sibTrans2D1" presStyleIdx="1" presStyleCnt="5"/>
      <dgm:spPr/>
    </dgm:pt>
    <dgm:pt modelId="{83219C67-DB16-4C08-8378-A1D02666D450}" type="pres">
      <dgm:prSet presAssocID="{8707C3B7-71DE-40A0-B169-6E5E8D85FD24}" presName="connectorText" presStyleLbl="sibTrans2D1" presStyleIdx="1" presStyleCnt="5"/>
      <dgm:spPr/>
    </dgm:pt>
    <dgm:pt modelId="{DF7D27D1-986F-4026-9114-362AB48BB095}" type="pres">
      <dgm:prSet presAssocID="{9AB417EA-8583-4B45-8E04-5488B4EE0818}" presName="node" presStyleLbl="node1" presStyleIdx="2" presStyleCnt="6" custScaleX="110360">
        <dgm:presLayoutVars>
          <dgm:bulletEnabled val="1"/>
        </dgm:presLayoutVars>
      </dgm:prSet>
      <dgm:spPr/>
    </dgm:pt>
    <dgm:pt modelId="{CA26712E-3F63-4F95-ACAA-8E66BE47B111}" type="pres">
      <dgm:prSet presAssocID="{15943BA1-452C-4D52-9EBE-247076B5FBFA}" presName="sibTrans" presStyleLbl="sibTrans2D1" presStyleIdx="2" presStyleCnt="5"/>
      <dgm:spPr/>
    </dgm:pt>
    <dgm:pt modelId="{9AF8834B-3478-4AC2-A1AB-3F1ED39C1599}" type="pres">
      <dgm:prSet presAssocID="{15943BA1-452C-4D52-9EBE-247076B5FBFA}" presName="connectorText" presStyleLbl="sibTrans2D1" presStyleIdx="2" presStyleCnt="5"/>
      <dgm:spPr/>
    </dgm:pt>
    <dgm:pt modelId="{1B31D81E-9E6F-4122-9C51-55723138536A}" type="pres">
      <dgm:prSet presAssocID="{4DD7AC26-DF9E-4568-8566-D86538C4BEDE}" presName="node" presStyleLbl="node1" presStyleIdx="3" presStyleCnt="6" custScaleX="110360">
        <dgm:presLayoutVars>
          <dgm:bulletEnabled val="1"/>
        </dgm:presLayoutVars>
      </dgm:prSet>
      <dgm:spPr/>
    </dgm:pt>
    <dgm:pt modelId="{BA35E5C7-98BC-4206-BDF2-2FD0E893468C}" type="pres">
      <dgm:prSet presAssocID="{F2F65D42-6161-44F3-8431-D26469F084D0}" presName="sibTrans" presStyleLbl="sibTrans2D1" presStyleIdx="3" presStyleCnt="5"/>
      <dgm:spPr/>
    </dgm:pt>
    <dgm:pt modelId="{EA134D3F-5161-4B41-B2AB-CF17C4B906A0}" type="pres">
      <dgm:prSet presAssocID="{F2F65D42-6161-44F3-8431-D26469F084D0}" presName="connectorText" presStyleLbl="sibTrans2D1" presStyleIdx="3" presStyleCnt="5"/>
      <dgm:spPr/>
    </dgm:pt>
    <dgm:pt modelId="{B5431A8C-6652-4210-88D2-035F270E8CB7}" type="pres">
      <dgm:prSet presAssocID="{7535EEFC-4792-40F8-A24E-B6A5705AE73E}" presName="node" presStyleLbl="node1" presStyleIdx="4" presStyleCnt="6" custScaleX="110360">
        <dgm:presLayoutVars>
          <dgm:bulletEnabled val="1"/>
        </dgm:presLayoutVars>
      </dgm:prSet>
      <dgm:spPr/>
    </dgm:pt>
    <dgm:pt modelId="{75CA7205-B33B-4022-B7BA-F1ECA0027998}" type="pres">
      <dgm:prSet presAssocID="{2573ABA0-EADD-4334-AD8D-55F9D6D225DE}" presName="sibTrans" presStyleLbl="sibTrans2D1" presStyleIdx="4" presStyleCnt="5"/>
      <dgm:spPr/>
    </dgm:pt>
    <dgm:pt modelId="{BCBBA3E9-5AC3-47D6-ACA0-8B4C59220172}" type="pres">
      <dgm:prSet presAssocID="{2573ABA0-EADD-4334-AD8D-55F9D6D225DE}" presName="connectorText" presStyleLbl="sibTrans2D1" presStyleIdx="4" presStyleCnt="5"/>
      <dgm:spPr/>
    </dgm:pt>
    <dgm:pt modelId="{891826BA-6FA3-420B-9AED-AE03172A4B9E}" type="pres">
      <dgm:prSet presAssocID="{91F1CD0F-815E-45C3-A70A-0C509EC2D169}" presName="node" presStyleLbl="node1" presStyleIdx="5" presStyleCnt="6" custScaleX="110360">
        <dgm:presLayoutVars>
          <dgm:bulletEnabled val="1"/>
        </dgm:presLayoutVars>
      </dgm:prSet>
      <dgm:spPr/>
    </dgm:pt>
  </dgm:ptLst>
  <dgm:cxnLst>
    <dgm:cxn modelId="{32CA813B-A7FC-4749-B05C-F1EC5F973D0D}" type="presOf" srcId="{FDF6B62F-BEA7-450C-8B9C-010D249D34F0}" destId="{22D444AF-03FC-439D-BC35-211604DB80FD}" srcOrd="0" destOrd="0" presId="urn:microsoft.com/office/officeart/2005/8/layout/process2"/>
    <dgm:cxn modelId="{53291E60-46F0-4175-80B8-F90096F9E2DF}" type="presOf" srcId="{15943BA1-452C-4D52-9EBE-247076B5FBFA}" destId="{9AF8834B-3478-4AC2-A1AB-3F1ED39C1599}" srcOrd="1" destOrd="0" presId="urn:microsoft.com/office/officeart/2005/8/layout/process2"/>
    <dgm:cxn modelId="{E9C94742-F187-4811-B707-CF11F5875E29}" type="presOf" srcId="{2573ABA0-EADD-4334-AD8D-55F9D6D225DE}" destId="{75CA7205-B33B-4022-B7BA-F1ECA0027998}" srcOrd="0" destOrd="0" presId="urn:microsoft.com/office/officeart/2005/8/layout/process2"/>
    <dgm:cxn modelId="{EE76EB64-B2B2-4635-BA78-B83A97616745}" type="presOf" srcId="{91F1CD0F-815E-45C3-A70A-0C509EC2D169}" destId="{891826BA-6FA3-420B-9AED-AE03172A4B9E}" srcOrd="0" destOrd="0" presId="urn:microsoft.com/office/officeart/2005/8/layout/process2"/>
    <dgm:cxn modelId="{A7180376-2289-46D5-B27A-D13F20372885}" type="presOf" srcId="{9AB417EA-8583-4B45-8E04-5488B4EE0818}" destId="{DF7D27D1-986F-4026-9114-362AB48BB095}" srcOrd="0" destOrd="0" presId="urn:microsoft.com/office/officeart/2005/8/layout/process2"/>
    <dgm:cxn modelId="{63B0AB58-CFB3-48F3-B1A2-5E251E38E43D}" type="presOf" srcId="{3D88E1AD-5E37-4BB3-97B2-ACB470BED559}" destId="{AF05ED1E-0147-40AA-8D04-7E3AA2158E23}" srcOrd="0" destOrd="0" presId="urn:microsoft.com/office/officeart/2005/8/layout/process2"/>
    <dgm:cxn modelId="{427C9688-9050-4CCF-B9E9-BEE21E6B14E4}" srcId="{CC251A59-3758-471D-ACA8-9C34B4903CA9}" destId="{3D88E1AD-5E37-4BB3-97B2-ACB470BED559}" srcOrd="0" destOrd="0" parTransId="{98F67642-0DA3-4D3B-9929-52B74C7051A5}" sibTransId="{B9A3AA4D-65E7-4E89-AE1D-3420E28B8CA6}"/>
    <dgm:cxn modelId="{628FD58C-EFBB-423F-9E2C-8F729A4E926C}" type="presOf" srcId="{F2F65D42-6161-44F3-8431-D26469F084D0}" destId="{EA134D3F-5161-4B41-B2AB-CF17C4B906A0}" srcOrd="1" destOrd="0" presId="urn:microsoft.com/office/officeart/2005/8/layout/process2"/>
    <dgm:cxn modelId="{31D96D8F-B9F4-4CEA-AD6B-58CA3A5F8F69}" type="presOf" srcId="{4DD7AC26-DF9E-4568-8566-D86538C4BEDE}" destId="{1B31D81E-9E6F-4122-9C51-55723138536A}" srcOrd="0" destOrd="0" presId="urn:microsoft.com/office/officeart/2005/8/layout/process2"/>
    <dgm:cxn modelId="{46813190-0A14-4D4C-A422-D116E9CA34E4}" type="presOf" srcId="{15943BA1-452C-4D52-9EBE-247076B5FBFA}" destId="{CA26712E-3F63-4F95-ACAA-8E66BE47B111}" srcOrd="0" destOrd="0" presId="urn:microsoft.com/office/officeart/2005/8/layout/process2"/>
    <dgm:cxn modelId="{6A563398-4DA0-4899-9853-8097735AA6F5}" srcId="{CC251A59-3758-471D-ACA8-9C34B4903CA9}" destId="{4DD7AC26-DF9E-4568-8566-D86538C4BEDE}" srcOrd="3" destOrd="0" parTransId="{21A088CA-7AE3-4479-A328-D8E604C3488D}" sibTransId="{F2F65D42-6161-44F3-8431-D26469F084D0}"/>
    <dgm:cxn modelId="{C6517E99-0978-4E21-9E6B-2DAD087B7620}" srcId="{CC251A59-3758-471D-ACA8-9C34B4903CA9}" destId="{91F1CD0F-815E-45C3-A70A-0C509EC2D169}" srcOrd="5" destOrd="0" parTransId="{6CF6B715-D566-49DE-8FFB-E39463263F6E}" sibTransId="{17F1EDFB-0EC3-4A7C-BFD7-68D3F5735871}"/>
    <dgm:cxn modelId="{A4A2BFAE-F273-40A0-90A2-E0468EC2CFEF}" type="presOf" srcId="{8707C3B7-71DE-40A0-B169-6E5E8D85FD24}" destId="{83219C67-DB16-4C08-8378-A1D02666D450}" srcOrd="1" destOrd="0" presId="urn:microsoft.com/office/officeart/2005/8/layout/process2"/>
    <dgm:cxn modelId="{31575FB9-324D-4A68-921F-4A5D2EAE0F0C}" type="presOf" srcId="{B9A3AA4D-65E7-4E89-AE1D-3420E28B8CA6}" destId="{31000658-C715-48A0-BD5C-3DC80CAD2DFD}" srcOrd="1" destOrd="0" presId="urn:microsoft.com/office/officeart/2005/8/layout/process2"/>
    <dgm:cxn modelId="{81EF71C1-AF89-4A9F-A5D0-19882D18369C}" type="presOf" srcId="{7535EEFC-4792-40F8-A24E-B6A5705AE73E}" destId="{B5431A8C-6652-4210-88D2-035F270E8CB7}" srcOrd="0" destOrd="0" presId="urn:microsoft.com/office/officeart/2005/8/layout/process2"/>
    <dgm:cxn modelId="{42CFA6C6-0AD4-4F8D-A910-3AD2E9CAAC31}" srcId="{CC251A59-3758-471D-ACA8-9C34B4903CA9}" destId="{7535EEFC-4792-40F8-A24E-B6A5705AE73E}" srcOrd="4" destOrd="0" parTransId="{236A7545-B4A5-4FDA-BD95-998A08682134}" sibTransId="{2573ABA0-EADD-4334-AD8D-55F9D6D225DE}"/>
    <dgm:cxn modelId="{AE87D8C8-28DA-40C7-B0C4-82AAD606B966}" type="presOf" srcId="{CC251A59-3758-471D-ACA8-9C34B4903CA9}" destId="{627FC3EE-93D7-434A-BD51-3CA16D40ECE7}" srcOrd="0" destOrd="0" presId="urn:microsoft.com/office/officeart/2005/8/layout/process2"/>
    <dgm:cxn modelId="{2A913DCB-5441-40B0-9FF7-75EE86627C2D}" type="presOf" srcId="{8707C3B7-71DE-40A0-B169-6E5E8D85FD24}" destId="{6B2592BA-C058-41FC-BE66-F8425525E1BC}" srcOrd="0" destOrd="0" presId="urn:microsoft.com/office/officeart/2005/8/layout/process2"/>
    <dgm:cxn modelId="{562043D2-EC41-4CEB-8843-3802197C5503}" srcId="{CC251A59-3758-471D-ACA8-9C34B4903CA9}" destId="{9AB417EA-8583-4B45-8E04-5488B4EE0818}" srcOrd="2" destOrd="0" parTransId="{E07C8653-FCE0-4DB1-9890-21C524C036E6}" sibTransId="{15943BA1-452C-4D52-9EBE-247076B5FBFA}"/>
    <dgm:cxn modelId="{37A9D3D8-E7B6-4D81-9E2F-C297F4325901}" type="presOf" srcId="{2573ABA0-EADD-4334-AD8D-55F9D6D225DE}" destId="{BCBBA3E9-5AC3-47D6-ACA0-8B4C59220172}" srcOrd="1" destOrd="0" presId="urn:microsoft.com/office/officeart/2005/8/layout/process2"/>
    <dgm:cxn modelId="{27316ADA-C70A-45E9-969A-FDCD868A9722}" srcId="{CC251A59-3758-471D-ACA8-9C34B4903CA9}" destId="{FDF6B62F-BEA7-450C-8B9C-010D249D34F0}" srcOrd="1" destOrd="0" parTransId="{F0A56F63-B29E-4F7B-AFA3-69944408EDBD}" sibTransId="{8707C3B7-71DE-40A0-B169-6E5E8D85FD24}"/>
    <dgm:cxn modelId="{1E1BFFE9-C849-4B2B-BF09-BF17067A12BE}" type="presOf" srcId="{F2F65D42-6161-44F3-8431-D26469F084D0}" destId="{BA35E5C7-98BC-4206-BDF2-2FD0E893468C}" srcOrd="0" destOrd="0" presId="urn:microsoft.com/office/officeart/2005/8/layout/process2"/>
    <dgm:cxn modelId="{0728BDFE-B5AC-4851-9BFB-69E1148EC011}" type="presOf" srcId="{B9A3AA4D-65E7-4E89-AE1D-3420E28B8CA6}" destId="{A1C7316D-575B-417B-8A49-F04A71D47BE5}" srcOrd="0" destOrd="0" presId="urn:microsoft.com/office/officeart/2005/8/layout/process2"/>
    <dgm:cxn modelId="{2138DE80-4759-4EA6-9C5B-30814D1280A9}" type="presParOf" srcId="{627FC3EE-93D7-434A-BD51-3CA16D40ECE7}" destId="{AF05ED1E-0147-40AA-8D04-7E3AA2158E23}" srcOrd="0" destOrd="0" presId="urn:microsoft.com/office/officeart/2005/8/layout/process2"/>
    <dgm:cxn modelId="{2E215657-460D-4F9A-8503-7315A988EA10}" type="presParOf" srcId="{627FC3EE-93D7-434A-BD51-3CA16D40ECE7}" destId="{A1C7316D-575B-417B-8A49-F04A71D47BE5}" srcOrd="1" destOrd="0" presId="urn:microsoft.com/office/officeart/2005/8/layout/process2"/>
    <dgm:cxn modelId="{75CA97BC-414D-467C-A18D-0EA3FF588C0A}" type="presParOf" srcId="{A1C7316D-575B-417B-8A49-F04A71D47BE5}" destId="{31000658-C715-48A0-BD5C-3DC80CAD2DFD}" srcOrd="0" destOrd="0" presId="urn:microsoft.com/office/officeart/2005/8/layout/process2"/>
    <dgm:cxn modelId="{DD77B812-32B8-431E-ABC4-85E3D3A66359}" type="presParOf" srcId="{627FC3EE-93D7-434A-BD51-3CA16D40ECE7}" destId="{22D444AF-03FC-439D-BC35-211604DB80FD}" srcOrd="2" destOrd="0" presId="urn:microsoft.com/office/officeart/2005/8/layout/process2"/>
    <dgm:cxn modelId="{F1662C26-3699-4C1E-9890-8C9983007265}" type="presParOf" srcId="{627FC3EE-93D7-434A-BD51-3CA16D40ECE7}" destId="{6B2592BA-C058-41FC-BE66-F8425525E1BC}" srcOrd="3" destOrd="0" presId="urn:microsoft.com/office/officeart/2005/8/layout/process2"/>
    <dgm:cxn modelId="{BFC16756-8577-4E21-A24E-9C8DF9903131}" type="presParOf" srcId="{6B2592BA-C058-41FC-BE66-F8425525E1BC}" destId="{83219C67-DB16-4C08-8378-A1D02666D450}" srcOrd="0" destOrd="0" presId="urn:microsoft.com/office/officeart/2005/8/layout/process2"/>
    <dgm:cxn modelId="{5E830F50-314F-4015-B3B3-B03EA90924D2}" type="presParOf" srcId="{627FC3EE-93D7-434A-BD51-3CA16D40ECE7}" destId="{DF7D27D1-986F-4026-9114-362AB48BB095}" srcOrd="4" destOrd="0" presId="urn:microsoft.com/office/officeart/2005/8/layout/process2"/>
    <dgm:cxn modelId="{C3031995-1688-4119-A439-2A29E4C50B29}" type="presParOf" srcId="{627FC3EE-93D7-434A-BD51-3CA16D40ECE7}" destId="{CA26712E-3F63-4F95-ACAA-8E66BE47B111}" srcOrd="5" destOrd="0" presId="urn:microsoft.com/office/officeart/2005/8/layout/process2"/>
    <dgm:cxn modelId="{4277516F-D175-4040-B9B3-CED3E06CEC68}" type="presParOf" srcId="{CA26712E-3F63-4F95-ACAA-8E66BE47B111}" destId="{9AF8834B-3478-4AC2-A1AB-3F1ED39C1599}" srcOrd="0" destOrd="0" presId="urn:microsoft.com/office/officeart/2005/8/layout/process2"/>
    <dgm:cxn modelId="{285EB998-8C52-459C-B46E-079AA162EA39}" type="presParOf" srcId="{627FC3EE-93D7-434A-BD51-3CA16D40ECE7}" destId="{1B31D81E-9E6F-4122-9C51-55723138536A}" srcOrd="6" destOrd="0" presId="urn:microsoft.com/office/officeart/2005/8/layout/process2"/>
    <dgm:cxn modelId="{1E62EE4D-1D62-487C-A861-55625A5C8165}" type="presParOf" srcId="{627FC3EE-93D7-434A-BD51-3CA16D40ECE7}" destId="{BA35E5C7-98BC-4206-BDF2-2FD0E893468C}" srcOrd="7" destOrd="0" presId="urn:microsoft.com/office/officeart/2005/8/layout/process2"/>
    <dgm:cxn modelId="{50E59F58-0A4B-42E2-9101-8612ACF690D7}" type="presParOf" srcId="{BA35E5C7-98BC-4206-BDF2-2FD0E893468C}" destId="{EA134D3F-5161-4B41-B2AB-CF17C4B906A0}" srcOrd="0" destOrd="0" presId="urn:microsoft.com/office/officeart/2005/8/layout/process2"/>
    <dgm:cxn modelId="{1994AEAA-CAEF-43CA-B3AC-BB64201102D5}" type="presParOf" srcId="{627FC3EE-93D7-434A-BD51-3CA16D40ECE7}" destId="{B5431A8C-6652-4210-88D2-035F270E8CB7}" srcOrd="8" destOrd="0" presId="urn:microsoft.com/office/officeart/2005/8/layout/process2"/>
    <dgm:cxn modelId="{248A5185-E1BC-4AFE-98A6-F7EDA7006E5A}" type="presParOf" srcId="{627FC3EE-93D7-434A-BD51-3CA16D40ECE7}" destId="{75CA7205-B33B-4022-B7BA-F1ECA0027998}" srcOrd="9" destOrd="0" presId="urn:microsoft.com/office/officeart/2005/8/layout/process2"/>
    <dgm:cxn modelId="{2F8DC0FD-80A8-4BD6-AEE1-4BF61F4B252A}" type="presParOf" srcId="{75CA7205-B33B-4022-B7BA-F1ECA0027998}" destId="{BCBBA3E9-5AC3-47D6-ACA0-8B4C59220172}" srcOrd="0" destOrd="0" presId="urn:microsoft.com/office/officeart/2005/8/layout/process2"/>
    <dgm:cxn modelId="{9CD27FDC-8E62-414B-85AA-F3663F64AFE5}" type="presParOf" srcId="{627FC3EE-93D7-434A-BD51-3CA16D40ECE7}" destId="{891826BA-6FA3-420B-9AED-AE03172A4B9E}" srcOrd="1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251A59-3758-471D-ACA8-9C34B4903CA9}" type="doc">
      <dgm:prSet loTypeId="urn:microsoft.com/office/officeart/2005/8/layout/process2" loCatId="process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kumimoji="1" lang="ja-JP" altLang="en-US"/>
        </a:p>
      </dgm:t>
    </dgm:pt>
    <dgm:pt modelId="{627FC3EE-93D7-434A-BD51-3CA16D40ECE7}" type="pres">
      <dgm:prSet presAssocID="{CC251A59-3758-471D-ACA8-9C34B4903CA9}" presName="linearFlow" presStyleCnt="0">
        <dgm:presLayoutVars>
          <dgm:resizeHandles val="exact"/>
        </dgm:presLayoutVars>
      </dgm:prSet>
      <dgm:spPr/>
    </dgm:pt>
  </dgm:ptLst>
  <dgm:cxnLst>
    <dgm:cxn modelId="{AE87D8C8-28DA-40C7-B0C4-82AAD606B966}" type="presOf" srcId="{CC251A59-3758-471D-ACA8-9C34B4903CA9}" destId="{627FC3EE-93D7-434A-BD51-3CA16D40ECE7}" srcOrd="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05ED1E-0147-40AA-8D04-7E3AA2158E23}">
      <dsp:nvSpPr>
        <dsp:cNvPr id="0" name=""/>
        <dsp:cNvSpPr/>
      </dsp:nvSpPr>
      <dsp:spPr>
        <a:xfrm>
          <a:off x="1302123" y="1759"/>
          <a:ext cx="2222303" cy="5213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600" kern="1200" dirty="0"/>
            <a:t>ご希望の聞き取り</a:t>
          </a:r>
        </a:p>
      </dsp:txBody>
      <dsp:txXfrm>
        <a:off x="1317393" y="17029"/>
        <a:ext cx="2191763" cy="490802"/>
      </dsp:txXfrm>
    </dsp:sp>
    <dsp:sp modelId="{A1C7316D-575B-417B-8A49-F04A71D47BE5}">
      <dsp:nvSpPr>
        <dsp:cNvPr id="0" name=""/>
        <dsp:cNvSpPr/>
      </dsp:nvSpPr>
      <dsp:spPr>
        <a:xfrm rot="5400000">
          <a:off x="2315523" y="536135"/>
          <a:ext cx="195503" cy="23460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600" kern="1200"/>
        </a:p>
      </dsp:txBody>
      <dsp:txXfrm rot="-5400000">
        <a:off x="2342894" y="555686"/>
        <a:ext cx="140762" cy="136852"/>
      </dsp:txXfrm>
    </dsp:sp>
    <dsp:sp modelId="{22D444AF-03FC-439D-BC35-211604DB80FD}">
      <dsp:nvSpPr>
        <dsp:cNvPr id="0" name=""/>
        <dsp:cNvSpPr/>
      </dsp:nvSpPr>
      <dsp:spPr>
        <a:xfrm>
          <a:off x="1302123" y="783773"/>
          <a:ext cx="2222303" cy="5213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1960178"/>
                <a:satOff val="-8155"/>
                <a:lumOff val="1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1960178"/>
                <a:satOff val="-8155"/>
                <a:lumOff val="1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1960178"/>
                <a:satOff val="-8155"/>
                <a:lumOff val="1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600" kern="1200" dirty="0"/>
            <a:t>日時と演奏家の調整</a:t>
          </a:r>
        </a:p>
      </dsp:txBody>
      <dsp:txXfrm>
        <a:off x="1317393" y="799043"/>
        <a:ext cx="2191763" cy="490802"/>
      </dsp:txXfrm>
    </dsp:sp>
    <dsp:sp modelId="{6B2592BA-C058-41FC-BE66-F8425525E1BC}">
      <dsp:nvSpPr>
        <dsp:cNvPr id="0" name=""/>
        <dsp:cNvSpPr/>
      </dsp:nvSpPr>
      <dsp:spPr>
        <a:xfrm rot="5400000">
          <a:off x="2315523" y="1318149"/>
          <a:ext cx="195503" cy="23460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2450223"/>
                <a:satOff val="-10194"/>
                <a:lumOff val="240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2450223"/>
                <a:satOff val="-10194"/>
                <a:lumOff val="240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2450223"/>
                <a:satOff val="-10194"/>
                <a:lumOff val="240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600" kern="1200"/>
        </a:p>
      </dsp:txBody>
      <dsp:txXfrm rot="-5400000">
        <a:off x="2342894" y="1337700"/>
        <a:ext cx="140762" cy="136852"/>
      </dsp:txXfrm>
    </dsp:sp>
    <dsp:sp modelId="{DF7D27D1-986F-4026-9114-362AB48BB095}">
      <dsp:nvSpPr>
        <dsp:cNvPr id="0" name=""/>
        <dsp:cNvSpPr/>
      </dsp:nvSpPr>
      <dsp:spPr>
        <a:xfrm>
          <a:off x="1302123" y="1565787"/>
          <a:ext cx="2222303" cy="5213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3920356"/>
                <a:satOff val="-16311"/>
                <a:lumOff val="384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3920356"/>
                <a:satOff val="-16311"/>
                <a:lumOff val="384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3920356"/>
                <a:satOff val="-16311"/>
                <a:lumOff val="384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600" kern="1200" dirty="0"/>
            <a:t>演奏概要のご提案</a:t>
          </a:r>
        </a:p>
      </dsp:txBody>
      <dsp:txXfrm>
        <a:off x="1317393" y="1581057"/>
        <a:ext cx="2191763" cy="490802"/>
      </dsp:txXfrm>
    </dsp:sp>
    <dsp:sp modelId="{CA26712E-3F63-4F95-ACAA-8E66BE47B111}">
      <dsp:nvSpPr>
        <dsp:cNvPr id="0" name=""/>
        <dsp:cNvSpPr/>
      </dsp:nvSpPr>
      <dsp:spPr>
        <a:xfrm rot="5400000">
          <a:off x="2315523" y="2100163"/>
          <a:ext cx="195503" cy="23460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600" kern="1200"/>
        </a:p>
      </dsp:txBody>
      <dsp:txXfrm rot="-5400000">
        <a:off x="2342894" y="2119714"/>
        <a:ext cx="140762" cy="136852"/>
      </dsp:txXfrm>
    </dsp:sp>
    <dsp:sp modelId="{1B31D81E-9E6F-4122-9C51-55723138536A}">
      <dsp:nvSpPr>
        <dsp:cNvPr id="0" name=""/>
        <dsp:cNvSpPr/>
      </dsp:nvSpPr>
      <dsp:spPr>
        <a:xfrm>
          <a:off x="1302123" y="2347801"/>
          <a:ext cx="2222303" cy="5213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5880535"/>
                <a:satOff val="-24466"/>
                <a:lumOff val="5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5880535"/>
                <a:satOff val="-24466"/>
                <a:lumOff val="5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5880535"/>
                <a:satOff val="-24466"/>
                <a:lumOff val="5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600" kern="1200" dirty="0"/>
            <a:t>お支払い</a:t>
          </a:r>
        </a:p>
      </dsp:txBody>
      <dsp:txXfrm>
        <a:off x="1317393" y="2363071"/>
        <a:ext cx="2191763" cy="490802"/>
      </dsp:txXfrm>
    </dsp:sp>
    <dsp:sp modelId="{BA35E5C7-98BC-4206-BDF2-2FD0E893468C}">
      <dsp:nvSpPr>
        <dsp:cNvPr id="0" name=""/>
        <dsp:cNvSpPr/>
      </dsp:nvSpPr>
      <dsp:spPr>
        <a:xfrm rot="5400000">
          <a:off x="2315523" y="2882177"/>
          <a:ext cx="195503" cy="23460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7350668"/>
                <a:satOff val="-30583"/>
                <a:lumOff val="720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7350668"/>
                <a:satOff val="-30583"/>
                <a:lumOff val="720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7350668"/>
                <a:satOff val="-30583"/>
                <a:lumOff val="720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600" kern="1200"/>
        </a:p>
      </dsp:txBody>
      <dsp:txXfrm rot="-5400000">
        <a:off x="2342894" y="2901728"/>
        <a:ext cx="140762" cy="136852"/>
      </dsp:txXfrm>
    </dsp:sp>
    <dsp:sp modelId="{B5431A8C-6652-4210-88D2-035F270E8CB7}">
      <dsp:nvSpPr>
        <dsp:cNvPr id="0" name=""/>
        <dsp:cNvSpPr/>
      </dsp:nvSpPr>
      <dsp:spPr>
        <a:xfrm>
          <a:off x="1302123" y="3129815"/>
          <a:ext cx="2222303" cy="5213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7840713"/>
                <a:satOff val="-32622"/>
                <a:lumOff val="768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7840713"/>
                <a:satOff val="-32622"/>
                <a:lumOff val="768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7840713"/>
                <a:satOff val="-32622"/>
                <a:lumOff val="768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600" kern="1200" dirty="0"/>
            <a:t>演奏家が訪問演奏</a:t>
          </a:r>
        </a:p>
      </dsp:txBody>
      <dsp:txXfrm>
        <a:off x="1317393" y="3145085"/>
        <a:ext cx="2191763" cy="490802"/>
      </dsp:txXfrm>
    </dsp:sp>
    <dsp:sp modelId="{75CA7205-B33B-4022-B7BA-F1ECA0027998}">
      <dsp:nvSpPr>
        <dsp:cNvPr id="0" name=""/>
        <dsp:cNvSpPr/>
      </dsp:nvSpPr>
      <dsp:spPr>
        <a:xfrm rot="5400000">
          <a:off x="2315523" y="3664191"/>
          <a:ext cx="195503" cy="23460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600" kern="1200"/>
        </a:p>
      </dsp:txBody>
      <dsp:txXfrm rot="-5400000">
        <a:off x="2342894" y="3683742"/>
        <a:ext cx="140762" cy="136852"/>
      </dsp:txXfrm>
    </dsp:sp>
    <dsp:sp modelId="{891826BA-6FA3-420B-9AED-AE03172A4B9E}">
      <dsp:nvSpPr>
        <dsp:cNvPr id="0" name=""/>
        <dsp:cNvSpPr/>
      </dsp:nvSpPr>
      <dsp:spPr>
        <a:xfrm>
          <a:off x="1302123" y="3911828"/>
          <a:ext cx="2222303" cy="5213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600" kern="1200" dirty="0"/>
            <a:t>アンケート</a:t>
          </a:r>
        </a:p>
      </dsp:txBody>
      <dsp:txXfrm>
        <a:off x="1317393" y="3927098"/>
        <a:ext cx="2191763" cy="4908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7313A3-3C6E-465F-A393-4AEF298B47F1}" type="datetimeFigureOut">
              <a:rPr kumimoji="1" lang="ja-JP" altLang="en-US" smtClean="0"/>
              <a:t>2023/10/19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A40C0-43EC-48D5-83BA-4CED25533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2726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A40C0-43EC-48D5-83BA-4CED25533EA3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729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E3B74D-10AD-419E-A623-4A7E68E330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E0C8857-BD65-4FB5-AB0E-ECC4CEBB3E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70FE2D5-7B5E-4EF1-A65A-D6A1FCE81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40B22-32F4-4221-A8BB-8F40688BBAD5}" type="datetimeFigureOut">
              <a:rPr kumimoji="1" lang="ja-JP" altLang="en-US" smtClean="0"/>
              <a:t>2023/10/19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12FD00E-B67E-4051-B014-79681FB5F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6DB32A6-092E-4541-9EEE-69FDC5BC4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AF570-4E11-44E0-B4E1-519401453D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8148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B5C8F3-60DE-4B5F-931B-4AC5F5993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15F0B2F-A45C-45D7-87FA-EC07E0DB64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BD6586E-F0C2-4EBB-8DF0-1DF70239A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40B22-32F4-4221-A8BB-8F40688BBAD5}" type="datetimeFigureOut">
              <a:rPr kumimoji="1" lang="ja-JP" altLang="en-US" smtClean="0"/>
              <a:t>2023/10/19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787E5E3-5B63-4517-984E-47C38CA9D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DAA9FB-C1F0-45C6-B5A8-533800A7C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AF570-4E11-44E0-B4E1-519401453D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1218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FDED54-6F53-458A-BD94-81CA9F03A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6F63570-2B79-4F25-BE54-C9A2B48107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1F3199E-E03A-4241-B8C4-3149C2295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40B22-32F4-4221-A8BB-8F40688BBAD5}" type="datetimeFigureOut">
              <a:rPr kumimoji="1" lang="ja-JP" altLang="en-US" smtClean="0"/>
              <a:t>2023/10/19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E29DECD-E53C-448C-83DE-FD1BED22D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C176A22-CEF5-4700-B591-5F7FFF0A3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AF570-4E11-44E0-B4E1-519401453D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6322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7115E1-5DCF-4868-A335-A43DB7E34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5300B85-B302-4BC1-8194-8DE51C9EA6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CAF5C25-7281-4CDA-9018-C570C1D9B5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778DDAB-D3B4-4E9B-A119-4F5359A6D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40B22-32F4-4221-A8BB-8F40688BBAD5}" type="datetimeFigureOut">
              <a:rPr kumimoji="1" lang="ja-JP" altLang="en-US" smtClean="0"/>
              <a:t>2023/10/19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90D619C-8A83-4424-940E-6D4E2CFB3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3A2D55A-9723-4CE4-9809-DA99F5AF3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AF570-4E11-44E0-B4E1-519401453D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8283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0AC42D-0017-4CF7-BC7F-836297D06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4E66A58-E960-4054-8144-F8D924010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AE840B5-00C4-4820-AC0C-4C0CCBC603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21B9980-F068-408C-9C74-FB342FE387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459FDE9-6823-4B3C-B67D-2DA5D27444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B95DD5E-FE67-4DCF-B815-6E9FAE00E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40B22-32F4-4221-A8BB-8F40688BBAD5}" type="datetimeFigureOut">
              <a:rPr kumimoji="1" lang="ja-JP" altLang="en-US" smtClean="0"/>
              <a:t>2023/10/19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D946ABE-F872-43DE-9D5E-9C9F67735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FE5EB65-ECC3-45D8-A300-2E0087D80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AF570-4E11-44E0-B4E1-519401453D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1694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CE8F9B-D413-4A00-9955-DCF68D0EA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50432A1-DD05-423D-8C87-36E85AA70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40B22-32F4-4221-A8BB-8F40688BBAD5}" type="datetimeFigureOut">
              <a:rPr kumimoji="1" lang="ja-JP" altLang="en-US" smtClean="0"/>
              <a:t>2023/10/19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2EB37E8-3F17-48A8-960A-60B18D738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C73D37B-8FF4-4C4B-98A4-1E8066C94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AF570-4E11-44E0-B4E1-519401453D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763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D3653C3-3469-47FB-A06B-880009424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40B22-32F4-4221-A8BB-8F40688BBAD5}" type="datetimeFigureOut">
              <a:rPr kumimoji="1" lang="ja-JP" altLang="en-US" smtClean="0"/>
              <a:t>2023/10/19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94DABA1-CC7E-40C7-97B9-7081C976D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E7DEFC-92A7-460A-8336-B50BB3D99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AF570-4E11-44E0-B4E1-519401453D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8469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CBF2E8-A7FD-47BD-A645-5F740CEEF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0BCB9A2-D1E8-46A5-A4A3-54365F589A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4733CB9-2364-4B3A-B865-A3B8509B10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25D6FDC-592C-478A-8138-6A8DAFA6C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40B22-32F4-4221-A8BB-8F40688BBAD5}" type="datetimeFigureOut">
              <a:rPr kumimoji="1" lang="ja-JP" altLang="en-US" smtClean="0"/>
              <a:t>2023/10/19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66C10B2-E59E-434B-8AB1-F8F274E00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34FF6A6-090C-4857-AB38-D14431BEE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AF570-4E11-44E0-B4E1-519401453D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1226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725FB06-F96A-4F9C-B3B8-D60F088AE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DE2330F-3ECA-45BC-8C3D-C1C41FA4F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9007B70-8A44-423C-A8A7-08E8A20DE6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306C4EF-B1BD-47FC-96C9-135104F3E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40B22-32F4-4221-A8BB-8F40688BBAD5}" type="datetimeFigureOut">
              <a:rPr kumimoji="1" lang="ja-JP" altLang="en-US" smtClean="0"/>
              <a:t>2023/10/19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935D2EC-75FF-45BA-BCB2-D4D3FF553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5799EF2-F4E2-4F04-9264-30E461C46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AF570-4E11-44E0-B4E1-519401453D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2251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2A9569-6490-402A-B3B4-A1C4BA633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6F244E5-41A4-47FD-A237-D432B7C4F8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58CFF5D-9C58-459F-BECF-8AE6CB36A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40B22-32F4-4221-A8BB-8F40688BBAD5}" type="datetimeFigureOut">
              <a:rPr kumimoji="1" lang="ja-JP" altLang="en-US" smtClean="0"/>
              <a:t>2023/10/19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D4D0ABA-84B8-474E-B83B-62982553E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333B24-8587-493A-9827-22FC7A11D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AF570-4E11-44E0-B4E1-519401453D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6034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202F048-98DD-4538-A952-590FBF382B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2696297-9AB1-4C76-A8BC-AD1ED93914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A21CF2E-334B-4739-9D0D-2B2C6071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40B22-32F4-4221-A8BB-8F40688BBAD5}" type="datetimeFigureOut">
              <a:rPr kumimoji="1" lang="ja-JP" altLang="en-US" smtClean="0"/>
              <a:t>2023/10/19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2FB7ACF-19FB-48E0-9CC9-26710E20A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966716-FDFD-4A9B-93C3-AE998C0F1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AF570-4E11-44E0-B4E1-519401453D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3809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1751C25-2B07-406D-AF9B-74118F12F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ABA4124-0A80-4C6B-A8A1-1EA0BC5A58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07C2669-46B6-4380-BD36-37161DFE02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40B22-32F4-4221-A8BB-8F40688BBAD5}" type="datetimeFigureOut">
              <a:rPr kumimoji="1" lang="ja-JP" altLang="en-US" smtClean="0"/>
              <a:t>2023/10/19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982505D-D93B-49D1-8BFA-99F2E9A8D9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AC530C-14FA-4FCC-AF7E-6C70D939CA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DAF570-4E11-44E0-B4E1-519401453D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5241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createvalue.h@gmail.com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jpg"/><Relationship Id="rId5" Type="http://schemas.openxmlformats.org/officeDocument/2006/relationships/image" Target="../media/image8.png"/><Relationship Id="rId10" Type="http://schemas.openxmlformats.org/officeDocument/2006/relationships/image" Target="../media/image16.jpg"/><Relationship Id="rId4" Type="http://schemas.openxmlformats.org/officeDocument/2006/relationships/image" Target="../media/image5.png"/><Relationship Id="rId9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diagramQuickStyle" Target="../diagrams/quickStyle2.xml"/><Relationship Id="rId3" Type="http://schemas.openxmlformats.org/officeDocument/2006/relationships/image" Target="../media/image18.png"/><Relationship Id="rId7" Type="http://schemas.openxmlformats.org/officeDocument/2006/relationships/diagramLayout" Target="../diagrams/layout1.xml"/><Relationship Id="rId12" Type="http://schemas.openxmlformats.org/officeDocument/2006/relationships/diagramLayout" Target="../diagrams/layout2.xml"/><Relationship Id="rId2" Type="http://schemas.openxmlformats.org/officeDocument/2006/relationships/image" Target="../media/image1.jp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.xml"/><Relationship Id="rId11" Type="http://schemas.openxmlformats.org/officeDocument/2006/relationships/diagramData" Target="../diagrams/data2.xml"/><Relationship Id="rId5" Type="http://schemas.openxmlformats.org/officeDocument/2006/relationships/image" Target="../media/image5.png"/><Relationship Id="rId15" Type="http://schemas.microsoft.com/office/2007/relationships/diagramDrawing" Target="../diagrams/drawing2.xml"/><Relationship Id="rId10" Type="http://schemas.microsoft.com/office/2007/relationships/diagramDrawing" Target="../diagrams/drawing1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1.xml"/><Relationship Id="rId14" Type="http://schemas.openxmlformats.org/officeDocument/2006/relationships/diagramColors" Target="../diagrams/colors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60B5837F-FCEA-0780-4794-24389EF62F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" y="0"/>
            <a:ext cx="10951506" cy="474521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CDC4D8C-9998-2D91-5B99-B69F5B0E28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3691" y="2589700"/>
            <a:ext cx="6573465" cy="4648199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A5C3FA0B-5548-4C72-A96F-9F41339BE9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3687" y="1381124"/>
            <a:ext cx="10684625" cy="3362325"/>
          </a:xfrm>
        </p:spPr>
        <p:txBody>
          <a:bodyPr anchor="t">
            <a:normAutofit/>
          </a:bodyPr>
          <a:lstStyle/>
          <a:p>
            <a:r>
              <a:rPr kumimoji="1" lang="ja-JP" altLang="en-US" sz="7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プロの演奏家による</a:t>
            </a:r>
            <a:br>
              <a:rPr kumimoji="1" lang="en-US" altLang="ja-JP" sz="7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</a:br>
            <a:r>
              <a:rPr kumimoji="1" lang="ja-JP" altLang="en-US" sz="7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演奏会のご提案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09DA646-3D45-4B0A-B6B5-78CF69B34E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375" y="5706231"/>
            <a:ext cx="10475075" cy="1151769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kumimoji="1" lang="ja-JP" altLang="en-US" dirty="0"/>
              <a:t>企画：クリエイトバリュー　平野　</a:t>
            </a:r>
            <a:endParaRPr kumimoji="1" lang="en-US" altLang="ja-JP" dirty="0"/>
          </a:p>
          <a:p>
            <a:pPr algn="r"/>
            <a:r>
              <a:rPr lang="en-US" altLang="ja-JP" dirty="0">
                <a:hlinkClick r:id="rId6"/>
              </a:rPr>
              <a:t>c</a:t>
            </a:r>
            <a:r>
              <a:rPr kumimoji="1" lang="en-US" altLang="ja-JP" dirty="0">
                <a:hlinkClick r:id="rId6"/>
              </a:rPr>
              <a:t>reatevalue.h@gmail.com</a:t>
            </a:r>
            <a:endParaRPr kumimoji="1" lang="en-US" altLang="ja-JP" dirty="0"/>
          </a:p>
          <a:p>
            <a:pPr algn="r"/>
            <a:r>
              <a:rPr lang="en-US" altLang="ja-JP" dirty="0"/>
              <a:t>080-5378-8944</a:t>
            </a:r>
            <a:endParaRPr kumimoji="1" lang="en-US" altLang="ja-JP" dirty="0"/>
          </a:p>
          <a:p>
            <a:pPr algn="r"/>
            <a:endParaRPr kumimoji="1"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5652D87-831F-168A-1BFE-9CE60DE286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5900" y="2104268"/>
            <a:ext cx="2599293" cy="325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484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A69310FF-A8AC-1FEB-67BC-D081DABB36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" y="0"/>
            <a:ext cx="10951506" cy="474521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C0E8538-136A-FCB4-9EEB-77B77FC944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6349" y="-1349374"/>
            <a:ext cx="4143375" cy="4029075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A5C3FA0B-5548-4C72-A96F-9F41339BE9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1743" y="190712"/>
            <a:ext cx="3926012" cy="1189516"/>
          </a:xfrm>
        </p:spPr>
        <p:txBody>
          <a:bodyPr>
            <a:normAutofit/>
          </a:bodyPr>
          <a:lstStyle/>
          <a:p>
            <a:pPr algn="l"/>
            <a:r>
              <a:rPr kumimoji="1" lang="ja-JP" altLang="en-US" sz="7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団体概要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09DA646-3D45-4B0A-B6B5-78CF69B34E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902" y="2679701"/>
            <a:ext cx="6029864" cy="2742267"/>
          </a:xfrm>
        </p:spPr>
        <p:txBody>
          <a:bodyPr>
            <a:normAutofit/>
          </a:bodyPr>
          <a:lstStyle/>
          <a:p>
            <a:r>
              <a:rPr kumimoji="1" lang="ja-JP" altLang="en-US" dirty="0"/>
              <a:t>プロの演奏家</a:t>
            </a:r>
            <a:r>
              <a:rPr kumimoji="1" lang="ja-JP" altLang="en-US" dirty="0">
                <a:latin typeface="游ゴシック 本文"/>
              </a:rPr>
              <a:t>による</a:t>
            </a:r>
            <a:r>
              <a:rPr kumimoji="1" lang="ja-JP" altLang="en-US" dirty="0"/>
              <a:t>演奏を提供する団体</a:t>
            </a:r>
            <a:endParaRPr kumimoji="1" lang="en-US" altLang="ja-JP" dirty="0"/>
          </a:p>
          <a:p>
            <a:endParaRPr lang="en-US" altLang="ja-JP" sz="400" dirty="0"/>
          </a:p>
          <a:p>
            <a:r>
              <a:rPr kumimoji="1" lang="ja-JP" altLang="en-US" dirty="0"/>
              <a:t>ただの音楽鑑賞ではなく、</a:t>
            </a:r>
            <a:endParaRPr kumimoji="1" lang="en-US" altLang="ja-JP" dirty="0"/>
          </a:p>
          <a:p>
            <a:r>
              <a:rPr kumimoji="1" lang="ja-JP" altLang="en-US" dirty="0"/>
              <a:t>ニーズに合わせた演奏を提供します。</a:t>
            </a:r>
            <a:endParaRPr kumimoji="1" lang="en-US" altLang="ja-JP" dirty="0"/>
          </a:p>
        </p:txBody>
      </p:sp>
      <p:sp>
        <p:nvSpPr>
          <p:cNvPr id="5" name="字幕 2">
            <a:extLst>
              <a:ext uri="{FF2B5EF4-FFF2-40B4-BE49-F238E27FC236}">
                <a16:creationId xmlns:a16="http://schemas.microsoft.com/office/drawing/2014/main" id="{3BC51A2A-2C94-4A54-E952-649494FC0DF0}"/>
              </a:ext>
            </a:extLst>
          </p:cNvPr>
          <p:cNvSpPr txBox="1">
            <a:spLocks/>
          </p:cNvSpPr>
          <p:nvPr/>
        </p:nvSpPr>
        <p:spPr>
          <a:xfrm>
            <a:off x="163902" y="4969471"/>
            <a:ext cx="5932098" cy="1399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dirty="0"/>
              <a:t>　　・クラシック　　・オペラ</a:t>
            </a:r>
            <a:endParaRPr lang="en-US" altLang="ja-JP" dirty="0"/>
          </a:p>
          <a:p>
            <a:pPr algn="l"/>
            <a:r>
              <a:rPr lang="ja-JP" altLang="en-US" dirty="0"/>
              <a:t>　　・ミュージカル　・懐メロ</a:t>
            </a:r>
            <a:endParaRPr lang="en-US" altLang="ja-JP" dirty="0"/>
          </a:p>
          <a:p>
            <a:pPr algn="l"/>
            <a:r>
              <a:rPr lang="ja-JP" altLang="en-US" dirty="0"/>
              <a:t>　　・日本歌曲　　　・童謡</a:t>
            </a:r>
            <a:endParaRPr lang="en-US" altLang="ja-JP" dirty="0"/>
          </a:p>
        </p:txBody>
      </p:sp>
      <p:sp>
        <p:nvSpPr>
          <p:cNvPr id="8" name="字幕 2">
            <a:extLst>
              <a:ext uri="{FF2B5EF4-FFF2-40B4-BE49-F238E27FC236}">
                <a16:creationId xmlns:a16="http://schemas.microsoft.com/office/drawing/2014/main" id="{E907E12C-5343-CAC0-E77C-BF9369A83DDA}"/>
              </a:ext>
            </a:extLst>
          </p:cNvPr>
          <p:cNvSpPr txBox="1">
            <a:spLocks/>
          </p:cNvSpPr>
          <p:nvPr/>
        </p:nvSpPr>
        <p:spPr>
          <a:xfrm>
            <a:off x="163902" y="1719417"/>
            <a:ext cx="5932098" cy="734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コンサートロビー</a:t>
            </a:r>
            <a:endParaRPr lang="en-US" altLang="ja-JP" sz="40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9" name="字幕 2">
            <a:extLst>
              <a:ext uri="{FF2B5EF4-FFF2-40B4-BE49-F238E27FC236}">
                <a16:creationId xmlns:a16="http://schemas.microsoft.com/office/drawing/2014/main" id="{9633FB9A-437F-BFB1-3739-9EB3273C5AC6}"/>
              </a:ext>
            </a:extLst>
          </p:cNvPr>
          <p:cNvSpPr txBox="1">
            <a:spLocks/>
          </p:cNvSpPr>
          <p:nvPr/>
        </p:nvSpPr>
        <p:spPr>
          <a:xfrm>
            <a:off x="6096000" y="2590028"/>
            <a:ext cx="5932098" cy="37179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90600" algn="l">
              <a:tabLst>
                <a:tab pos="1343025" algn="l"/>
              </a:tabLst>
            </a:pPr>
            <a:r>
              <a:rPr lang="ja-JP" altLang="en-US" dirty="0"/>
              <a:t>介護施設での演奏会</a:t>
            </a:r>
            <a:endParaRPr lang="en-US" altLang="ja-JP" dirty="0"/>
          </a:p>
          <a:p>
            <a:pPr marL="990600" algn="l">
              <a:tabLst>
                <a:tab pos="1343025" algn="l"/>
              </a:tabLst>
            </a:pPr>
            <a:r>
              <a:rPr lang="ja-JP" altLang="en-US" dirty="0"/>
              <a:t>地域敬老会での懐メロ演奏会</a:t>
            </a:r>
            <a:endParaRPr lang="en-US" altLang="ja-JP" dirty="0"/>
          </a:p>
          <a:p>
            <a:pPr marL="990600" algn="l">
              <a:tabLst>
                <a:tab pos="1343025" algn="l"/>
              </a:tabLst>
            </a:pPr>
            <a:r>
              <a:rPr lang="ja-JP" altLang="en-US" dirty="0"/>
              <a:t>小学校での演奏会</a:t>
            </a:r>
            <a:endParaRPr lang="en-US" altLang="ja-JP" dirty="0"/>
          </a:p>
          <a:p>
            <a:pPr marL="990600" algn="l">
              <a:tabLst>
                <a:tab pos="1343025" algn="l"/>
              </a:tabLst>
            </a:pPr>
            <a:r>
              <a:rPr lang="ja-JP" altLang="en-US" dirty="0"/>
              <a:t>赤ちゃんとお母さんへの演奏会</a:t>
            </a:r>
            <a:endParaRPr lang="en-US" altLang="ja-JP" dirty="0"/>
          </a:p>
        </p:txBody>
      </p:sp>
      <p:sp>
        <p:nvSpPr>
          <p:cNvPr id="10" name="字幕 2">
            <a:extLst>
              <a:ext uri="{FF2B5EF4-FFF2-40B4-BE49-F238E27FC236}">
                <a16:creationId xmlns:a16="http://schemas.microsoft.com/office/drawing/2014/main" id="{DBB845FA-1E20-05DE-5EE9-892EEBF49024}"/>
              </a:ext>
            </a:extLst>
          </p:cNvPr>
          <p:cNvSpPr txBox="1">
            <a:spLocks/>
          </p:cNvSpPr>
          <p:nvPr/>
        </p:nvSpPr>
        <p:spPr>
          <a:xfrm>
            <a:off x="6096000" y="1719417"/>
            <a:ext cx="5932098" cy="734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実績</a:t>
            </a:r>
            <a:endParaRPr lang="en-US" altLang="ja-JP" sz="40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F299E069-1F08-4720-A5BC-4C4811C1DF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536" y="4718909"/>
            <a:ext cx="2900562" cy="2139627"/>
          </a:xfrm>
          <a:prstGeom prst="rect">
            <a:avLst/>
          </a:prstGeom>
        </p:spPr>
      </p:pic>
      <p:sp>
        <p:nvSpPr>
          <p:cNvPr id="13" name="フローチャート: 代替処理 12">
            <a:extLst>
              <a:ext uri="{FF2B5EF4-FFF2-40B4-BE49-F238E27FC236}">
                <a16:creationId xmlns:a16="http://schemas.microsoft.com/office/drawing/2014/main" id="{D4FF60B8-A9AA-2F13-5061-5DE76315BBBA}"/>
              </a:ext>
            </a:extLst>
          </p:cNvPr>
          <p:cNvSpPr/>
          <p:nvPr/>
        </p:nvSpPr>
        <p:spPr>
          <a:xfrm>
            <a:off x="721743" y="4550755"/>
            <a:ext cx="4736082" cy="1466850"/>
          </a:xfrm>
          <a:prstGeom prst="flowChartAlternateProcess">
            <a:avLst/>
          </a:prstGeom>
          <a:noFill/>
          <a:ln w="1079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フローチャート: 代替処理 14">
            <a:extLst>
              <a:ext uri="{FF2B5EF4-FFF2-40B4-BE49-F238E27FC236}">
                <a16:creationId xmlns:a16="http://schemas.microsoft.com/office/drawing/2014/main" id="{621D6B7C-0C3C-1CE3-4EC6-91AFC5CEADE9}"/>
              </a:ext>
            </a:extLst>
          </p:cNvPr>
          <p:cNvSpPr/>
          <p:nvPr/>
        </p:nvSpPr>
        <p:spPr>
          <a:xfrm flipV="1">
            <a:off x="1164566" y="2266895"/>
            <a:ext cx="3866343" cy="61608"/>
          </a:xfrm>
          <a:prstGeom prst="flowChartAlternateProcess">
            <a:avLst/>
          </a:prstGeom>
          <a:noFill/>
          <a:ln w="107950">
            <a:solidFill>
              <a:srgbClr val="FFA500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D11524D2-A927-312B-0E8D-5B441F65A0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10" y="6270137"/>
            <a:ext cx="4736082" cy="57294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163A2933-58DA-5908-F2D0-CCBE3DF141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11" y="4400187"/>
            <a:ext cx="4736082" cy="98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291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97FBE739-8D4B-984F-17AF-A9070E0DE8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" y="0"/>
            <a:ext cx="10951506" cy="4745210"/>
          </a:xfrm>
          <a:prstGeom prst="rect">
            <a:avLst/>
          </a:prstGeom>
        </p:spPr>
      </p:pic>
      <p:sp>
        <p:nvSpPr>
          <p:cNvPr id="4" name="字幕 2">
            <a:extLst>
              <a:ext uri="{FF2B5EF4-FFF2-40B4-BE49-F238E27FC236}">
                <a16:creationId xmlns:a16="http://schemas.microsoft.com/office/drawing/2014/main" id="{65F8B175-5DB6-42BD-9205-03CF529CB37F}"/>
              </a:ext>
            </a:extLst>
          </p:cNvPr>
          <p:cNvSpPr txBox="1">
            <a:spLocks/>
          </p:cNvSpPr>
          <p:nvPr/>
        </p:nvSpPr>
        <p:spPr>
          <a:xfrm>
            <a:off x="6096000" y="1922972"/>
            <a:ext cx="3479338" cy="431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佐藤 元美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997EAB5-960A-4253-B534-8113D6269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5337" y="1717095"/>
            <a:ext cx="2372247" cy="3558372"/>
          </a:xfrm>
          <a:prstGeom prst="rect">
            <a:avLst/>
          </a:prstGeom>
        </p:spPr>
      </p:pic>
      <p:sp>
        <p:nvSpPr>
          <p:cNvPr id="7" name="タイトル 1">
            <a:extLst>
              <a:ext uri="{FF2B5EF4-FFF2-40B4-BE49-F238E27FC236}">
                <a16:creationId xmlns:a16="http://schemas.microsoft.com/office/drawing/2014/main" id="{84D1A2D4-4B96-ED96-B035-43BB354A82BF}"/>
              </a:ext>
            </a:extLst>
          </p:cNvPr>
          <p:cNvSpPr txBox="1">
            <a:spLocks/>
          </p:cNvSpPr>
          <p:nvPr/>
        </p:nvSpPr>
        <p:spPr>
          <a:xfrm>
            <a:off x="721742" y="190712"/>
            <a:ext cx="6904009" cy="11895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ja-JP" altLang="en-US" sz="7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キャスト例</a:t>
            </a:r>
            <a:endParaRPr lang="ja-JP" altLang="en-US" sz="72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11" name="字幕 2">
            <a:extLst>
              <a:ext uri="{FF2B5EF4-FFF2-40B4-BE49-F238E27FC236}">
                <a16:creationId xmlns:a16="http://schemas.microsoft.com/office/drawing/2014/main" id="{2D83CC13-D7EA-FAEF-03F4-5FDE052AA277}"/>
              </a:ext>
            </a:extLst>
          </p:cNvPr>
          <p:cNvSpPr txBox="1">
            <a:spLocks/>
          </p:cNvSpPr>
          <p:nvPr/>
        </p:nvSpPr>
        <p:spPr>
          <a:xfrm>
            <a:off x="6096000" y="2884468"/>
            <a:ext cx="3479338" cy="3966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</a:pPr>
            <a:r>
              <a:rPr lang="ja-JP" altLang="en-US" sz="1600" dirty="0">
                <a:latin typeface="游ゴシック 本文"/>
              </a:rPr>
              <a:t>岩手県出身</a:t>
            </a:r>
          </a:p>
          <a:p>
            <a:pPr>
              <a:lnSpc>
                <a:spcPts val="2200"/>
              </a:lnSpc>
            </a:pPr>
            <a:r>
              <a:rPr lang="ja-JP" altLang="en-US" sz="1600" dirty="0">
                <a:latin typeface="游ゴシック 本文"/>
              </a:rPr>
              <a:t>昭和音楽大学声楽学科　卒業</a:t>
            </a:r>
            <a:br>
              <a:rPr lang="en-US" altLang="ja-JP" sz="1600" dirty="0">
                <a:latin typeface="游ゴシック 本文"/>
              </a:rPr>
            </a:br>
            <a:r>
              <a:rPr lang="ja-JP" altLang="en-US" sz="1600" dirty="0">
                <a:latin typeface="游ゴシック 本文"/>
              </a:rPr>
              <a:t>昭和音楽大学大学院　修了</a:t>
            </a:r>
          </a:p>
          <a:p>
            <a:pPr>
              <a:lnSpc>
                <a:spcPts val="2200"/>
              </a:lnSpc>
            </a:pPr>
            <a:r>
              <a:rPr lang="ja-JP" altLang="en-US" sz="1600" dirty="0">
                <a:latin typeface="游ゴシック 本文"/>
              </a:rPr>
              <a:t>大学院修了後は、</a:t>
            </a:r>
            <a:br>
              <a:rPr lang="en-US" altLang="ja-JP" sz="1600" dirty="0">
                <a:latin typeface="游ゴシック 本文"/>
              </a:rPr>
            </a:br>
            <a:r>
              <a:rPr lang="ja-JP" altLang="en-US" sz="1600" dirty="0">
                <a:latin typeface="游ゴシック 本文"/>
              </a:rPr>
              <a:t>小学校の音楽教諭やイタリアへの</a:t>
            </a:r>
            <a:br>
              <a:rPr lang="en-US" altLang="ja-JP" sz="1600" dirty="0">
                <a:latin typeface="游ゴシック 本文"/>
              </a:rPr>
            </a:br>
            <a:r>
              <a:rPr lang="ja-JP" altLang="en-US" sz="1600" dirty="0">
                <a:latin typeface="游ゴシック 本文"/>
              </a:rPr>
              <a:t>短期留学を経験する。</a:t>
            </a:r>
          </a:p>
          <a:p>
            <a:pPr>
              <a:lnSpc>
                <a:spcPts val="2200"/>
              </a:lnSpc>
            </a:pPr>
            <a:r>
              <a:rPr lang="ja-JP" altLang="en-US" sz="1600" dirty="0">
                <a:latin typeface="游ゴシック 本文"/>
              </a:rPr>
              <a:t>現在はオペラやコンサート、</a:t>
            </a:r>
            <a:br>
              <a:rPr lang="en-US" altLang="ja-JP" sz="1600" dirty="0">
                <a:latin typeface="游ゴシック 本文"/>
              </a:rPr>
            </a:br>
            <a:r>
              <a:rPr lang="ja-JP" altLang="en-US" sz="1600" dirty="0">
                <a:latin typeface="游ゴシック 本文"/>
              </a:rPr>
              <a:t>ボーカル講師等を行っている。</a:t>
            </a:r>
          </a:p>
          <a:p>
            <a:pPr>
              <a:lnSpc>
                <a:spcPts val="2200"/>
              </a:lnSpc>
            </a:pPr>
            <a:r>
              <a:rPr lang="ja-JP" altLang="en-US" sz="1600" dirty="0">
                <a:latin typeface="游ゴシック 本文"/>
              </a:rPr>
              <a:t>好きな動物は猫。趣味はお散歩。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0EE64778-4624-B926-B2D4-F82A219D96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5338" y="-2106103"/>
            <a:ext cx="4143375" cy="402907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BE2F5DA-C865-9267-851F-E0D2AF46BC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010" y="2354771"/>
            <a:ext cx="2701802" cy="326846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85D1B1A6-3459-DB35-02E5-D197E7DBF1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27" y="2372605"/>
            <a:ext cx="2701802" cy="326846"/>
          </a:xfrm>
          <a:prstGeom prst="rect">
            <a:avLst/>
          </a:prstGeom>
        </p:spPr>
      </p:pic>
      <p:sp>
        <p:nvSpPr>
          <p:cNvPr id="9" name="字幕 8">
            <a:extLst>
              <a:ext uri="{FF2B5EF4-FFF2-40B4-BE49-F238E27FC236}">
                <a16:creationId xmlns:a16="http://schemas.microsoft.com/office/drawing/2014/main" id="{C9E1412B-6AAC-FDAC-06AC-ADB3966ED1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33586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図 47">
            <a:extLst>
              <a:ext uri="{FF2B5EF4-FFF2-40B4-BE49-F238E27FC236}">
                <a16:creationId xmlns:a16="http://schemas.microsoft.com/office/drawing/2014/main" id="{1E9F5BF4-47A1-7B6A-BDB3-8E1E68123D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335"/>
            <a:ext cx="10951506" cy="474521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498BF1D-E195-D380-5B3A-A9DAA59A58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0066" y="-1881960"/>
            <a:ext cx="4143375" cy="4029075"/>
          </a:xfrm>
          <a:prstGeom prst="rect">
            <a:avLst/>
          </a:prstGeom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CB6E112F-1484-EA47-283C-1BB8E0B0004D}"/>
              </a:ext>
            </a:extLst>
          </p:cNvPr>
          <p:cNvSpPr txBox="1">
            <a:spLocks/>
          </p:cNvSpPr>
          <p:nvPr/>
        </p:nvSpPr>
        <p:spPr>
          <a:xfrm>
            <a:off x="721742" y="190712"/>
            <a:ext cx="6904009" cy="11895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ja-JP" altLang="en-US" sz="7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良質な音楽</a:t>
            </a:r>
            <a:endParaRPr lang="ja-JP" altLang="en-US" sz="72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11" name="字幕 2">
            <a:extLst>
              <a:ext uri="{FF2B5EF4-FFF2-40B4-BE49-F238E27FC236}">
                <a16:creationId xmlns:a16="http://schemas.microsoft.com/office/drawing/2014/main" id="{AD8172A6-7B7D-9D11-4A1C-5A0EE3FC394C}"/>
              </a:ext>
            </a:extLst>
          </p:cNvPr>
          <p:cNvSpPr txBox="1">
            <a:spLocks/>
          </p:cNvSpPr>
          <p:nvPr/>
        </p:nvSpPr>
        <p:spPr>
          <a:xfrm>
            <a:off x="6148387" y="1517741"/>
            <a:ext cx="6248400" cy="734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良質な音楽を提供</a:t>
            </a:r>
            <a:endParaRPr lang="en-US" altLang="ja-JP" sz="40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7" name="字幕 2">
            <a:extLst>
              <a:ext uri="{FF2B5EF4-FFF2-40B4-BE49-F238E27FC236}">
                <a16:creationId xmlns:a16="http://schemas.microsoft.com/office/drawing/2014/main" id="{DCF18004-335B-0BB7-C9DD-D23395D3094C}"/>
              </a:ext>
            </a:extLst>
          </p:cNvPr>
          <p:cNvSpPr txBox="1">
            <a:spLocks/>
          </p:cNvSpPr>
          <p:nvPr/>
        </p:nvSpPr>
        <p:spPr>
          <a:xfrm>
            <a:off x="6148387" y="2325625"/>
            <a:ext cx="6096000" cy="4029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ja-JP" altLang="en-US" sz="2000" dirty="0"/>
              <a:t>コンサートロビーは、</a:t>
            </a:r>
            <a:br>
              <a:rPr lang="en-US" altLang="ja-JP" sz="2000" dirty="0"/>
            </a:br>
            <a:r>
              <a:rPr lang="ja-JP" altLang="en-US" sz="2000" dirty="0"/>
              <a:t>音楽の腕はもちろん、人として信用できる演奏家をお客様のところに送り出しています。</a:t>
            </a:r>
            <a:endParaRPr lang="en-US" altLang="ja-JP" sz="2000" dirty="0"/>
          </a:p>
          <a:p>
            <a:pPr>
              <a:lnSpc>
                <a:spcPct val="150000"/>
              </a:lnSpc>
            </a:pPr>
            <a:r>
              <a:rPr lang="ja-JP" altLang="en-US" sz="2000" dirty="0"/>
              <a:t>心に寄り添う良質な音楽を提供することで</a:t>
            </a:r>
            <a:br>
              <a:rPr lang="en-US" altLang="ja-JP" sz="2000" dirty="0"/>
            </a:br>
            <a:r>
              <a:rPr lang="ja-JP" altLang="en-US" sz="2000" dirty="0"/>
              <a:t>心地よい時間と場所を作り出します。</a:t>
            </a:r>
            <a:endParaRPr lang="en-US" altLang="ja-JP" sz="2000" dirty="0"/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75F9A9F3-E9B8-CE1D-5337-D4C07A812D84}"/>
              </a:ext>
            </a:extLst>
          </p:cNvPr>
          <p:cNvCxnSpPr>
            <a:cxnSpLocks/>
          </p:cNvCxnSpPr>
          <p:nvPr/>
        </p:nvCxnSpPr>
        <p:spPr>
          <a:xfrm>
            <a:off x="8804377" y="3258688"/>
            <a:ext cx="3091449" cy="0"/>
          </a:xfrm>
          <a:prstGeom prst="line">
            <a:avLst/>
          </a:prstGeom>
          <a:ln w="98425" cap="rnd">
            <a:solidFill>
              <a:srgbClr val="FFA5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EC88482D-D440-D6E0-32DC-6431029E28D0}"/>
              </a:ext>
            </a:extLst>
          </p:cNvPr>
          <p:cNvCxnSpPr>
            <a:cxnSpLocks/>
          </p:cNvCxnSpPr>
          <p:nvPr/>
        </p:nvCxnSpPr>
        <p:spPr>
          <a:xfrm>
            <a:off x="6802561" y="4298219"/>
            <a:ext cx="2798639" cy="0"/>
          </a:xfrm>
          <a:prstGeom prst="line">
            <a:avLst/>
          </a:prstGeom>
          <a:ln w="98425" cap="rnd">
            <a:solidFill>
              <a:srgbClr val="FFA5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図 54">
            <a:extLst>
              <a:ext uri="{FF2B5EF4-FFF2-40B4-BE49-F238E27FC236}">
                <a16:creationId xmlns:a16="http://schemas.microsoft.com/office/drawing/2014/main" id="{015E3122-1AEC-7FD0-50BD-0EBDA93123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2098" y="2183896"/>
            <a:ext cx="2600058" cy="540313"/>
          </a:xfrm>
          <a:prstGeom prst="rect">
            <a:avLst/>
          </a:prstGeom>
        </p:spPr>
      </p:pic>
      <p:pic>
        <p:nvPicPr>
          <p:cNvPr id="57" name="図 56">
            <a:extLst>
              <a:ext uri="{FF2B5EF4-FFF2-40B4-BE49-F238E27FC236}">
                <a16:creationId xmlns:a16="http://schemas.microsoft.com/office/drawing/2014/main" id="{1A10E845-B688-11A3-AD47-55A229E901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110" y="5432248"/>
            <a:ext cx="2600058" cy="314538"/>
          </a:xfrm>
          <a:prstGeom prst="rect">
            <a:avLst/>
          </a:prstGeom>
        </p:spPr>
      </p:pic>
      <p:sp>
        <p:nvSpPr>
          <p:cNvPr id="12" name="字幕 2">
            <a:extLst>
              <a:ext uri="{FF2B5EF4-FFF2-40B4-BE49-F238E27FC236}">
                <a16:creationId xmlns:a16="http://schemas.microsoft.com/office/drawing/2014/main" id="{92628179-52A0-B250-7B43-3862BD9DB857}"/>
              </a:ext>
            </a:extLst>
          </p:cNvPr>
          <p:cNvSpPr txBox="1">
            <a:spLocks/>
          </p:cNvSpPr>
          <p:nvPr/>
        </p:nvSpPr>
        <p:spPr>
          <a:xfrm>
            <a:off x="11502" y="1517741"/>
            <a:ext cx="6084498" cy="734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音楽が持つ力</a:t>
            </a:r>
            <a:endParaRPr lang="en-US" altLang="ja-JP" sz="40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9" name="字幕 2">
            <a:extLst>
              <a:ext uri="{FF2B5EF4-FFF2-40B4-BE49-F238E27FC236}">
                <a16:creationId xmlns:a16="http://schemas.microsoft.com/office/drawing/2014/main" id="{49D508A9-602D-42A6-4993-0EEA700D3C17}"/>
              </a:ext>
            </a:extLst>
          </p:cNvPr>
          <p:cNvSpPr txBox="1">
            <a:spLocks/>
          </p:cNvSpPr>
          <p:nvPr/>
        </p:nvSpPr>
        <p:spPr>
          <a:xfrm>
            <a:off x="11502" y="2325624"/>
            <a:ext cx="7074568" cy="4029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76425" indent="-1779588" algn="l">
              <a:lnSpc>
                <a:spcPct val="150000"/>
              </a:lnSpc>
            </a:pPr>
            <a:r>
              <a:rPr lang="ja-JP" altLang="en-US" sz="2000" b="1" dirty="0"/>
              <a:t>心と身体に作用　　　</a:t>
            </a:r>
            <a:r>
              <a:rPr lang="ja-JP" altLang="en-US" sz="2000" dirty="0"/>
              <a:t>感情、知覚、認知を活性化</a:t>
            </a:r>
            <a:br>
              <a:rPr lang="en-US" altLang="ja-JP" sz="2000" dirty="0"/>
            </a:br>
            <a:r>
              <a:rPr lang="ja-JP" altLang="en-US" sz="2000" dirty="0"/>
              <a:t>　　　興奮、鎮静、リラックス</a:t>
            </a:r>
            <a:endParaRPr lang="en-US" altLang="ja-JP" sz="2000" dirty="0"/>
          </a:p>
          <a:p>
            <a:pPr marL="1876425" indent="-1779588" algn="l">
              <a:lnSpc>
                <a:spcPct val="150000"/>
              </a:lnSpc>
            </a:pPr>
            <a:r>
              <a:rPr lang="ja-JP" altLang="en-US" sz="2000" b="1" dirty="0"/>
              <a:t>昔の思い出が甦る　　</a:t>
            </a:r>
            <a:r>
              <a:rPr lang="ja-JP" altLang="en-US" sz="2000" dirty="0"/>
              <a:t>青春時代を思い出す</a:t>
            </a:r>
            <a:br>
              <a:rPr lang="en-US" altLang="ja-JP" sz="2000" dirty="0"/>
            </a:br>
            <a:r>
              <a:rPr lang="ja-JP" altLang="en-US" sz="2000" dirty="0"/>
              <a:t>　　　楽しい思い出で明るくなる</a:t>
            </a:r>
            <a:endParaRPr lang="en-US" altLang="ja-JP" sz="2000" dirty="0"/>
          </a:p>
          <a:p>
            <a:pPr marL="2149475" indent="-2052638" algn="l">
              <a:lnSpc>
                <a:spcPct val="150000"/>
              </a:lnSpc>
            </a:pPr>
            <a:r>
              <a:rPr lang="ja-JP" altLang="en-US" sz="2000" b="1" dirty="0"/>
              <a:t>音楽を共に楽しむ　　</a:t>
            </a:r>
            <a:r>
              <a:rPr lang="ja-JP" altLang="en-US" sz="2000" dirty="0"/>
              <a:t>親密感や仲間意識が芽生える</a:t>
            </a:r>
            <a:endParaRPr lang="en-US" altLang="ja-JP" sz="2000" dirty="0"/>
          </a:p>
          <a:p>
            <a:pPr marL="2149475" indent="-2052638" algn="l">
              <a:lnSpc>
                <a:spcPct val="150000"/>
              </a:lnSpc>
            </a:pPr>
            <a:r>
              <a:rPr lang="ja-JP" altLang="en-US" sz="2000" b="1" dirty="0"/>
              <a:t>音楽と気分が繋がる　</a:t>
            </a:r>
            <a:r>
              <a:rPr lang="ja-JP" altLang="en-US" sz="2000" dirty="0"/>
              <a:t>演奏会の楽しい体験の記憶が</a:t>
            </a:r>
            <a:br>
              <a:rPr lang="en-US" altLang="ja-JP" sz="2000" dirty="0"/>
            </a:br>
            <a:r>
              <a:rPr lang="ja-JP" altLang="en-US" sz="2000" dirty="0"/>
              <a:t>　　気分を切り替えるスイッチに　　</a:t>
            </a:r>
            <a:endParaRPr lang="en-US" altLang="ja-JP" sz="2000" dirty="0"/>
          </a:p>
        </p:txBody>
      </p: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4D7539B2-FEAC-6E51-F390-DDA34DBF0D61}"/>
              </a:ext>
            </a:extLst>
          </p:cNvPr>
          <p:cNvCxnSpPr>
            <a:cxnSpLocks/>
          </p:cNvCxnSpPr>
          <p:nvPr/>
        </p:nvCxnSpPr>
        <p:spPr>
          <a:xfrm>
            <a:off x="176720" y="2813813"/>
            <a:ext cx="1824004" cy="0"/>
          </a:xfrm>
          <a:prstGeom prst="line">
            <a:avLst/>
          </a:prstGeom>
          <a:ln w="98425" cap="rnd">
            <a:solidFill>
              <a:srgbClr val="FFA5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06C2F550-FBD7-2392-D335-0DD443D5CE6C}"/>
              </a:ext>
            </a:extLst>
          </p:cNvPr>
          <p:cNvCxnSpPr>
            <a:cxnSpLocks/>
          </p:cNvCxnSpPr>
          <p:nvPr/>
        </p:nvCxnSpPr>
        <p:spPr>
          <a:xfrm>
            <a:off x="235205" y="5473333"/>
            <a:ext cx="2230739" cy="0"/>
          </a:xfrm>
          <a:prstGeom prst="line">
            <a:avLst/>
          </a:prstGeom>
          <a:ln w="98425" cap="rnd">
            <a:solidFill>
              <a:srgbClr val="FFA5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>
            <a:extLst>
              <a:ext uri="{FF2B5EF4-FFF2-40B4-BE49-F238E27FC236}">
                <a16:creationId xmlns:a16="http://schemas.microsoft.com/office/drawing/2014/main" id="{CC26C4CF-9DA3-3C7F-B7C4-8E06F1A76FE8}"/>
              </a:ext>
            </a:extLst>
          </p:cNvPr>
          <p:cNvCxnSpPr>
            <a:cxnSpLocks/>
          </p:cNvCxnSpPr>
          <p:nvPr/>
        </p:nvCxnSpPr>
        <p:spPr>
          <a:xfrm>
            <a:off x="236919" y="3841499"/>
            <a:ext cx="1972351" cy="0"/>
          </a:xfrm>
          <a:prstGeom prst="line">
            <a:avLst/>
          </a:prstGeom>
          <a:ln w="98425" cap="rnd">
            <a:solidFill>
              <a:srgbClr val="FFA5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29F029CB-34EC-C5AC-E212-1BE9A632FC3F}"/>
              </a:ext>
            </a:extLst>
          </p:cNvPr>
          <p:cNvCxnSpPr>
            <a:cxnSpLocks/>
          </p:cNvCxnSpPr>
          <p:nvPr/>
        </p:nvCxnSpPr>
        <p:spPr>
          <a:xfrm>
            <a:off x="235205" y="4898610"/>
            <a:ext cx="1958023" cy="0"/>
          </a:xfrm>
          <a:prstGeom prst="line">
            <a:avLst/>
          </a:prstGeom>
          <a:ln w="98425" cap="rnd">
            <a:solidFill>
              <a:srgbClr val="FFA5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図 57">
            <a:extLst>
              <a:ext uri="{FF2B5EF4-FFF2-40B4-BE49-F238E27FC236}">
                <a16:creationId xmlns:a16="http://schemas.microsoft.com/office/drawing/2014/main" id="{E2ADC75C-7555-9729-3F8B-CC02B97022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463" y="2183896"/>
            <a:ext cx="2600058" cy="540313"/>
          </a:xfrm>
          <a:prstGeom prst="rect">
            <a:avLst/>
          </a:prstGeom>
        </p:spPr>
      </p:pic>
      <p:pic>
        <p:nvPicPr>
          <p:cNvPr id="59" name="図 58">
            <a:extLst>
              <a:ext uri="{FF2B5EF4-FFF2-40B4-BE49-F238E27FC236}">
                <a16:creationId xmlns:a16="http://schemas.microsoft.com/office/drawing/2014/main" id="{281637BD-C955-7717-496B-B5A3DF4F98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02" y="5936904"/>
            <a:ext cx="2600058" cy="314538"/>
          </a:xfrm>
          <a:prstGeom prst="rect">
            <a:avLst/>
          </a:prstGeom>
        </p:spPr>
      </p:pic>
      <p:sp>
        <p:nvSpPr>
          <p:cNvPr id="44" name="字幕 2">
            <a:extLst>
              <a:ext uri="{FF2B5EF4-FFF2-40B4-BE49-F238E27FC236}">
                <a16:creationId xmlns:a16="http://schemas.microsoft.com/office/drawing/2014/main" id="{28C74587-4ED4-5B84-2E5B-2D12E0D45BEC}"/>
              </a:ext>
            </a:extLst>
          </p:cNvPr>
          <p:cNvSpPr txBox="1">
            <a:spLocks/>
          </p:cNvSpPr>
          <p:nvPr/>
        </p:nvSpPr>
        <p:spPr>
          <a:xfrm rot="20573499">
            <a:off x="3992191" y="965334"/>
            <a:ext cx="6248400" cy="734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0" dirty="0">
                <a:solidFill>
                  <a:srgbClr val="FF8C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プロが</a:t>
            </a:r>
            <a:endParaRPr lang="en-US" altLang="ja-JP" sz="4000" dirty="0">
              <a:solidFill>
                <a:srgbClr val="FF8C0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6377D643-FE20-9E2E-6D64-07FD4A8DB2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581" y="5272974"/>
            <a:ext cx="862957" cy="1540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048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図 47">
            <a:extLst>
              <a:ext uri="{FF2B5EF4-FFF2-40B4-BE49-F238E27FC236}">
                <a16:creationId xmlns:a16="http://schemas.microsoft.com/office/drawing/2014/main" id="{1E9F5BF4-47A1-7B6A-BDB3-8E1E68123D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" y="0"/>
            <a:ext cx="10951506" cy="474521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498BF1D-E195-D380-5B3A-A9DAA59A58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6349" y="-1349374"/>
            <a:ext cx="4143375" cy="4029075"/>
          </a:xfrm>
          <a:prstGeom prst="rect">
            <a:avLst/>
          </a:prstGeom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CB6E112F-1484-EA47-283C-1BB8E0B0004D}"/>
              </a:ext>
            </a:extLst>
          </p:cNvPr>
          <p:cNvSpPr txBox="1">
            <a:spLocks/>
          </p:cNvSpPr>
          <p:nvPr/>
        </p:nvSpPr>
        <p:spPr>
          <a:xfrm>
            <a:off x="721742" y="190712"/>
            <a:ext cx="6904009" cy="11895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ja-JP" altLang="en-US" sz="7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メリット</a:t>
            </a:r>
            <a:endParaRPr lang="ja-JP" altLang="en-US" sz="72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11" name="字幕 2">
            <a:extLst>
              <a:ext uri="{FF2B5EF4-FFF2-40B4-BE49-F238E27FC236}">
                <a16:creationId xmlns:a16="http://schemas.microsoft.com/office/drawing/2014/main" id="{AD8172A6-7B7D-9D11-4A1C-5A0EE3FC394C}"/>
              </a:ext>
            </a:extLst>
          </p:cNvPr>
          <p:cNvSpPr txBox="1">
            <a:spLocks/>
          </p:cNvSpPr>
          <p:nvPr/>
        </p:nvSpPr>
        <p:spPr>
          <a:xfrm>
            <a:off x="0" y="1871817"/>
            <a:ext cx="6248400" cy="734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利用者様</a:t>
            </a:r>
            <a:endParaRPr lang="en-US" altLang="ja-JP" sz="40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12" name="字幕 2">
            <a:extLst>
              <a:ext uri="{FF2B5EF4-FFF2-40B4-BE49-F238E27FC236}">
                <a16:creationId xmlns:a16="http://schemas.microsoft.com/office/drawing/2014/main" id="{92628179-52A0-B250-7B43-3862BD9DB857}"/>
              </a:ext>
            </a:extLst>
          </p:cNvPr>
          <p:cNvSpPr txBox="1">
            <a:spLocks/>
          </p:cNvSpPr>
          <p:nvPr/>
        </p:nvSpPr>
        <p:spPr>
          <a:xfrm>
            <a:off x="6096000" y="1871817"/>
            <a:ext cx="6084498" cy="734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施設者様</a:t>
            </a:r>
            <a:endParaRPr lang="en-US" altLang="ja-JP" sz="40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82308767-3F3D-0A45-FD63-B21FBCDA863A}"/>
              </a:ext>
            </a:extLst>
          </p:cNvPr>
          <p:cNvGrpSpPr/>
          <p:nvPr/>
        </p:nvGrpSpPr>
        <p:grpSpPr>
          <a:xfrm>
            <a:off x="0" y="2679701"/>
            <a:ext cx="6096000" cy="4029075"/>
            <a:chOff x="0" y="2679701"/>
            <a:chExt cx="6096000" cy="4029075"/>
          </a:xfrm>
        </p:grpSpPr>
        <p:sp>
          <p:nvSpPr>
            <p:cNvPr id="7" name="字幕 2">
              <a:extLst>
                <a:ext uri="{FF2B5EF4-FFF2-40B4-BE49-F238E27FC236}">
                  <a16:creationId xmlns:a16="http://schemas.microsoft.com/office/drawing/2014/main" id="{DCF18004-335B-0BB7-C9DD-D23395D3094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79701"/>
              <a:ext cx="6096000" cy="402907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339850" indent="-623888" algn="l">
                <a:lnSpc>
                  <a:spcPct val="150000"/>
                </a:lnSpc>
              </a:pPr>
              <a:r>
                <a:rPr lang="ja-JP" altLang="en-US" sz="2000" dirty="0"/>
                <a:t>・利用者様の</a:t>
              </a:r>
              <a:r>
                <a:rPr lang="ja-JP" altLang="en-US" sz="2000" b="1" dirty="0"/>
                <a:t>定期的な楽しみ</a:t>
              </a:r>
              <a:r>
                <a:rPr lang="ja-JP" altLang="en-US" sz="2000" dirty="0"/>
                <a:t>になる</a:t>
              </a:r>
              <a:endParaRPr lang="en-US" altLang="ja-JP" sz="2000" dirty="0"/>
            </a:p>
            <a:p>
              <a:pPr marL="1339850" indent="-623888" algn="l">
                <a:lnSpc>
                  <a:spcPct val="150000"/>
                </a:lnSpc>
              </a:pPr>
              <a:r>
                <a:rPr lang="ja-JP" altLang="en-US" sz="2000" dirty="0"/>
                <a:t>・本格的な音楽に触れ、</a:t>
              </a:r>
              <a:r>
                <a:rPr lang="ja-JP" altLang="en-US" sz="2000" b="1" dirty="0"/>
                <a:t>刺激を受ける</a:t>
              </a:r>
              <a:endParaRPr lang="en-US" altLang="ja-JP" sz="2000" b="1" dirty="0"/>
            </a:p>
            <a:p>
              <a:pPr marL="1339850" indent="-623888" algn="l">
                <a:lnSpc>
                  <a:spcPct val="150000"/>
                </a:lnSpc>
              </a:pPr>
              <a:r>
                <a:rPr lang="ja-JP" altLang="en-US" sz="2000" dirty="0"/>
                <a:t>・非日常なイベントで</a:t>
              </a:r>
              <a:r>
                <a:rPr lang="ja-JP" altLang="en-US" sz="2000" b="1" dirty="0"/>
                <a:t>メリハリがつく</a:t>
              </a:r>
              <a:endParaRPr lang="en-US" altLang="ja-JP" sz="2000" b="1" dirty="0"/>
            </a:p>
            <a:p>
              <a:pPr marL="1339850" indent="-623888" algn="l">
                <a:lnSpc>
                  <a:spcPct val="150000"/>
                </a:lnSpc>
              </a:pPr>
              <a:r>
                <a:rPr lang="ja-JP" altLang="en-US" sz="2000" dirty="0"/>
                <a:t>・</a:t>
              </a:r>
              <a:r>
                <a:rPr lang="ja-JP" altLang="en-US" sz="2000" b="1" dirty="0"/>
                <a:t>プロと一緒に歌う</a:t>
              </a:r>
              <a:r>
                <a:rPr lang="ja-JP" altLang="en-US" sz="2000" dirty="0"/>
                <a:t>ことも出来る</a:t>
              </a:r>
              <a:endParaRPr lang="en-US" altLang="ja-JP" sz="2000" dirty="0"/>
            </a:p>
            <a:p>
              <a:pPr marL="1339850" indent="-623888" algn="l">
                <a:lnSpc>
                  <a:spcPct val="150000"/>
                </a:lnSpc>
              </a:pPr>
              <a:r>
                <a:rPr lang="ja-JP" altLang="en-US" sz="2000" dirty="0"/>
                <a:t>・</a:t>
              </a:r>
              <a:r>
                <a:rPr lang="ja-JP" altLang="en-US" sz="2000" b="1" dirty="0"/>
                <a:t>家族に負担なくイベント</a:t>
              </a:r>
              <a:r>
                <a:rPr lang="ja-JP" altLang="en-US" sz="2000" dirty="0"/>
                <a:t>を共有できる</a:t>
              </a:r>
              <a:endParaRPr lang="en-US" altLang="ja-JP" sz="2000" dirty="0"/>
            </a:p>
          </p:txBody>
        </p:sp>
        <p:cxnSp>
          <p:nvCxnSpPr>
            <p:cNvPr id="16" name="直線コネクタ 15">
              <a:extLst>
                <a:ext uri="{FF2B5EF4-FFF2-40B4-BE49-F238E27FC236}">
                  <a16:creationId xmlns:a16="http://schemas.microsoft.com/office/drawing/2014/main" id="{FF4D2FB8-8A68-4D3E-92E7-E9F04C884942}"/>
                </a:ext>
              </a:extLst>
            </p:cNvPr>
            <p:cNvCxnSpPr/>
            <p:nvPr/>
          </p:nvCxnSpPr>
          <p:spPr>
            <a:xfrm>
              <a:off x="2340318" y="3151847"/>
              <a:ext cx="1731146" cy="0"/>
            </a:xfrm>
            <a:prstGeom prst="line">
              <a:avLst/>
            </a:prstGeom>
            <a:ln w="98425" cap="rnd">
              <a:solidFill>
                <a:srgbClr val="FFA5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コネクタ 16">
              <a:extLst>
                <a:ext uri="{FF2B5EF4-FFF2-40B4-BE49-F238E27FC236}">
                  <a16:creationId xmlns:a16="http://schemas.microsoft.com/office/drawing/2014/main" id="{F1030FA7-35B6-2AAC-C214-5F4FE4045C88}"/>
                </a:ext>
              </a:extLst>
            </p:cNvPr>
            <p:cNvCxnSpPr>
              <a:cxnSpLocks/>
            </p:cNvCxnSpPr>
            <p:nvPr/>
          </p:nvCxnSpPr>
          <p:spPr>
            <a:xfrm>
              <a:off x="3590333" y="3747306"/>
              <a:ext cx="1528422" cy="0"/>
            </a:xfrm>
            <a:prstGeom prst="line">
              <a:avLst/>
            </a:prstGeom>
            <a:ln w="98425" cap="rnd">
              <a:solidFill>
                <a:srgbClr val="FFA5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75F9A9F3-E9B8-CE1D-5337-D4C07A812D84}"/>
                </a:ext>
              </a:extLst>
            </p:cNvPr>
            <p:cNvCxnSpPr>
              <a:cxnSpLocks/>
            </p:cNvCxnSpPr>
            <p:nvPr/>
          </p:nvCxnSpPr>
          <p:spPr>
            <a:xfrm>
              <a:off x="3384223" y="4323912"/>
              <a:ext cx="1734532" cy="0"/>
            </a:xfrm>
            <a:prstGeom prst="line">
              <a:avLst/>
            </a:prstGeom>
            <a:ln w="98425" cap="rnd">
              <a:solidFill>
                <a:srgbClr val="FFA5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コネクタ 21">
              <a:extLst>
                <a:ext uri="{FF2B5EF4-FFF2-40B4-BE49-F238E27FC236}">
                  <a16:creationId xmlns:a16="http://schemas.microsoft.com/office/drawing/2014/main" id="{E31D9A22-CEE4-9A95-DE2E-435901F99896}"/>
                </a:ext>
              </a:extLst>
            </p:cNvPr>
            <p:cNvCxnSpPr>
              <a:cxnSpLocks/>
            </p:cNvCxnSpPr>
            <p:nvPr/>
          </p:nvCxnSpPr>
          <p:spPr>
            <a:xfrm>
              <a:off x="1085654" y="4909945"/>
              <a:ext cx="1978057" cy="0"/>
            </a:xfrm>
            <a:prstGeom prst="line">
              <a:avLst/>
            </a:prstGeom>
            <a:ln w="98425" cap="rnd">
              <a:solidFill>
                <a:srgbClr val="FFA5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コネクタ 23">
              <a:extLst>
                <a:ext uri="{FF2B5EF4-FFF2-40B4-BE49-F238E27FC236}">
                  <a16:creationId xmlns:a16="http://schemas.microsoft.com/office/drawing/2014/main" id="{EC88482D-D440-D6E0-32DC-6431029E28D0}"/>
                </a:ext>
              </a:extLst>
            </p:cNvPr>
            <p:cNvCxnSpPr>
              <a:cxnSpLocks/>
            </p:cNvCxnSpPr>
            <p:nvPr/>
          </p:nvCxnSpPr>
          <p:spPr>
            <a:xfrm>
              <a:off x="1018095" y="5505404"/>
              <a:ext cx="2790334" cy="0"/>
            </a:xfrm>
            <a:prstGeom prst="line">
              <a:avLst/>
            </a:prstGeom>
            <a:ln w="98425" cap="rnd">
              <a:solidFill>
                <a:srgbClr val="FFA5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図 30">
            <a:extLst>
              <a:ext uri="{FF2B5EF4-FFF2-40B4-BE49-F238E27FC236}">
                <a16:creationId xmlns:a16="http://schemas.microsoft.com/office/drawing/2014/main" id="{3C75EBA6-6A7E-BC35-6A0E-E07D53DC14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774" y="5182191"/>
            <a:ext cx="2286000" cy="1600145"/>
          </a:xfrm>
          <a:prstGeom prst="rect">
            <a:avLst/>
          </a:prstGeom>
        </p:spPr>
      </p:pic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DFDDD02E-9444-5AFA-F9B5-6BC48AB4F61F}"/>
              </a:ext>
            </a:extLst>
          </p:cNvPr>
          <p:cNvGrpSpPr/>
          <p:nvPr/>
        </p:nvGrpSpPr>
        <p:grpSpPr>
          <a:xfrm>
            <a:off x="6096000" y="2679700"/>
            <a:ext cx="6084498" cy="4029075"/>
            <a:chOff x="6096000" y="2679700"/>
            <a:chExt cx="6084498" cy="4029075"/>
          </a:xfrm>
        </p:grpSpPr>
        <p:sp>
          <p:nvSpPr>
            <p:cNvPr id="9" name="字幕 2">
              <a:extLst>
                <a:ext uri="{FF2B5EF4-FFF2-40B4-BE49-F238E27FC236}">
                  <a16:creationId xmlns:a16="http://schemas.microsoft.com/office/drawing/2014/main" id="{49D508A9-602D-42A6-4993-0EEA700D3C17}"/>
                </a:ext>
              </a:extLst>
            </p:cNvPr>
            <p:cNvSpPr txBox="1">
              <a:spLocks/>
            </p:cNvSpPr>
            <p:nvPr/>
          </p:nvSpPr>
          <p:spPr>
            <a:xfrm>
              <a:off x="6096000" y="2679700"/>
              <a:ext cx="6084498" cy="402907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361950" algn="l">
                <a:lnSpc>
                  <a:spcPct val="150000"/>
                </a:lnSpc>
              </a:pPr>
              <a:r>
                <a:rPr lang="ja-JP" altLang="en-US" sz="2000" dirty="0"/>
                <a:t>・広告に載せることで</a:t>
              </a:r>
              <a:r>
                <a:rPr lang="ja-JP" altLang="en-US" sz="2000" b="1" dirty="0"/>
                <a:t>ブランドが高まる</a:t>
              </a:r>
              <a:endParaRPr lang="en-US" altLang="ja-JP" sz="2000" b="1" dirty="0"/>
            </a:p>
            <a:p>
              <a:pPr indent="361950" algn="l">
                <a:lnSpc>
                  <a:spcPct val="150000"/>
                </a:lnSpc>
              </a:pPr>
              <a:r>
                <a:rPr lang="ja-JP" altLang="en-US" sz="2000" dirty="0"/>
                <a:t>・利用者同士や従業員の</a:t>
              </a:r>
              <a:r>
                <a:rPr lang="ja-JP" altLang="en-US" sz="2000" b="1" dirty="0"/>
                <a:t>共通の話題</a:t>
              </a:r>
              <a:r>
                <a:rPr lang="ja-JP" altLang="en-US" sz="2000" dirty="0"/>
                <a:t>になる</a:t>
              </a:r>
              <a:endParaRPr lang="en-US" altLang="ja-JP" sz="2000" dirty="0"/>
            </a:p>
            <a:p>
              <a:pPr indent="361950" algn="l">
                <a:lnSpc>
                  <a:spcPct val="150000"/>
                </a:lnSpc>
              </a:pPr>
              <a:r>
                <a:rPr lang="ja-JP" altLang="en-US" sz="2000" dirty="0"/>
                <a:t>・</a:t>
              </a:r>
              <a:r>
                <a:rPr lang="ja-JP" altLang="en-US" sz="2000" b="1" dirty="0"/>
                <a:t>外出が難しい方へ</a:t>
              </a:r>
              <a:r>
                <a:rPr lang="ja-JP" altLang="en-US" sz="2000" dirty="0"/>
                <a:t>の提案が出来る</a:t>
              </a:r>
              <a:endParaRPr lang="en-US" altLang="ja-JP" sz="2000" dirty="0"/>
            </a:p>
            <a:p>
              <a:pPr indent="361950" algn="l">
                <a:lnSpc>
                  <a:spcPct val="150000"/>
                </a:lnSpc>
              </a:pPr>
              <a:r>
                <a:rPr lang="ja-JP" altLang="en-US" sz="2000" dirty="0"/>
                <a:t>・</a:t>
              </a:r>
              <a:r>
                <a:rPr lang="ja-JP" altLang="en-US" sz="2000" b="1" dirty="0"/>
                <a:t>人的に低コスト</a:t>
              </a:r>
              <a:r>
                <a:rPr lang="ja-JP" altLang="en-US" sz="2000" dirty="0"/>
                <a:t>でイベントを開催</a:t>
              </a:r>
              <a:endParaRPr lang="en-US" altLang="ja-JP" sz="2000" dirty="0"/>
            </a:p>
            <a:p>
              <a:pPr indent="361950" algn="l">
                <a:lnSpc>
                  <a:spcPct val="150000"/>
                </a:lnSpc>
              </a:pPr>
              <a:r>
                <a:rPr lang="ja-JP" altLang="en-US" sz="2000" dirty="0"/>
                <a:t>・</a:t>
              </a:r>
              <a:r>
                <a:rPr lang="ja-JP" altLang="en-US" sz="2000" b="1" dirty="0"/>
                <a:t>人材を雇用することなく</a:t>
              </a:r>
              <a:r>
                <a:rPr lang="ja-JP" altLang="en-US" sz="2000" dirty="0"/>
                <a:t>新しい取り組み</a:t>
              </a:r>
              <a:endParaRPr lang="en-US" altLang="ja-JP" sz="2000" dirty="0"/>
            </a:p>
          </p:txBody>
        </p:sp>
        <p:cxnSp>
          <p:nvCxnSpPr>
            <p:cNvPr id="32" name="直線コネクタ 31">
              <a:extLst>
                <a:ext uri="{FF2B5EF4-FFF2-40B4-BE49-F238E27FC236}">
                  <a16:creationId xmlns:a16="http://schemas.microsoft.com/office/drawing/2014/main" id="{4D7539B2-FEAC-6E51-F390-DDA34DBF0D61}"/>
                </a:ext>
              </a:extLst>
            </p:cNvPr>
            <p:cNvCxnSpPr>
              <a:cxnSpLocks/>
            </p:cNvCxnSpPr>
            <p:nvPr/>
          </p:nvCxnSpPr>
          <p:spPr>
            <a:xfrm>
              <a:off x="9068586" y="3151847"/>
              <a:ext cx="2055043" cy="0"/>
            </a:xfrm>
            <a:prstGeom prst="line">
              <a:avLst/>
            </a:prstGeom>
            <a:ln w="98425" cap="rnd">
              <a:solidFill>
                <a:srgbClr val="FFA5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コネクタ 34">
              <a:extLst>
                <a:ext uri="{FF2B5EF4-FFF2-40B4-BE49-F238E27FC236}">
                  <a16:creationId xmlns:a16="http://schemas.microsoft.com/office/drawing/2014/main" id="{06C2F550-FBD7-2392-D335-0DD443D5CE6C}"/>
                </a:ext>
              </a:extLst>
            </p:cNvPr>
            <p:cNvCxnSpPr>
              <a:cxnSpLocks/>
            </p:cNvCxnSpPr>
            <p:nvPr/>
          </p:nvCxnSpPr>
          <p:spPr>
            <a:xfrm>
              <a:off x="9352961" y="3747306"/>
              <a:ext cx="1318181" cy="0"/>
            </a:xfrm>
            <a:prstGeom prst="line">
              <a:avLst/>
            </a:prstGeom>
            <a:ln w="98425" cap="rnd">
              <a:solidFill>
                <a:srgbClr val="FFA5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コネクタ 36">
              <a:extLst>
                <a:ext uri="{FF2B5EF4-FFF2-40B4-BE49-F238E27FC236}">
                  <a16:creationId xmlns:a16="http://schemas.microsoft.com/office/drawing/2014/main" id="{CC26C4CF-9DA3-3C7F-B7C4-8E06F1A76FE8}"/>
                </a:ext>
              </a:extLst>
            </p:cNvPr>
            <p:cNvCxnSpPr>
              <a:cxnSpLocks/>
            </p:cNvCxnSpPr>
            <p:nvPr/>
          </p:nvCxnSpPr>
          <p:spPr>
            <a:xfrm>
              <a:off x="6818722" y="4323912"/>
              <a:ext cx="2061327" cy="0"/>
            </a:xfrm>
            <a:prstGeom prst="line">
              <a:avLst/>
            </a:prstGeom>
            <a:ln w="98425" cap="rnd">
              <a:solidFill>
                <a:srgbClr val="FFA5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コネクタ 38">
              <a:extLst>
                <a:ext uri="{FF2B5EF4-FFF2-40B4-BE49-F238E27FC236}">
                  <a16:creationId xmlns:a16="http://schemas.microsoft.com/office/drawing/2014/main" id="{AD634A99-8A3F-F5E0-4142-140F146E39AB}"/>
                </a:ext>
              </a:extLst>
            </p:cNvPr>
            <p:cNvCxnSpPr>
              <a:cxnSpLocks/>
            </p:cNvCxnSpPr>
            <p:nvPr/>
          </p:nvCxnSpPr>
          <p:spPr>
            <a:xfrm>
              <a:off x="6818722" y="4909945"/>
              <a:ext cx="1712536" cy="0"/>
            </a:xfrm>
            <a:prstGeom prst="line">
              <a:avLst/>
            </a:prstGeom>
            <a:ln w="98425" cap="rnd">
              <a:solidFill>
                <a:srgbClr val="FFA5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コネクタ 40">
              <a:extLst>
                <a:ext uri="{FF2B5EF4-FFF2-40B4-BE49-F238E27FC236}">
                  <a16:creationId xmlns:a16="http://schemas.microsoft.com/office/drawing/2014/main" id="{29F029CB-34EC-C5AC-E212-1BE9A632FC3F}"/>
                </a:ext>
              </a:extLst>
            </p:cNvPr>
            <p:cNvCxnSpPr>
              <a:cxnSpLocks/>
            </p:cNvCxnSpPr>
            <p:nvPr/>
          </p:nvCxnSpPr>
          <p:spPr>
            <a:xfrm>
              <a:off x="6769483" y="5477275"/>
              <a:ext cx="2761016" cy="0"/>
            </a:xfrm>
            <a:prstGeom prst="line">
              <a:avLst/>
            </a:prstGeom>
            <a:ln w="98425" cap="rnd">
              <a:solidFill>
                <a:srgbClr val="FFA5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5" name="図 54">
            <a:extLst>
              <a:ext uri="{FF2B5EF4-FFF2-40B4-BE49-F238E27FC236}">
                <a16:creationId xmlns:a16="http://schemas.microsoft.com/office/drawing/2014/main" id="{015E3122-1AEC-7FD0-50BD-0EBDA93123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711" y="2537972"/>
            <a:ext cx="2600058" cy="540313"/>
          </a:xfrm>
          <a:prstGeom prst="rect">
            <a:avLst/>
          </a:prstGeom>
        </p:spPr>
      </p:pic>
      <p:pic>
        <p:nvPicPr>
          <p:cNvPr id="57" name="図 56">
            <a:extLst>
              <a:ext uri="{FF2B5EF4-FFF2-40B4-BE49-F238E27FC236}">
                <a16:creationId xmlns:a16="http://schemas.microsoft.com/office/drawing/2014/main" id="{1A10E845-B688-11A3-AD47-55A229E901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50" y="5670140"/>
            <a:ext cx="2600058" cy="314538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E2ADC75C-7555-9729-3F8B-CC02B97022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2961" y="2537972"/>
            <a:ext cx="2600058" cy="540313"/>
          </a:xfrm>
          <a:prstGeom prst="rect">
            <a:avLst/>
          </a:prstGeom>
        </p:spPr>
      </p:pic>
      <p:pic>
        <p:nvPicPr>
          <p:cNvPr id="59" name="図 58">
            <a:extLst>
              <a:ext uri="{FF2B5EF4-FFF2-40B4-BE49-F238E27FC236}">
                <a16:creationId xmlns:a16="http://schemas.microsoft.com/office/drawing/2014/main" id="{281637BD-C955-7717-496B-B5A3DF4F98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5670140"/>
            <a:ext cx="2600058" cy="31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667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8DA7136-9D97-7F24-D830-9D6417ED65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951506" cy="474521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A84408C-6A73-65F0-290F-257A629EAF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560" y="-1813516"/>
            <a:ext cx="4143375" cy="4029075"/>
          </a:xfrm>
          <a:prstGeom prst="rect">
            <a:avLst/>
          </a:prstGeom>
        </p:spPr>
      </p:pic>
      <p:sp>
        <p:nvSpPr>
          <p:cNvPr id="7" name="タイトル 1">
            <a:extLst>
              <a:ext uri="{FF2B5EF4-FFF2-40B4-BE49-F238E27FC236}">
                <a16:creationId xmlns:a16="http://schemas.microsoft.com/office/drawing/2014/main" id="{53525704-E7F3-81E3-BE0D-CF08EB6078C1}"/>
              </a:ext>
            </a:extLst>
          </p:cNvPr>
          <p:cNvSpPr txBox="1">
            <a:spLocks/>
          </p:cNvSpPr>
          <p:nvPr/>
        </p:nvSpPr>
        <p:spPr>
          <a:xfrm>
            <a:off x="721742" y="190712"/>
            <a:ext cx="9388416" cy="118951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7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料金プラン（</a:t>
            </a:r>
            <a:r>
              <a:rPr lang="en-US" altLang="ja-JP" sz="7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2</a:t>
            </a:r>
            <a:r>
              <a:rPr lang="ja-JP" altLang="en-US" sz="7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名</a:t>
            </a:r>
            <a:r>
              <a:rPr lang="en-US" altLang="ja-JP" sz="7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</a:t>
            </a:r>
            <a:r>
              <a:rPr lang="ja-JP" altLang="en-US" sz="7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時間）</a:t>
            </a:r>
          </a:p>
        </p:txBody>
      </p:sp>
      <p:sp>
        <p:nvSpPr>
          <p:cNvPr id="9" name="字幕 2">
            <a:extLst>
              <a:ext uri="{FF2B5EF4-FFF2-40B4-BE49-F238E27FC236}">
                <a16:creationId xmlns:a16="http://schemas.microsoft.com/office/drawing/2014/main" id="{21B03593-31AE-B096-487A-26899862DF37}"/>
              </a:ext>
            </a:extLst>
          </p:cNvPr>
          <p:cNvSpPr txBox="1">
            <a:spLocks/>
          </p:cNvSpPr>
          <p:nvPr/>
        </p:nvSpPr>
        <p:spPr>
          <a:xfrm>
            <a:off x="125361" y="1798978"/>
            <a:ext cx="6096000" cy="734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6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２名１時間プラン</a:t>
            </a:r>
            <a:endParaRPr lang="en-US" altLang="ja-JP" sz="36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12" name="字幕 2">
            <a:extLst>
              <a:ext uri="{FF2B5EF4-FFF2-40B4-BE49-F238E27FC236}">
                <a16:creationId xmlns:a16="http://schemas.microsoft.com/office/drawing/2014/main" id="{9B756678-AC53-4D53-3F66-182B530731D9}"/>
              </a:ext>
            </a:extLst>
          </p:cNvPr>
          <p:cNvSpPr txBox="1">
            <a:spLocks/>
          </p:cNvSpPr>
          <p:nvPr/>
        </p:nvSpPr>
        <p:spPr>
          <a:xfrm>
            <a:off x="125361" y="2808598"/>
            <a:ext cx="6096000" cy="14589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39850" indent="-1339850">
              <a:lnSpc>
                <a:spcPct val="150000"/>
              </a:lnSpc>
            </a:pPr>
            <a:r>
              <a:rPr lang="en-US" altLang="ja-JP" sz="3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22,000</a:t>
            </a:r>
            <a:r>
              <a:rPr lang="ja-JP" altLang="en-US" sz="3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～</a:t>
            </a:r>
            <a:r>
              <a:rPr lang="en-US" altLang="ja-JP" sz="3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33,000</a:t>
            </a:r>
            <a:r>
              <a:rPr lang="ja-JP" altLang="en-US" sz="3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円</a:t>
            </a:r>
            <a:endParaRPr lang="en-US" altLang="ja-JP" sz="32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4DF8604E-121C-7B33-45F3-6C7C59249B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539" y="2289019"/>
            <a:ext cx="3703644" cy="893180"/>
          </a:xfrm>
          <a:prstGeom prst="rect">
            <a:avLst/>
          </a:prstGeom>
        </p:spPr>
      </p:pic>
      <p:sp>
        <p:nvSpPr>
          <p:cNvPr id="11" name="字幕 2">
            <a:extLst>
              <a:ext uri="{FF2B5EF4-FFF2-40B4-BE49-F238E27FC236}">
                <a16:creationId xmlns:a16="http://schemas.microsoft.com/office/drawing/2014/main" id="{2D575A46-A6A7-B81F-DAC5-94CEBA5383C4}"/>
              </a:ext>
            </a:extLst>
          </p:cNvPr>
          <p:cNvSpPr txBox="1">
            <a:spLocks/>
          </p:cNvSpPr>
          <p:nvPr/>
        </p:nvSpPr>
        <p:spPr>
          <a:xfrm>
            <a:off x="5704292" y="2837584"/>
            <a:ext cx="6096000" cy="28905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39850" indent="-1339850">
              <a:lnSpc>
                <a:spcPts val="3000"/>
              </a:lnSpc>
            </a:pPr>
            <a:r>
              <a:rPr lang="ja-JP" altLang="en-US" sz="2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演奏者＋１名：＋</a:t>
            </a:r>
            <a:r>
              <a:rPr lang="en-US" altLang="ja-JP" sz="2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9,000</a:t>
            </a:r>
            <a:r>
              <a:rPr lang="ja-JP" altLang="en-US" sz="2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円</a:t>
            </a:r>
            <a:endParaRPr lang="en-US" altLang="ja-JP" sz="20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marL="1339850" indent="-1339850">
              <a:lnSpc>
                <a:spcPts val="3000"/>
              </a:lnSpc>
            </a:pPr>
            <a:r>
              <a:rPr lang="ja-JP" altLang="en-US" sz="2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リクエスト １曲：＋</a:t>
            </a:r>
            <a:r>
              <a:rPr lang="en-US" altLang="ja-JP" sz="2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1,000</a:t>
            </a:r>
            <a:r>
              <a:rPr lang="ja-JP" altLang="en-US" sz="2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円</a:t>
            </a:r>
            <a:endParaRPr lang="en-US" altLang="ja-JP" sz="20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marL="1339850" indent="-1339850">
              <a:lnSpc>
                <a:spcPts val="3000"/>
              </a:lnSpc>
            </a:pPr>
            <a:r>
              <a:rPr lang="ja-JP" altLang="en-US" sz="2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プチ特別演出：＋</a:t>
            </a:r>
            <a:r>
              <a:rPr lang="en-US" altLang="ja-JP" sz="2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3,000</a:t>
            </a:r>
            <a:r>
              <a:rPr lang="ja-JP" altLang="en-US" sz="2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円</a:t>
            </a:r>
            <a:endParaRPr lang="en-US" altLang="ja-JP" sz="20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marL="1339850" indent="-1339850">
              <a:lnSpc>
                <a:spcPts val="3000"/>
              </a:lnSpc>
            </a:pPr>
            <a:r>
              <a:rPr lang="ja-JP" altLang="en-US" sz="2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ピアノレンタル：別途ご相談</a:t>
            </a:r>
            <a:endParaRPr lang="en-US" altLang="ja-JP" sz="20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marL="1339850" indent="-1339850">
              <a:lnSpc>
                <a:spcPts val="3000"/>
              </a:lnSpc>
            </a:pPr>
            <a:r>
              <a:rPr lang="ja-JP" altLang="en-US" sz="2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その他：別途ご相談</a:t>
            </a:r>
            <a:endParaRPr lang="en-US" altLang="ja-JP" sz="20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marL="1339850" indent="-1339850">
              <a:lnSpc>
                <a:spcPts val="3000"/>
              </a:lnSpc>
            </a:pPr>
            <a:endParaRPr lang="en-US" altLang="ja-JP" sz="20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19" name="字幕 2">
            <a:extLst>
              <a:ext uri="{FF2B5EF4-FFF2-40B4-BE49-F238E27FC236}">
                <a16:creationId xmlns:a16="http://schemas.microsoft.com/office/drawing/2014/main" id="{3921610A-852F-6976-1C1B-7ECC9532659A}"/>
              </a:ext>
            </a:extLst>
          </p:cNvPr>
          <p:cNvSpPr txBox="1">
            <a:spLocks/>
          </p:cNvSpPr>
          <p:nvPr/>
        </p:nvSpPr>
        <p:spPr>
          <a:xfrm>
            <a:off x="5704293" y="1798978"/>
            <a:ext cx="6096000" cy="734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6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オプション</a:t>
            </a:r>
            <a:endParaRPr lang="en-US" altLang="ja-JP" sz="36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AA4DD49D-BF98-4F43-C326-F1CF5EA7FA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429" y="2293108"/>
            <a:ext cx="4038812" cy="83929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889E3E7-BD5A-5887-A1F6-0F824A17DC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835" y="4771493"/>
            <a:ext cx="2566236" cy="181343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573D58F-67E6-2280-7AA7-D6702B575F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41" y="4267546"/>
            <a:ext cx="3630425" cy="1935409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8F551914-A1D5-334A-0726-48E21AFEEFF8}"/>
              </a:ext>
            </a:extLst>
          </p:cNvPr>
          <p:cNvGrpSpPr/>
          <p:nvPr/>
        </p:nvGrpSpPr>
        <p:grpSpPr>
          <a:xfrm>
            <a:off x="4774020" y="4768122"/>
            <a:ext cx="2164476" cy="2051726"/>
            <a:chOff x="539791" y="3841563"/>
            <a:chExt cx="2667500" cy="2667500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7E34D4AA-5177-2A48-AD34-C70DAC2DEC1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791" y="3841563"/>
              <a:ext cx="1333750" cy="1333750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16E52139-CA83-A790-AC9B-9D9E116B4E2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3541" y="3841563"/>
              <a:ext cx="1333750" cy="1333750"/>
            </a:xfrm>
            <a:prstGeom prst="rect">
              <a:avLst/>
            </a:prstGeom>
          </p:spPr>
        </p:pic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D770B20A-ADB0-C0D9-650A-E88AA83AD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740" y="5175313"/>
              <a:ext cx="1333750" cy="1333750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1603C60A-B723-9937-BE14-B2B57878A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3540" y="5174126"/>
              <a:ext cx="1333750" cy="1333750"/>
            </a:xfrm>
            <a:prstGeom prst="rect">
              <a:avLst/>
            </a:prstGeom>
          </p:spPr>
        </p:pic>
      </p:grpSp>
      <p:sp>
        <p:nvSpPr>
          <p:cNvPr id="2" name="字幕 2">
            <a:extLst>
              <a:ext uri="{FF2B5EF4-FFF2-40B4-BE49-F238E27FC236}">
                <a16:creationId xmlns:a16="http://schemas.microsoft.com/office/drawing/2014/main" id="{9B74B426-CFD5-8416-23EF-5EEC0251A448}"/>
              </a:ext>
            </a:extLst>
          </p:cNvPr>
          <p:cNvSpPr txBox="1">
            <a:spLocks/>
          </p:cNvSpPr>
          <p:nvPr/>
        </p:nvSpPr>
        <p:spPr>
          <a:xfrm>
            <a:off x="7567448" y="5830676"/>
            <a:ext cx="4684227" cy="11276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39850" indent="-1339850" algn="l">
              <a:lnSpc>
                <a:spcPts val="3000"/>
              </a:lnSpc>
            </a:pPr>
            <a:r>
              <a:rPr lang="en-US" altLang="ja-JP" sz="1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※</a:t>
            </a:r>
            <a:r>
              <a:rPr lang="ja-JP" altLang="en-US" sz="1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全て税込になります。</a:t>
            </a:r>
            <a:endParaRPr lang="en-US" altLang="ja-JP" sz="14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marL="1339850" indent="-1339850" algn="l">
              <a:lnSpc>
                <a:spcPts val="3000"/>
              </a:lnSpc>
            </a:pPr>
            <a:r>
              <a:rPr lang="en-US" altLang="ja-JP" sz="1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※</a:t>
            </a:r>
            <a:r>
              <a:rPr lang="ja-JP" altLang="en-US" sz="1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オプションは演奏者によって不可な場合があります。</a:t>
            </a:r>
            <a:endParaRPr lang="en-US" altLang="ja-JP" sz="14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04919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C682DF44-5017-B3FC-2BBB-1CBE6CA70B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552" y="4825363"/>
            <a:ext cx="2725988" cy="2032637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199C8E0E-A460-F69E-EA87-FC7C679A20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951506" cy="474521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5AA5437F-55F6-4BDD-5C55-2A1476D664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560" y="-1813516"/>
            <a:ext cx="4143375" cy="4029075"/>
          </a:xfrm>
          <a:prstGeom prst="rect">
            <a:avLst/>
          </a:prstGeom>
        </p:spPr>
      </p:pic>
      <p:sp>
        <p:nvSpPr>
          <p:cNvPr id="21" name="タイトル 1">
            <a:extLst>
              <a:ext uri="{FF2B5EF4-FFF2-40B4-BE49-F238E27FC236}">
                <a16:creationId xmlns:a16="http://schemas.microsoft.com/office/drawing/2014/main" id="{B38CB27B-3D84-C80E-8FE9-6EDA99D70B25}"/>
              </a:ext>
            </a:extLst>
          </p:cNvPr>
          <p:cNvSpPr txBox="1">
            <a:spLocks/>
          </p:cNvSpPr>
          <p:nvPr/>
        </p:nvSpPr>
        <p:spPr>
          <a:xfrm>
            <a:off x="721742" y="190712"/>
            <a:ext cx="9388416" cy="11895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7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流れとお願い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0CBE5B4E-BF7F-19E1-A9AD-24126EEFB3BA}"/>
              </a:ext>
            </a:extLst>
          </p:cNvPr>
          <p:cNvGrpSpPr/>
          <p:nvPr/>
        </p:nvGrpSpPr>
        <p:grpSpPr>
          <a:xfrm>
            <a:off x="721742" y="2215559"/>
            <a:ext cx="4826551" cy="4811853"/>
            <a:chOff x="531786" y="1940759"/>
            <a:chExt cx="5025750" cy="5010445"/>
          </a:xfrm>
        </p:grpSpPr>
        <p:graphicFrame>
          <p:nvGraphicFramePr>
            <p:cNvPr id="2" name="図表 1">
              <a:extLst>
                <a:ext uri="{FF2B5EF4-FFF2-40B4-BE49-F238E27FC236}">
                  <a16:creationId xmlns:a16="http://schemas.microsoft.com/office/drawing/2014/main" id="{C95CC8CE-F16B-0DE8-5AFD-D649B21DE84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88276777"/>
                </p:ext>
              </p:extLst>
            </p:nvPr>
          </p:nvGraphicFramePr>
          <p:xfrm>
            <a:off x="531786" y="1940759"/>
            <a:ext cx="5025750" cy="46179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6" r:lo="rId7" r:qs="rId8" r:cs="rId9"/>
            </a:graphicData>
          </a:graphic>
        </p:graphicFrame>
        <p:graphicFrame>
          <p:nvGraphicFramePr>
            <p:cNvPr id="15" name="図表 14">
              <a:extLst>
                <a:ext uri="{FF2B5EF4-FFF2-40B4-BE49-F238E27FC236}">
                  <a16:creationId xmlns:a16="http://schemas.microsoft.com/office/drawing/2014/main" id="{4781851F-6313-D311-1BAF-93DBFD32805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780588722"/>
                </p:ext>
              </p:extLst>
            </p:nvPr>
          </p:nvGraphicFramePr>
          <p:xfrm>
            <a:off x="3364302" y="1940759"/>
            <a:ext cx="1820173" cy="501044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1" r:lo="rId12" r:qs="rId13" r:cs="rId14"/>
            </a:graphicData>
          </a:graphic>
        </p:graphicFrame>
      </p:grpSp>
      <p:sp>
        <p:nvSpPr>
          <p:cNvPr id="40" name="字幕 2">
            <a:extLst>
              <a:ext uri="{FF2B5EF4-FFF2-40B4-BE49-F238E27FC236}">
                <a16:creationId xmlns:a16="http://schemas.microsoft.com/office/drawing/2014/main" id="{95519E4A-816A-779D-8102-EF3031DA0A32}"/>
              </a:ext>
            </a:extLst>
          </p:cNvPr>
          <p:cNvSpPr txBox="1">
            <a:spLocks/>
          </p:cNvSpPr>
          <p:nvPr/>
        </p:nvSpPr>
        <p:spPr>
          <a:xfrm>
            <a:off x="6026337" y="1485214"/>
            <a:ext cx="6084498" cy="734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お願い</a:t>
            </a:r>
            <a:endParaRPr lang="en-US" altLang="ja-JP" sz="40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42" name="字幕 2">
            <a:extLst>
              <a:ext uri="{FF2B5EF4-FFF2-40B4-BE49-F238E27FC236}">
                <a16:creationId xmlns:a16="http://schemas.microsoft.com/office/drawing/2014/main" id="{080F7890-6C89-B0AD-0791-CF165B4881D6}"/>
              </a:ext>
            </a:extLst>
          </p:cNvPr>
          <p:cNvSpPr txBox="1">
            <a:spLocks/>
          </p:cNvSpPr>
          <p:nvPr/>
        </p:nvSpPr>
        <p:spPr>
          <a:xfrm>
            <a:off x="6096000" y="2529651"/>
            <a:ext cx="6084498" cy="4029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361950" algn="l">
              <a:lnSpc>
                <a:spcPct val="150000"/>
              </a:lnSpc>
            </a:pPr>
            <a:r>
              <a:rPr lang="ja-JP" altLang="en-U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・控室の用意（荷物置き、着替えの場所）</a:t>
            </a:r>
            <a:endParaRPr lang="en-US" altLang="ja-JP" sz="16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indent="361950" algn="l">
              <a:lnSpc>
                <a:spcPct val="150000"/>
              </a:lnSpc>
            </a:pPr>
            <a:r>
              <a:rPr lang="ja-JP" altLang="en-US" sz="2000" dirty="0"/>
              <a:t>・鍵盤楽器の有無、機種と状態、ペダルの有無</a:t>
            </a:r>
            <a:endParaRPr lang="en-US" altLang="ja-JP" sz="2000" dirty="0"/>
          </a:p>
          <a:p>
            <a:pPr indent="361950" algn="l">
              <a:lnSpc>
                <a:spcPct val="150000"/>
              </a:lnSpc>
            </a:pPr>
            <a:r>
              <a:rPr lang="ja-JP" altLang="en-US" sz="2000" dirty="0"/>
              <a:t>・だいたいの広さと人数の確認</a:t>
            </a:r>
            <a:endParaRPr lang="en-US" altLang="ja-JP" sz="2000" dirty="0"/>
          </a:p>
          <a:p>
            <a:pPr indent="361950" algn="l">
              <a:lnSpc>
                <a:spcPct val="150000"/>
              </a:lnSpc>
            </a:pPr>
            <a:r>
              <a:rPr lang="ja-JP" altLang="en-US" sz="2000" dirty="0"/>
              <a:t>・コンセントと延長コードの有無</a:t>
            </a:r>
            <a:endParaRPr lang="en-US" altLang="ja-JP" sz="2000" dirty="0"/>
          </a:p>
          <a:p>
            <a:pPr indent="361950" algn="l">
              <a:lnSpc>
                <a:spcPct val="150000"/>
              </a:lnSpc>
            </a:pPr>
            <a:r>
              <a:rPr lang="ja-JP" altLang="en-US" sz="2000" dirty="0"/>
              <a:t>・キーボード用の机とイスをお借りします。</a:t>
            </a:r>
            <a:endParaRPr lang="en-US" altLang="ja-JP" sz="2000" dirty="0"/>
          </a:p>
          <a:p>
            <a:pPr indent="361950" algn="l">
              <a:lnSpc>
                <a:spcPct val="150000"/>
              </a:lnSpc>
            </a:pPr>
            <a:r>
              <a:rPr lang="ja-JP" altLang="en-US" sz="2000" dirty="0"/>
              <a:t>・施設への入り時間の確認</a:t>
            </a:r>
            <a:endParaRPr lang="en-US" altLang="ja-JP" sz="2000" dirty="0"/>
          </a:p>
          <a:p>
            <a:pPr indent="361950" algn="l">
              <a:lnSpc>
                <a:spcPct val="150000"/>
              </a:lnSpc>
            </a:pPr>
            <a:r>
              <a:rPr lang="ja-JP" altLang="en-US" sz="2000" dirty="0"/>
              <a:t>・</a:t>
            </a:r>
            <a:r>
              <a:rPr lang="en-US" altLang="ja-JP" sz="2000" dirty="0"/>
              <a:t>NG</a:t>
            </a:r>
            <a:r>
              <a:rPr lang="ja-JP" altLang="en-US" sz="2000" dirty="0"/>
              <a:t>事項や突発事案の可能性の情報共有</a:t>
            </a:r>
            <a:endParaRPr lang="en-US" altLang="ja-JP" sz="2000" dirty="0"/>
          </a:p>
        </p:txBody>
      </p:sp>
      <p:sp>
        <p:nvSpPr>
          <p:cNvPr id="48" name="字幕 2">
            <a:extLst>
              <a:ext uri="{FF2B5EF4-FFF2-40B4-BE49-F238E27FC236}">
                <a16:creationId xmlns:a16="http://schemas.microsoft.com/office/drawing/2014/main" id="{1A5C0C26-6E53-AA98-4E56-B46A016266FF}"/>
              </a:ext>
            </a:extLst>
          </p:cNvPr>
          <p:cNvSpPr txBox="1">
            <a:spLocks/>
          </p:cNvSpPr>
          <p:nvPr/>
        </p:nvSpPr>
        <p:spPr>
          <a:xfrm>
            <a:off x="399740" y="1494895"/>
            <a:ext cx="6084498" cy="8379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ご依頼の流れ一例</a:t>
            </a:r>
            <a:endParaRPr lang="en-US" altLang="ja-JP" sz="40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2FE8813C-BDCC-C0A0-91F5-3489F1D5C3A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682" y="2158513"/>
            <a:ext cx="3533657" cy="734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133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F5FE0965-1BDF-D925-9A3A-CA9F609DBB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951506" cy="474521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E6779A4-7D1D-7515-623F-8680A7E952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560" y="-1813516"/>
            <a:ext cx="4143375" cy="4029075"/>
          </a:xfrm>
          <a:prstGeom prst="rect">
            <a:avLst/>
          </a:prstGeom>
        </p:spPr>
      </p:pic>
      <p:sp>
        <p:nvSpPr>
          <p:cNvPr id="9" name="タイトル 1">
            <a:extLst>
              <a:ext uri="{FF2B5EF4-FFF2-40B4-BE49-F238E27FC236}">
                <a16:creationId xmlns:a16="http://schemas.microsoft.com/office/drawing/2014/main" id="{E4FC8F9C-37AD-ECD1-BAE3-46528330C9AB}"/>
              </a:ext>
            </a:extLst>
          </p:cNvPr>
          <p:cNvSpPr txBox="1">
            <a:spLocks/>
          </p:cNvSpPr>
          <p:nvPr/>
        </p:nvSpPr>
        <p:spPr>
          <a:xfrm>
            <a:off x="721742" y="190712"/>
            <a:ext cx="9388416" cy="118951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7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レパートリー紹介</a:t>
            </a:r>
            <a:r>
              <a:rPr lang="en-US" altLang="ja-JP" sz="5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(</a:t>
            </a:r>
            <a:r>
              <a:rPr lang="ja-JP" altLang="en-US" sz="5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一部</a:t>
            </a:r>
            <a:r>
              <a:rPr lang="en-US" altLang="ja-JP" sz="5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)</a:t>
            </a:r>
            <a:endParaRPr lang="ja-JP" altLang="en-US" sz="52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10" name="字幕 2">
            <a:extLst>
              <a:ext uri="{FF2B5EF4-FFF2-40B4-BE49-F238E27FC236}">
                <a16:creationId xmlns:a16="http://schemas.microsoft.com/office/drawing/2014/main" id="{BC3FB2EE-682E-2DC9-D5C2-CF26F52B48ED}"/>
              </a:ext>
            </a:extLst>
          </p:cNvPr>
          <p:cNvSpPr txBox="1">
            <a:spLocks/>
          </p:cNvSpPr>
          <p:nvPr/>
        </p:nvSpPr>
        <p:spPr>
          <a:xfrm>
            <a:off x="-934349" y="1481237"/>
            <a:ext cx="6096000" cy="734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クラシック</a:t>
            </a:r>
            <a:endParaRPr lang="en-US" altLang="ja-JP" sz="32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11" name="字幕 2">
            <a:extLst>
              <a:ext uri="{FF2B5EF4-FFF2-40B4-BE49-F238E27FC236}">
                <a16:creationId xmlns:a16="http://schemas.microsoft.com/office/drawing/2014/main" id="{28A07407-3B20-4A5D-DC76-E9B9C0D91D32}"/>
              </a:ext>
            </a:extLst>
          </p:cNvPr>
          <p:cNvSpPr txBox="1">
            <a:spLocks/>
          </p:cNvSpPr>
          <p:nvPr/>
        </p:nvSpPr>
        <p:spPr>
          <a:xfrm>
            <a:off x="-934349" y="2367157"/>
            <a:ext cx="6096000" cy="3629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ja-JP" altLang="en-US" sz="2000" dirty="0"/>
              <a:t>アヴェ・マリア</a:t>
            </a:r>
            <a:endParaRPr kumimoji="1" lang="ja-JP" altLang="en-US" sz="2000" dirty="0"/>
          </a:p>
          <a:p>
            <a:pPr lvl="0"/>
            <a:r>
              <a:rPr lang="ja-JP" altLang="en-US" sz="2000" dirty="0"/>
              <a:t>アメージンググレイス</a:t>
            </a:r>
          </a:p>
          <a:p>
            <a:pPr lvl="0"/>
            <a:r>
              <a:rPr lang="ja-JP" altLang="en-US" sz="2000" dirty="0"/>
              <a:t>私のお父様</a:t>
            </a:r>
          </a:p>
          <a:p>
            <a:pPr lvl="0"/>
            <a:r>
              <a:rPr lang="ja-JP" altLang="en-US" sz="2000" dirty="0"/>
              <a:t>私を泣かせてください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0E169E6E-00FF-C299-62BC-102A8BD889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26" y="1913475"/>
            <a:ext cx="3533657" cy="734322"/>
          </a:xfrm>
          <a:prstGeom prst="rect">
            <a:avLst/>
          </a:prstGeom>
        </p:spPr>
      </p:pic>
      <p:sp>
        <p:nvSpPr>
          <p:cNvPr id="13" name="字幕 2">
            <a:extLst>
              <a:ext uri="{FF2B5EF4-FFF2-40B4-BE49-F238E27FC236}">
                <a16:creationId xmlns:a16="http://schemas.microsoft.com/office/drawing/2014/main" id="{AAA2B5C8-3FA0-CA71-FF59-B901069CA415}"/>
              </a:ext>
            </a:extLst>
          </p:cNvPr>
          <p:cNvSpPr txBox="1">
            <a:spLocks/>
          </p:cNvSpPr>
          <p:nvPr/>
        </p:nvSpPr>
        <p:spPr>
          <a:xfrm>
            <a:off x="2997494" y="1481237"/>
            <a:ext cx="6096000" cy="734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アニメ</a:t>
            </a:r>
            <a:r>
              <a:rPr lang="en-US" altLang="ja-JP" sz="3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/</a:t>
            </a:r>
            <a:r>
              <a:rPr lang="ja-JP" altLang="en-US" sz="3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ミュージカル</a:t>
            </a:r>
            <a:endParaRPr lang="en-US" altLang="ja-JP" sz="32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14" name="字幕 2">
            <a:extLst>
              <a:ext uri="{FF2B5EF4-FFF2-40B4-BE49-F238E27FC236}">
                <a16:creationId xmlns:a16="http://schemas.microsoft.com/office/drawing/2014/main" id="{9B84126A-B8B5-EEB0-6D25-11607316B7D6}"/>
              </a:ext>
            </a:extLst>
          </p:cNvPr>
          <p:cNvSpPr txBox="1">
            <a:spLocks/>
          </p:cNvSpPr>
          <p:nvPr/>
        </p:nvSpPr>
        <p:spPr>
          <a:xfrm>
            <a:off x="2997494" y="2367157"/>
            <a:ext cx="6096000" cy="3629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ja-JP" altLang="en-US" sz="2000" dirty="0"/>
              <a:t>レット・イット・ゴー</a:t>
            </a:r>
            <a:endParaRPr kumimoji="1" lang="ja-JP" altLang="en-US" sz="2000" dirty="0"/>
          </a:p>
          <a:p>
            <a:pPr lvl="0"/>
            <a:r>
              <a:rPr lang="ja-JP" altLang="en-US" sz="2000" dirty="0"/>
              <a:t>いつも何度でも</a:t>
            </a:r>
          </a:p>
          <a:p>
            <a:pPr lvl="0"/>
            <a:r>
              <a:rPr lang="ja-JP" altLang="en-US" sz="2000" dirty="0"/>
              <a:t>さんぽ</a:t>
            </a:r>
          </a:p>
          <a:p>
            <a:pPr lvl="0"/>
            <a:r>
              <a:rPr lang="ja-JP" altLang="en-US" sz="2000" dirty="0"/>
              <a:t>メモリー（キャッツ）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B1744E0-DA1F-2E8F-E163-AA8D2AE0E9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286" y="1913475"/>
            <a:ext cx="3756497" cy="780630"/>
          </a:xfrm>
          <a:prstGeom prst="rect">
            <a:avLst/>
          </a:prstGeom>
        </p:spPr>
      </p:pic>
      <p:sp>
        <p:nvSpPr>
          <p:cNvPr id="18" name="字幕 2">
            <a:extLst>
              <a:ext uri="{FF2B5EF4-FFF2-40B4-BE49-F238E27FC236}">
                <a16:creationId xmlns:a16="http://schemas.microsoft.com/office/drawing/2014/main" id="{3FEA24AF-2FB8-0956-3072-5450D62D3B18}"/>
              </a:ext>
            </a:extLst>
          </p:cNvPr>
          <p:cNvSpPr txBox="1">
            <a:spLocks/>
          </p:cNvSpPr>
          <p:nvPr/>
        </p:nvSpPr>
        <p:spPr>
          <a:xfrm>
            <a:off x="7062265" y="1481237"/>
            <a:ext cx="6096000" cy="734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歌謡曲</a:t>
            </a:r>
          </a:p>
        </p:txBody>
      </p:sp>
      <p:sp>
        <p:nvSpPr>
          <p:cNvPr id="19" name="字幕 2">
            <a:extLst>
              <a:ext uri="{FF2B5EF4-FFF2-40B4-BE49-F238E27FC236}">
                <a16:creationId xmlns:a16="http://schemas.microsoft.com/office/drawing/2014/main" id="{4A7EA432-10C4-3D05-D4CA-6203F582F148}"/>
              </a:ext>
            </a:extLst>
          </p:cNvPr>
          <p:cNvSpPr txBox="1">
            <a:spLocks/>
          </p:cNvSpPr>
          <p:nvPr/>
        </p:nvSpPr>
        <p:spPr>
          <a:xfrm>
            <a:off x="7062265" y="2367157"/>
            <a:ext cx="6096000" cy="3629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ja-JP" altLang="en-US" sz="2000" dirty="0"/>
              <a:t>川の流れのように</a:t>
            </a:r>
            <a:endParaRPr kumimoji="1" lang="ja-JP" altLang="en-US" sz="2000" dirty="0"/>
          </a:p>
          <a:p>
            <a:pPr lvl="0"/>
            <a:r>
              <a:rPr lang="ja-JP" altLang="en-US" sz="2000" dirty="0"/>
              <a:t>見上げてごらん夜の星を</a:t>
            </a:r>
          </a:p>
          <a:p>
            <a:pPr lvl="0"/>
            <a:r>
              <a:rPr lang="ja-JP" altLang="en-US" sz="2000" dirty="0"/>
              <a:t>リンゴの唄</a:t>
            </a:r>
          </a:p>
          <a:p>
            <a:pPr lvl="0"/>
            <a:r>
              <a:rPr lang="ja-JP" altLang="en-US" sz="2000" dirty="0"/>
              <a:t>上を向いて歩こう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E6ABE4F2-02D4-0244-441A-CD53034066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057" y="1913475"/>
            <a:ext cx="3756497" cy="780630"/>
          </a:xfrm>
          <a:prstGeom prst="rect">
            <a:avLst/>
          </a:prstGeom>
        </p:spPr>
      </p:pic>
      <p:sp>
        <p:nvSpPr>
          <p:cNvPr id="22" name="字幕 2">
            <a:extLst>
              <a:ext uri="{FF2B5EF4-FFF2-40B4-BE49-F238E27FC236}">
                <a16:creationId xmlns:a16="http://schemas.microsoft.com/office/drawing/2014/main" id="{D02A07D6-6D90-CCE6-7BA0-B8C809C70975}"/>
              </a:ext>
            </a:extLst>
          </p:cNvPr>
          <p:cNvSpPr txBox="1">
            <a:spLocks/>
          </p:cNvSpPr>
          <p:nvPr/>
        </p:nvSpPr>
        <p:spPr>
          <a:xfrm>
            <a:off x="1098037" y="3940659"/>
            <a:ext cx="6096000" cy="734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ポップス</a:t>
            </a:r>
            <a:endParaRPr lang="en-US" altLang="ja-JP" sz="32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23" name="字幕 2">
            <a:extLst>
              <a:ext uri="{FF2B5EF4-FFF2-40B4-BE49-F238E27FC236}">
                <a16:creationId xmlns:a16="http://schemas.microsoft.com/office/drawing/2014/main" id="{1E05A037-270D-9F0E-5B80-192350000517}"/>
              </a:ext>
            </a:extLst>
          </p:cNvPr>
          <p:cNvSpPr txBox="1">
            <a:spLocks/>
          </p:cNvSpPr>
          <p:nvPr/>
        </p:nvSpPr>
        <p:spPr>
          <a:xfrm>
            <a:off x="1098037" y="4826579"/>
            <a:ext cx="6096000" cy="3629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ja-JP" altLang="en-US" sz="2000" dirty="0"/>
              <a:t>千の風になって</a:t>
            </a:r>
          </a:p>
          <a:p>
            <a:pPr lvl="0"/>
            <a:r>
              <a:rPr lang="ja-JP" altLang="en-US" sz="2000" dirty="0"/>
              <a:t>花は咲く</a:t>
            </a:r>
          </a:p>
          <a:p>
            <a:pPr lvl="0"/>
            <a:r>
              <a:rPr lang="ja-JP" altLang="en-US" sz="2000" dirty="0"/>
              <a:t>３６５日の紙飛行機</a:t>
            </a:r>
          </a:p>
          <a:p>
            <a:pPr lvl="0"/>
            <a:r>
              <a:rPr lang="ja-JP" altLang="en-US" sz="2000" dirty="0"/>
              <a:t>パプリカ</a:t>
            </a:r>
          </a:p>
          <a:p>
            <a:pPr lvl="0"/>
            <a:r>
              <a:rPr lang="ja-JP" altLang="en-US" sz="2000" dirty="0"/>
              <a:t>ひまわりの約束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45EF9716-7631-CC9C-2840-40E9CA3F7C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612" y="4372897"/>
            <a:ext cx="3533657" cy="734322"/>
          </a:xfrm>
          <a:prstGeom prst="rect">
            <a:avLst/>
          </a:prstGeom>
        </p:spPr>
      </p:pic>
      <p:sp>
        <p:nvSpPr>
          <p:cNvPr id="25" name="字幕 2">
            <a:extLst>
              <a:ext uri="{FF2B5EF4-FFF2-40B4-BE49-F238E27FC236}">
                <a16:creationId xmlns:a16="http://schemas.microsoft.com/office/drawing/2014/main" id="{02D7AE41-18A6-8D65-F660-C6A3ED2901E0}"/>
              </a:ext>
            </a:extLst>
          </p:cNvPr>
          <p:cNvSpPr txBox="1">
            <a:spLocks/>
          </p:cNvSpPr>
          <p:nvPr/>
        </p:nvSpPr>
        <p:spPr>
          <a:xfrm>
            <a:off x="5029880" y="3940659"/>
            <a:ext cx="6096000" cy="734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唱歌（童謡）</a:t>
            </a:r>
            <a:endParaRPr lang="en-US" altLang="ja-JP" sz="32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26" name="字幕 2">
            <a:extLst>
              <a:ext uri="{FF2B5EF4-FFF2-40B4-BE49-F238E27FC236}">
                <a16:creationId xmlns:a16="http://schemas.microsoft.com/office/drawing/2014/main" id="{610FEEBA-59E2-1ABD-D6CE-41AB4B4F19ED}"/>
              </a:ext>
            </a:extLst>
          </p:cNvPr>
          <p:cNvSpPr txBox="1">
            <a:spLocks/>
          </p:cNvSpPr>
          <p:nvPr/>
        </p:nvSpPr>
        <p:spPr>
          <a:xfrm>
            <a:off x="5029880" y="4826579"/>
            <a:ext cx="6096000" cy="3629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ja-JP" altLang="en-US" sz="2000" dirty="0"/>
              <a:t>故郷</a:t>
            </a:r>
          </a:p>
          <a:p>
            <a:pPr lvl="0"/>
            <a:r>
              <a:rPr lang="ja-JP" altLang="en-US" sz="2000" dirty="0"/>
              <a:t>赤とんぼ</a:t>
            </a:r>
          </a:p>
          <a:p>
            <a:pPr lvl="0"/>
            <a:r>
              <a:rPr lang="ja-JP" altLang="en-US" sz="2000" dirty="0"/>
              <a:t>幸せなら手をたたこう</a:t>
            </a:r>
          </a:p>
          <a:p>
            <a:pPr lvl="0"/>
            <a:r>
              <a:rPr lang="ja-JP" altLang="en-US" sz="2000" dirty="0"/>
              <a:t>花</a:t>
            </a:r>
          </a:p>
          <a:p>
            <a:pPr lvl="0"/>
            <a:r>
              <a:rPr lang="ja-JP" altLang="en-US" sz="2000" dirty="0"/>
              <a:t>ハッピーバースデートゥーユー</a:t>
            </a: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E7AF4F88-0149-3FAA-E81C-A63B8B45C2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672" y="4372897"/>
            <a:ext cx="3756497" cy="780630"/>
          </a:xfrm>
          <a:prstGeom prst="rect">
            <a:avLst/>
          </a:prstGeom>
        </p:spPr>
      </p:pic>
      <p:sp>
        <p:nvSpPr>
          <p:cNvPr id="2" name="字幕 2">
            <a:extLst>
              <a:ext uri="{FF2B5EF4-FFF2-40B4-BE49-F238E27FC236}">
                <a16:creationId xmlns:a16="http://schemas.microsoft.com/office/drawing/2014/main" id="{397F08AB-A36F-9368-CE5E-A484214F7C82}"/>
              </a:ext>
            </a:extLst>
          </p:cNvPr>
          <p:cNvSpPr txBox="1">
            <a:spLocks/>
          </p:cNvSpPr>
          <p:nvPr/>
        </p:nvSpPr>
        <p:spPr>
          <a:xfrm>
            <a:off x="10136174" y="5785737"/>
            <a:ext cx="2022067" cy="1221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n-US" altLang="ja-JP" sz="1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※</a:t>
            </a:r>
            <a:r>
              <a:rPr lang="ja-JP" altLang="en-US" sz="1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リクエストがあればお聞かせください。</a:t>
            </a:r>
            <a:endParaRPr lang="en-US" altLang="ja-JP" sz="14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6749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12686</TotalTime>
  <Words>622</Words>
  <Application>Microsoft Office PowerPoint</Application>
  <PresentationFormat>ワイド画面</PresentationFormat>
  <Paragraphs>105</Paragraphs>
  <Slides>8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4" baseType="lpstr">
      <vt:lpstr>UD デジタル 教科書体 N-B</vt:lpstr>
      <vt:lpstr>游ゴシック</vt:lpstr>
      <vt:lpstr>游ゴシック Light</vt:lpstr>
      <vt:lpstr>游ゴシック 本文</vt:lpstr>
      <vt:lpstr>Arial</vt:lpstr>
      <vt:lpstr>Office テーマ</vt:lpstr>
      <vt:lpstr>プロの演奏家による 演奏会のご提案</vt:lpstr>
      <vt:lpstr>団体概要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演奏会のご提案</dc:title>
  <dc:creator>h masa</dc:creator>
  <cp:lastModifiedBy>masa h</cp:lastModifiedBy>
  <cp:revision>42</cp:revision>
  <dcterms:created xsi:type="dcterms:W3CDTF">2022-04-24T09:59:04Z</dcterms:created>
  <dcterms:modified xsi:type="dcterms:W3CDTF">2023-10-19T13:28:46Z</dcterms:modified>
</cp:coreProperties>
</file>