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</p:sldIdLst>
  <p:sldSz cx="6858000" cy="9906000" type="A4"/>
  <p:notesSz cx="6888163" cy="100187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>
        <p:scale>
          <a:sx n="150" d="100"/>
          <a:sy n="150" d="100"/>
        </p:scale>
        <p:origin x="630" y="-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827FE-6D2E-4F72-96FB-E26E7E6C8BCB}" type="datetimeFigureOut">
              <a:rPr kumimoji="1" lang="ja-JP" altLang="en-US" smtClean="0"/>
              <a:t>2021/4/5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7386D-C639-4A6F-8086-C8B61CE56B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1433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827FE-6D2E-4F72-96FB-E26E7E6C8BCB}" type="datetimeFigureOut">
              <a:rPr kumimoji="1" lang="ja-JP" altLang="en-US" smtClean="0"/>
              <a:t>2021/4/5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7386D-C639-4A6F-8086-C8B61CE56B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9183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827FE-6D2E-4F72-96FB-E26E7E6C8BCB}" type="datetimeFigureOut">
              <a:rPr kumimoji="1" lang="ja-JP" altLang="en-US" smtClean="0"/>
              <a:t>2021/4/5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7386D-C639-4A6F-8086-C8B61CE56B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8927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827FE-6D2E-4F72-96FB-E26E7E6C8BCB}" type="datetimeFigureOut">
              <a:rPr kumimoji="1" lang="ja-JP" altLang="en-US" smtClean="0"/>
              <a:t>2021/4/5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7386D-C639-4A6F-8086-C8B61CE56B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3061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827FE-6D2E-4F72-96FB-E26E7E6C8BCB}" type="datetimeFigureOut">
              <a:rPr kumimoji="1" lang="ja-JP" altLang="en-US" smtClean="0"/>
              <a:t>2021/4/5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7386D-C639-4A6F-8086-C8B61CE56B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1405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827FE-6D2E-4F72-96FB-E26E7E6C8BCB}" type="datetimeFigureOut">
              <a:rPr kumimoji="1" lang="ja-JP" altLang="en-US" smtClean="0"/>
              <a:t>2021/4/5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7386D-C639-4A6F-8086-C8B61CE56B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4488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827FE-6D2E-4F72-96FB-E26E7E6C8BCB}" type="datetimeFigureOut">
              <a:rPr kumimoji="1" lang="ja-JP" altLang="en-US" smtClean="0"/>
              <a:t>2021/4/5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7386D-C639-4A6F-8086-C8B61CE56B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9039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827FE-6D2E-4F72-96FB-E26E7E6C8BCB}" type="datetimeFigureOut">
              <a:rPr kumimoji="1" lang="ja-JP" altLang="en-US" smtClean="0"/>
              <a:t>2021/4/5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7386D-C639-4A6F-8086-C8B61CE56B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9564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827FE-6D2E-4F72-96FB-E26E7E6C8BCB}" type="datetimeFigureOut">
              <a:rPr kumimoji="1" lang="ja-JP" altLang="en-US" smtClean="0"/>
              <a:t>2021/4/5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7386D-C639-4A6F-8086-C8B61CE56B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3757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827FE-6D2E-4F72-96FB-E26E7E6C8BCB}" type="datetimeFigureOut">
              <a:rPr kumimoji="1" lang="ja-JP" altLang="en-US" smtClean="0"/>
              <a:t>2021/4/5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7386D-C639-4A6F-8086-C8B61CE56B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1803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827FE-6D2E-4F72-96FB-E26E7E6C8BCB}" type="datetimeFigureOut">
              <a:rPr kumimoji="1" lang="ja-JP" altLang="en-US" smtClean="0"/>
              <a:t>2021/4/5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7386D-C639-4A6F-8086-C8B61CE56B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6991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827FE-6D2E-4F72-96FB-E26E7E6C8BCB}" type="datetimeFigureOut">
              <a:rPr kumimoji="1" lang="ja-JP" altLang="en-US" smtClean="0"/>
              <a:t>2021/4/5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7386D-C639-4A6F-8086-C8B61CE56B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3559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（図１）人口の将来推計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29" y="1124788"/>
            <a:ext cx="6329371" cy="3828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953149"/>
            <a:ext cx="6858000" cy="4847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855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8256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</TotalTime>
  <Words>0</Words>
  <Application>Microsoft Office PowerPoint</Application>
  <PresentationFormat>A4 210 x 297 mm</PresentationFormat>
  <Paragraphs>0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ＭＳ Ｐゴシック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user</dc:creator>
  <cp:lastModifiedBy>user</cp:lastModifiedBy>
  <cp:revision>4</cp:revision>
  <dcterms:created xsi:type="dcterms:W3CDTF">2021-04-05T10:19:23Z</dcterms:created>
  <dcterms:modified xsi:type="dcterms:W3CDTF">2021-04-05T11:07:56Z</dcterms:modified>
</cp:coreProperties>
</file>