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sldIdLst>
    <p:sldId id="256" r:id="rId2"/>
    <p:sldId id="260" r:id="rId3"/>
    <p:sldId id="259" r:id="rId4"/>
    <p:sldId id="258" r:id="rId5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5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4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3024" y="176"/>
      </p:cViewPr>
      <p:guideLst>
        <p:guide orient="horz" pos="285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B831F2-820D-D045-A02A-2339E36F7F28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42A6B-B1CF-434B-B4C6-691F583139A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5104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42B60-CFBA-F943-8493-11B7A53DA029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015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A403F-BA72-0B4F-9238-873003C58AD8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187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88F1E-E60D-C549-85FB-D3786C884C89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058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F0CC-E237-C143-8ED0-87EB83484E83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54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244B9-3B05-B74C-B097-7611C07A30CA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235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504C2-314F-6343-83B0-A9C92898789A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4957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8B543-CA2A-DD48-B981-8922B6330AE3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40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09FBE-C9C3-3A42-BBD3-BE4FA9CEF306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8442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DF12E-8FC1-8041-8B5C-541E7B544596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1767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5335F-A86F-1540-915C-0DFE533DD894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686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4159E-D51F-144F-A743-259DD339DD10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453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67797-1AB6-8C4C-9282-3FC807658377}" type="datetime1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19A77-D5D4-411C-BAE5-DF4C903805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6497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15713E1-24F2-B246-9CAF-C579EEBF1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1</a:t>
            </a:fld>
            <a:endParaRPr kumimoji="1" lang="ja-JP" altLang="en-US"/>
          </a:p>
        </p:txBody>
      </p:sp>
      <p:pic>
        <p:nvPicPr>
          <p:cNvPr id="4" name="図 3" descr="テキスト, 手紙&#10;&#10;自動的に生成された説明">
            <a:extLst>
              <a:ext uri="{FF2B5EF4-FFF2-40B4-BE49-F238E27FC236}">
                <a16:creationId xmlns:a16="http://schemas.microsoft.com/office/drawing/2014/main" id="{A06914F5-AF82-C844-A222-B838534726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96764"/>
            <a:ext cx="6858000" cy="5350472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3D516BD-9815-7D47-B30D-F4EEE0C9E50A}"/>
              </a:ext>
            </a:extLst>
          </p:cNvPr>
          <p:cNvSpPr txBox="1"/>
          <p:nvPr/>
        </p:nvSpPr>
        <p:spPr>
          <a:xfrm>
            <a:off x="1427143" y="1098148"/>
            <a:ext cx="3416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生きづらさの軽減、改善の理由</a:t>
            </a:r>
          </a:p>
        </p:txBody>
      </p:sp>
    </p:spTree>
    <p:extLst>
      <p:ext uri="{BB962C8B-B14F-4D97-AF65-F5344CB8AC3E}">
        <p14:creationId xmlns:p14="http://schemas.microsoft.com/office/powerpoint/2010/main" val="1294526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B5012A2-B74E-4F45-9FD3-2F9477FC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2</a:t>
            </a:fld>
            <a:endParaRPr kumimoji="1" lang="ja-JP" altLang="en-US"/>
          </a:p>
        </p:txBody>
      </p:sp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E7119E23-85D8-AF42-B819-9A592155E8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3" t="21259" r="9094"/>
          <a:stretch/>
        </p:blipFill>
        <p:spPr>
          <a:xfrm>
            <a:off x="410817" y="1938315"/>
            <a:ext cx="5562084" cy="440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318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8233395-D21C-F944-903D-08F6DAC7E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3" name="図 2" descr="文字の書かれた紙&#10;&#10;自動的に生成された説明">
            <a:extLst>
              <a:ext uri="{FF2B5EF4-FFF2-40B4-BE49-F238E27FC236}">
                <a16:creationId xmlns:a16="http://schemas.microsoft.com/office/drawing/2014/main" id="{1347A197-2EEB-8640-93C0-D9FA2B9115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7" t="6942" r="24058" b="12865"/>
          <a:stretch/>
        </p:blipFill>
        <p:spPr>
          <a:xfrm rot="5400000">
            <a:off x="1036774" y="182031"/>
            <a:ext cx="4200941" cy="4200941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AB12334-5471-D644-9CAE-025283D06DC6}"/>
              </a:ext>
            </a:extLst>
          </p:cNvPr>
          <p:cNvSpPr/>
          <p:nvPr/>
        </p:nvSpPr>
        <p:spPr>
          <a:xfrm>
            <a:off x="808383" y="5579165"/>
            <a:ext cx="5578130" cy="31393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 descr="文字の書かれた紙&#10;&#10;自動的に生成された説明">
            <a:extLst>
              <a:ext uri="{FF2B5EF4-FFF2-40B4-BE49-F238E27FC236}">
                <a16:creationId xmlns:a16="http://schemas.microsoft.com/office/drawing/2014/main" id="{2C5D309D-EEE0-4F4D-94EF-EA66293C88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7" t="26291" r="24058" b="27478"/>
          <a:stretch/>
        </p:blipFill>
        <p:spPr>
          <a:xfrm rot="5400000">
            <a:off x="234924" y="5937940"/>
            <a:ext cx="3382803" cy="2421836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FA51CE2-57FA-1542-9FD4-B1CDD78AB5F1}"/>
              </a:ext>
            </a:extLst>
          </p:cNvPr>
          <p:cNvSpPr/>
          <p:nvPr/>
        </p:nvSpPr>
        <p:spPr>
          <a:xfrm>
            <a:off x="3137244" y="5698435"/>
            <a:ext cx="1706219" cy="2650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A1C93AB-AB5E-3849-B5B3-07E401291B28}"/>
              </a:ext>
            </a:extLst>
          </p:cNvPr>
          <p:cNvSpPr/>
          <p:nvPr/>
        </p:nvSpPr>
        <p:spPr>
          <a:xfrm>
            <a:off x="3137244" y="5976730"/>
            <a:ext cx="2100471" cy="2650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740E967-AC48-7647-A958-BD3BCED1C435}"/>
              </a:ext>
            </a:extLst>
          </p:cNvPr>
          <p:cNvSpPr/>
          <p:nvPr/>
        </p:nvSpPr>
        <p:spPr>
          <a:xfrm>
            <a:off x="3137245" y="6268278"/>
            <a:ext cx="1262478" cy="2650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下矢印 8">
            <a:extLst>
              <a:ext uri="{FF2B5EF4-FFF2-40B4-BE49-F238E27FC236}">
                <a16:creationId xmlns:a16="http://schemas.microsoft.com/office/drawing/2014/main" id="{19CC0434-6F5A-0C41-874E-F0DF8BFFE2F2}"/>
              </a:ext>
            </a:extLst>
          </p:cNvPr>
          <p:cNvSpPr/>
          <p:nvPr/>
        </p:nvSpPr>
        <p:spPr>
          <a:xfrm>
            <a:off x="3137244" y="4382972"/>
            <a:ext cx="864913" cy="1074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970BC25-044F-264C-BDA5-D0453C8B8087}"/>
              </a:ext>
            </a:extLst>
          </p:cNvPr>
          <p:cNvSpPr txBox="1"/>
          <p:nvPr/>
        </p:nvSpPr>
        <p:spPr>
          <a:xfrm>
            <a:off x="4246492" y="482638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棒グラフ化</a:t>
            </a:r>
          </a:p>
        </p:txBody>
      </p:sp>
    </p:spTree>
    <p:extLst>
      <p:ext uri="{BB962C8B-B14F-4D97-AF65-F5344CB8AC3E}">
        <p14:creationId xmlns:p14="http://schemas.microsoft.com/office/powerpoint/2010/main" val="1841062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3F98471-D95B-4144-BEB8-297B933CE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19A77-D5D4-411C-BAE5-DF4C903805D8}" type="slidenum">
              <a:rPr kumimoji="1" lang="ja-JP" altLang="en-US" smtClean="0"/>
              <a:t>4</a:t>
            </a:fld>
            <a:endParaRPr kumimoji="1" lang="ja-JP" altLang="en-US"/>
          </a:p>
        </p:txBody>
      </p:sp>
      <p:pic>
        <p:nvPicPr>
          <p:cNvPr id="3" name="図 2" descr="テキスト&#10;&#10;自動的に生成された説明">
            <a:extLst>
              <a:ext uri="{FF2B5EF4-FFF2-40B4-BE49-F238E27FC236}">
                <a16:creationId xmlns:a16="http://schemas.microsoft.com/office/drawing/2014/main" id="{CC122FEA-5FB4-3C4A-BA43-5A39DB9810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58" b="38407"/>
          <a:stretch/>
        </p:blipFill>
        <p:spPr>
          <a:xfrm>
            <a:off x="106018" y="887895"/>
            <a:ext cx="6858000" cy="2054087"/>
          </a:xfrm>
          <a:prstGeom prst="rect">
            <a:avLst/>
          </a:prstGeom>
        </p:spPr>
      </p:pic>
      <p:sp>
        <p:nvSpPr>
          <p:cNvPr id="4" name="下矢印 3">
            <a:extLst>
              <a:ext uri="{FF2B5EF4-FFF2-40B4-BE49-F238E27FC236}">
                <a16:creationId xmlns:a16="http://schemas.microsoft.com/office/drawing/2014/main" id="{C0B68E8A-15F4-E94A-8FF8-EEA6A1E75BF7}"/>
              </a:ext>
            </a:extLst>
          </p:cNvPr>
          <p:cNvSpPr/>
          <p:nvPr/>
        </p:nvSpPr>
        <p:spPr>
          <a:xfrm>
            <a:off x="2332383" y="3962400"/>
            <a:ext cx="1736034" cy="16432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203F68D-77FB-1646-ACA0-E8D5F1B216B7}"/>
              </a:ext>
            </a:extLst>
          </p:cNvPr>
          <p:cNvSpPr txBox="1"/>
          <p:nvPr/>
        </p:nvSpPr>
        <p:spPr>
          <a:xfrm>
            <a:off x="2597426" y="6798365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/>
              <a:t>円グラフに</a:t>
            </a:r>
          </a:p>
        </p:txBody>
      </p:sp>
    </p:spTree>
    <p:extLst>
      <p:ext uri="{BB962C8B-B14F-4D97-AF65-F5344CB8AC3E}">
        <p14:creationId xmlns:p14="http://schemas.microsoft.com/office/powerpoint/2010/main" val="2922421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4縦" id="{CA5EBE19-6378-A545-B837-F81B7141C551}" vid="{DAE4E683-AFDA-A444-8489-AD9A41E09289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テーマ</Template>
  <TotalTime>4</TotalTime>
  <Words>15</Words>
  <Application>Microsoft Macintosh PowerPoint</Application>
  <PresentationFormat>画面に合わせる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山田 英治</dc:creator>
  <cp:lastModifiedBy>山田 英治</cp:lastModifiedBy>
  <cp:revision>1</cp:revision>
  <dcterms:created xsi:type="dcterms:W3CDTF">2021-12-22T08:46:41Z</dcterms:created>
  <dcterms:modified xsi:type="dcterms:W3CDTF">2021-12-22T08:51:09Z</dcterms:modified>
</cp:coreProperties>
</file>