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6"/>
  </p:notesMasterIdLst>
  <p:sldIdLst>
    <p:sldId id="372" r:id="rId2"/>
    <p:sldId id="447" r:id="rId3"/>
    <p:sldId id="448" r:id="rId4"/>
    <p:sldId id="318" r:id="rId5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66F"/>
    <a:srgbClr val="D0D0CE"/>
    <a:srgbClr val="575757"/>
    <a:srgbClr val="FB704A"/>
    <a:srgbClr val="FF7249"/>
    <a:srgbClr val="FF9A76"/>
    <a:srgbClr val="FFFFFF"/>
    <a:srgbClr val="AFABAB"/>
    <a:srgbClr val="979B9B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67B24E-FB03-4D7B-9B41-760EA7C05071}" v="1" dt="2023-12-06T10:17:47.4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29" autoAdjust="0"/>
    <p:restoredTop sz="96514" autoAdjust="0"/>
  </p:normalViewPr>
  <p:slideViewPr>
    <p:cSldViewPr showGuides="1">
      <p:cViewPr varScale="1">
        <p:scale>
          <a:sx n="79" d="100"/>
          <a:sy n="79" d="100"/>
        </p:scale>
        <p:origin x="1718" y="67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121" d="100"/>
          <a:sy n="121" d="100"/>
        </p:scale>
        <p:origin x="1768" y="1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雄太 千葉" userId="7922d012bcb25671" providerId="LiveId" clId="{0767B24E-FB03-4D7B-9B41-760EA7C05071}"/>
    <pc:docChg chg="custSel addSld delSld modSld sldOrd">
      <pc:chgData name="雄太 千葉" userId="7922d012bcb25671" providerId="LiveId" clId="{0767B24E-FB03-4D7B-9B41-760EA7C05071}" dt="2023-12-06T10:17:57.590" v="52" actId="1076"/>
      <pc:docMkLst>
        <pc:docMk/>
      </pc:docMkLst>
      <pc:sldChg chg="modSp mod">
        <pc:chgData name="雄太 千葉" userId="7922d012bcb25671" providerId="LiveId" clId="{0767B24E-FB03-4D7B-9B41-760EA7C05071}" dt="2023-12-06T10:16:38.306" v="14" actId="20577"/>
        <pc:sldMkLst>
          <pc:docMk/>
          <pc:sldMk cId="2956196461" sldId="372"/>
        </pc:sldMkLst>
        <pc:spChg chg="mod">
          <ac:chgData name="雄太 千葉" userId="7922d012bcb25671" providerId="LiveId" clId="{0767B24E-FB03-4D7B-9B41-760EA7C05071}" dt="2023-12-06T10:16:38.306" v="14" actId="20577"/>
          <ac:spMkLst>
            <pc:docMk/>
            <pc:sldMk cId="2956196461" sldId="372"/>
            <ac:spMk id="16" creationId="{39768209-F415-4D51-B277-FB72A1519C9C}"/>
          </ac:spMkLst>
        </pc:spChg>
      </pc:sldChg>
      <pc:sldChg chg="del">
        <pc:chgData name="雄太 千葉" userId="7922d012bcb25671" providerId="LiveId" clId="{0767B24E-FB03-4D7B-9B41-760EA7C05071}" dt="2023-12-06T10:16:29.371" v="0" actId="47"/>
        <pc:sldMkLst>
          <pc:docMk/>
          <pc:sldMk cId="1480123661" sldId="434"/>
        </pc:sldMkLst>
      </pc:sldChg>
      <pc:sldChg chg="del">
        <pc:chgData name="雄太 千葉" userId="7922d012bcb25671" providerId="LiveId" clId="{0767B24E-FB03-4D7B-9B41-760EA7C05071}" dt="2023-12-06T10:16:43.352" v="20" actId="47"/>
        <pc:sldMkLst>
          <pc:docMk/>
          <pc:sldMk cId="768465494" sldId="435"/>
        </pc:sldMkLst>
      </pc:sldChg>
      <pc:sldChg chg="del">
        <pc:chgData name="雄太 千葉" userId="7922d012bcb25671" providerId="LiveId" clId="{0767B24E-FB03-4D7B-9B41-760EA7C05071}" dt="2023-12-06T10:16:43.746" v="21" actId="47"/>
        <pc:sldMkLst>
          <pc:docMk/>
          <pc:sldMk cId="4139971789" sldId="437"/>
        </pc:sldMkLst>
      </pc:sldChg>
      <pc:sldChg chg="del">
        <pc:chgData name="雄太 千葉" userId="7922d012bcb25671" providerId="LiveId" clId="{0767B24E-FB03-4D7B-9B41-760EA7C05071}" dt="2023-12-06T10:16:44.141" v="22" actId="47"/>
        <pc:sldMkLst>
          <pc:docMk/>
          <pc:sldMk cId="3775201705" sldId="438"/>
        </pc:sldMkLst>
      </pc:sldChg>
      <pc:sldChg chg="del">
        <pc:chgData name="雄太 千葉" userId="7922d012bcb25671" providerId="LiveId" clId="{0767B24E-FB03-4D7B-9B41-760EA7C05071}" dt="2023-12-06T10:16:44.506" v="23" actId="47"/>
        <pc:sldMkLst>
          <pc:docMk/>
          <pc:sldMk cId="2189599446" sldId="439"/>
        </pc:sldMkLst>
      </pc:sldChg>
      <pc:sldChg chg="del">
        <pc:chgData name="雄太 千葉" userId="7922d012bcb25671" providerId="LiveId" clId="{0767B24E-FB03-4D7B-9B41-760EA7C05071}" dt="2023-12-06T10:16:45.311" v="25" actId="47"/>
        <pc:sldMkLst>
          <pc:docMk/>
          <pc:sldMk cId="2620079808" sldId="440"/>
        </pc:sldMkLst>
      </pc:sldChg>
      <pc:sldChg chg="del">
        <pc:chgData name="雄太 千葉" userId="7922d012bcb25671" providerId="LiveId" clId="{0767B24E-FB03-4D7B-9B41-760EA7C05071}" dt="2023-12-06T10:16:44.851" v="24" actId="47"/>
        <pc:sldMkLst>
          <pc:docMk/>
          <pc:sldMk cId="2820413559" sldId="441"/>
        </pc:sldMkLst>
      </pc:sldChg>
      <pc:sldChg chg="del">
        <pc:chgData name="雄太 千葉" userId="7922d012bcb25671" providerId="LiveId" clId="{0767B24E-FB03-4D7B-9B41-760EA7C05071}" dt="2023-12-06T10:16:41.360" v="15" actId="47"/>
        <pc:sldMkLst>
          <pc:docMk/>
          <pc:sldMk cId="3287509782" sldId="442"/>
        </pc:sldMkLst>
      </pc:sldChg>
      <pc:sldChg chg="del">
        <pc:chgData name="雄太 千葉" userId="7922d012bcb25671" providerId="LiveId" clId="{0767B24E-FB03-4D7B-9B41-760EA7C05071}" dt="2023-12-06T10:16:41.760" v="16" actId="47"/>
        <pc:sldMkLst>
          <pc:docMk/>
          <pc:sldMk cId="1720182073" sldId="443"/>
        </pc:sldMkLst>
      </pc:sldChg>
      <pc:sldChg chg="del">
        <pc:chgData name="雄太 千葉" userId="7922d012bcb25671" providerId="LiveId" clId="{0767B24E-FB03-4D7B-9B41-760EA7C05071}" dt="2023-12-06T10:16:42.161" v="17" actId="47"/>
        <pc:sldMkLst>
          <pc:docMk/>
          <pc:sldMk cId="58455879" sldId="444"/>
        </pc:sldMkLst>
      </pc:sldChg>
      <pc:sldChg chg="del">
        <pc:chgData name="雄太 千葉" userId="7922d012bcb25671" providerId="LiveId" clId="{0767B24E-FB03-4D7B-9B41-760EA7C05071}" dt="2023-12-06T10:16:42.530" v="18" actId="47"/>
        <pc:sldMkLst>
          <pc:docMk/>
          <pc:sldMk cId="654404628" sldId="445"/>
        </pc:sldMkLst>
      </pc:sldChg>
      <pc:sldChg chg="del">
        <pc:chgData name="雄太 千葉" userId="7922d012bcb25671" providerId="LiveId" clId="{0767B24E-FB03-4D7B-9B41-760EA7C05071}" dt="2023-12-06T10:16:42.955" v="19" actId="47"/>
        <pc:sldMkLst>
          <pc:docMk/>
          <pc:sldMk cId="80272364" sldId="446"/>
        </pc:sldMkLst>
      </pc:sldChg>
      <pc:sldChg chg="del">
        <pc:chgData name="雄太 千葉" userId="7922d012bcb25671" providerId="LiveId" clId="{0767B24E-FB03-4D7B-9B41-760EA7C05071}" dt="2023-12-06T10:16:46.038" v="26" actId="47"/>
        <pc:sldMkLst>
          <pc:docMk/>
          <pc:sldMk cId="1492411727" sldId="448"/>
        </pc:sldMkLst>
      </pc:sldChg>
      <pc:sldChg chg="addSp delSp modSp new mod ord">
        <pc:chgData name="雄太 千葉" userId="7922d012bcb25671" providerId="LiveId" clId="{0767B24E-FB03-4D7B-9B41-760EA7C05071}" dt="2023-12-06T10:17:57.590" v="52" actId="1076"/>
        <pc:sldMkLst>
          <pc:docMk/>
          <pc:sldMk cId="1814047253" sldId="448"/>
        </pc:sldMkLst>
        <pc:spChg chg="del">
          <ac:chgData name="雄太 千葉" userId="7922d012bcb25671" providerId="LiveId" clId="{0767B24E-FB03-4D7B-9B41-760EA7C05071}" dt="2023-12-06T10:17:54.959" v="51" actId="478"/>
          <ac:spMkLst>
            <pc:docMk/>
            <pc:sldMk cId="1814047253" sldId="448"/>
            <ac:spMk id="2" creationId="{9FD3763C-B541-4085-38C4-1493C13AC5D0}"/>
          </ac:spMkLst>
        </pc:spChg>
        <pc:spChg chg="del mod">
          <ac:chgData name="雄太 千葉" userId="7922d012bcb25671" providerId="LiveId" clId="{0767B24E-FB03-4D7B-9B41-760EA7C05071}" dt="2023-12-06T10:17:40.043" v="31" actId="478"/>
          <ac:spMkLst>
            <pc:docMk/>
            <pc:sldMk cId="1814047253" sldId="448"/>
            <ac:spMk id="3" creationId="{F25B849B-F613-B6B4-F932-F16CC4C0D234}"/>
          </ac:spMkLst>
        </pc:spChg>
        <pc:spChg chg="mod">
          <ac:chgData name="雄太 千葉" userId="7922d012bcb25671" providerId="LiveId" clId="{0767B24E-FB03-4D7B-9B41-760EA7C05071}" dt="2023-12-06T10:17:45.451" v="48" actId="20577"/>
          <ac:spMkLst>
            <pc:docMk/>
            <pc:sldMk cId="1814047253" sldId="448"/>
            <ac:spMk id="4" creationId="{D61056D4-63EE-E6BE-B2ED-B8A9B13DE130}"/>
          </ac:spMkLst>
        </pc:spChg>
        <pc:spChg chg="mod">
          <ac:chgData name="雄太 千葉" userId="7922d012bcb25671" providerId="LiveId" clId="{0767B24E-FB03-4D7B-9B41-760EA7C05071}" dt="2023-12-06T10:17:47.476" v="49"/>
          <ac:spMkLst>
            <pc:docMk/>
            <pc:sldMk cId="1814047253" sldId="448"/>
            <ac:spMk id="7" creationId="{C49DD0AF-42AF-1EC4-44D3-778123949FFD}"/>
          </ac:spMkLst>
        </pc:spChg>
        <pc:spChg chg="mod">
          <ac:chgData name="雄太 千葉" userId="7922d012bcb25671" providerId="LiveId" clId="{0767B24E-FB03-4D7B-9B41-760EA7C05071}" dt="2023-12-06T10:17:47.476" v="49"/>
          <ac:spMkLst>
            <pc:docMk/>
            <pc:sldMk cId="1814047253" sldId="448"/>
            <ac:spMk id="8" creationId="{8205A8FC-6CF2-C5D2-F4A1-E4B80407E1EA}"/>
          </ac:spMkLst>
        </pc:spChg>
        <pc:spChg chg="mod">
          <ac:chgData name="雄太 千葉" userId="7922d012bcb25671" providerId="LiveId" clId="{0767B24E-FB03-4D7B-9B41-760EA7C05071}" dt="2023-12-06T10:17:47.476" v="49"/>
          <ac:spMkLst>
            <pc:docMk/>
            <pc:sldMk cId="1814047253" sldId="448"/>
            <ac:spMk id="9" creationId="{CDFDD751-23F0-E651-1E70-BB1B62CCF879}"/>
          </ac:spMkLst>
        </pc:spChg>
        <pc:spChg chg="mod">
          <ac:chgData name="雄太 千葉" userId="7922d012bcb25671" providerId="LiveId" clId="{0767B24E-FB03-4D7B-9B41-760EA7C05071}" dt="2023-12-06T10:17:47.476" v="49"/>
          <ac:spMkLst>
            <pc:docMk/>
            <pc:sldMk cId="1814047253" sldId="448"/>
            <ac:spMk id="10" creationId="{ECF7E43B-F074-6786-54C6-DBBCF30526A4}"/>
          </ac:spMkLst>
        </pc:spChg>
        <pc:grpChg chg="add mod">
          <ac:chgData name="雄太 千葉" userId="7922d012bcb25671" providerId="LiveId" clId="{0767B24E-FB03-4D7B-9B41-760EA7C05071}" dt="2023-12-06T10:17:57.590" v="52" actId="1076"/>
          <ac:grpSpMkLst>
            <pc:docMk/>
            <pc:sldMk cId="1814047253" sldId="448"/>
            <ac:grpSpMk id="6" creationId="{59CDFA6F-D6DB-8314-2394-11DF2C82F8A1}"/>
          </ac:grpSpMkLst>
        </pc:gr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8CCE60-9FDE-48DF-8D8B-39F53CF8825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4E6AF60D-FD58-4560-ABF9-271DE6780911}">
      <dgm:prSet phldrT="[テキスト]"/>
      <dgm:spPr>
        <a:solidFill>
          <a:srgbClr val="FF866F"/>
        </a:solidFill>
      </dgm:spPr>
      <dgm:t>
        <a:bodyPr/>
        <a:lstStyle/>
        <a:p>
          <a:r>
            <a:rPr kumimoji="1" lang="ja-JP" altLang="en-US" dirty="0"/>
            <a:t>トップページ</a:t>
          </a:r>
        </a:p>
      </dgm:t>
    </dgm:pt>
    <dgm:pt modelId="{9643B732-5755-4C34-986E-E85E76F302A8}" type="parTrans" cxnId="{D4A9E318-2099-448E-9133-0B7D3ECD2FBD}">
      <dgm:prSet/>
      <dgm:spPr/>
      <dgm:t>
        <a:bodyPr/>
        <a:lstStyle/>
        <a:p>
          <a:endParaRPr kumimoji="1" lang="ja-JP" altLang="en-US"/>
        </a:p>
      </dgm:t>
    </dgm:pt>
    <dgm:pt modelId="{71861514-020E-4013-B19A-604F3C71FE1B}" type="sibTrans" cxnId="{D4A9E318-2099-448E-9133-0B7D3ECD2FBD}">
      <dgm:prSet/>
      <dgm:spPr/>
      <dgm:t>
        <a:bodyPr/>
        <a:lstStyle/>
        <a:p>
          <a:endParaRPr kumimoji="1" lang="ja-JP" altLang="en-US"/>
        </a:p>
      </dgm:t>
    </dgm:pt>
    <dgm:pt modelId="{AF1B56DC-57DB-49EB-861A-A5468E230709}">
      <dgm:prSet phldrT="[テキスト]"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Corporate</a:t>
          </a:r>
          <a:r>
            <a:rPr kumimoji="1" lang="ja-JP" altLang="en-US" dirty="0"/>
            <a:t>　</a:t>
          </a:r>
          <a:r>
            <a:rPr kumimoji="1" lang="en-US" altLang="ja-JP" dirty="0"/>
            <a:t>Profile</a:t>
          </a:r>
          <a:br>
            <a:rPr kumimoji="1" lang="en-US" altLang="ja-JP" dirty="0"/>
          </a:br>
          <a:r>
            <a:rPr kumimoji="1" lang="ja-JP" altLang="en-US" dirty="0"/>
            <a:t>会社概要</a:t>
          </a:r>
        </a:p>
      </dgm:t>
    </dgm:pt>
    <dgm:pt modelId="{F396FB79-4299-4F82-AB9B-51CCB8F686F7}" type="parTrans" cxnId="{6B1F4C63-284F-4401-BB04-CE879809C228}">
      <dgm:prSet/>
      <dgm:spPr/>
      <dgm:t>
        <a:bodyPr/>
        <a:lstStyle/>
        <a:p>
          <a:endParaRPr kumimoji="1" lang="ja-JP" altLang="en-US"/>
        </a:p>
      </dgm:t>
    </dgm:pt>
    <dgm:pt modelId="{53551A6F-9AA4-4036-888D-56DB9EA51694}" type="sibTrans" cxnId="{6B1F4C63-284F-4401-BB04-CE879809C228}">
      <dgm:prSet/>
      <dgm:spPr/>
      <dgm:t>
        <a:bodyPr/>
        <a:lstStyle/>
        <a:p>
          <a:endParaRPr kumimoji="1" lang="ja-JP" altLang="en-US"/>
        </a:p>
      </dgm:t>
    </dgm:pt>
    <dgm:pt modelId="{4E951397-141A-4FF4-801F-3D34A2C42FD7}">
      <dgm:prSet phldrT="[テキスト]"/>
      <dgm:spPr>
        <a:solidFill>
          <a:srgbClr val="FF866F"/>
        </a:solidFill>
      </dgm:spPr>
      <dgm:t>
        <a:bodyPr/>
        <a:lstStyle/>
        <a:p>
          <a:r>
            <a:rPr kumimoji="1" lang="en-US" altLang="ja-JP" dirty="0"/>
            <a:t>About Us</a:t>
          </a:r>
          <a:br>
            <a:rPr kumimoji="1" lang="en-US" altLang="ja-JP" dirty="0"/>
          </a:br>
          <a:r>
            <a:rPr kumimoji="1" lang="ja-JP" altLang="en-US" dirty="0"/>
            <a:t>強み・特徴</a:t>
          </a:r>
        </a:p>
      </dgm:t>
    </dgm:pt>
    <dgm:pt modelId="{4767511B-751D-42DC-996F-B9E23F0537D6}" type="parTrans" cxnId="{9F63B7D2-EFE8-4389-BF6F-5ADAFC7443E6}">
      <dgm:prSet/>
      <dgm:spPr/>
      <dgm:t>
        <a:bodyPr/>
        <a:lstStyle/>
        <a:p>
          <a:endParaRPr kumimoji="1" lang="ja-JP" altLang="en-US"/>
        </a:p>
      </dgm:t>
    </dgm:pt>
    <dgm:pt modelId="{C8A7F601-6B28-4B13-8625-EB71A604C509}" type="sibTrans" cxnId="{9F63B7D2-EFE8-4389-BF6F-5ADAFC7443E6}">
      <dgm:prSet/>
      <dgm:spPr/>
      <dgm:t>
        <a:bodyPr/>
        <a:lstStyle/>
        <a:p>
          <a:endParaRPr kumimoji="1" lang="ja-JP" altLang="en-US"/>
        </a:p>
      </dgm:t>
    </dgm:pt>
    <dgm:pt modelId="{36759CEF-E494-4CC3-9CEC-84AEDA68F48E}">
      <dgm:prSet phldrT="[テキスト]"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Our Service</a:t>
          </a:r>
          <a:br>
            <a:rPr kumimoji="1" lang="en-US" altLang="ja-JP" dirty="0"/>
          </a:br>
          <a:r>
            <a:rPr kumimoji="1" lang="ja-JP" altLang="en-US" dirty="0"/>
            <a:t>サービス・実績</a:t>
          </a:r>
        </a:p>
      </dgm:t>
    </dgm:pt>
    <dgm:pt modelId="{018F7616-8210-4006-9E04-0F074BAF33F9}" type="parTrans" cxnId="{DDFE589E-32CD-49AD-A941-5CB52E27E7D9}">
      <dgm:prSet/>
      <dgm:spPr/>
      <dgm:t>
        <a:bodyPr/>
        <a:lstStyle/>
        <a:p>
          <a:endParaRPr kumimoji="1" lang="ja-JP" altLang="en-US"/>
        </a:p>
      </dgm:t>
    </dgm:pt>
    <dgm:pt modelId="{4337A124-E5C8-4662-8DA1-4549C288C260}" type="sibTrans" cxnId="{DDFE589E-32CD-49AD-A941-5CB52E27E7D9}">
      <dgm:prSet/>
      <dgm:spPr/>
      <dgm:t>
        <a:bodyPr/>
        <a:lstStyle/>
        <a:p>
          <a:endParaRPr kumimoji="1" lang="ja-JP" altLang="en-US"/>
        </a:p>
      </dgm:t>
    </dgm:pt>
    <dgm:pt modelId="{AC528399-58DB-494F-B496-43EDDBA7EE40}">
      <dgm:prSet/>
      <dgm:spPr>
        <a:solidFill>
          <a:srgbClr val="FF866F"/>
        </a:solidFill>
      </dgm:spPr>
      <dgm:t>
        <a:bodyPr/>
        <a:lstStyle/>
        <a:p>
          <a:r>
            <a:rPr lang="ja-JP" altLang="en-US" dirty="0"/>
            <a:t>戦略＆</a:t>
          </a:r>
          <a:r>
            <a:rPr lang="en-US" altLang="ja-JP" dirty="0"/>
            <a:t>IT</a:t>
          </a:r>
          <a:r>
            <a:rPr lang="ja-JP" altLang="en-US" dirty="0"/>
            <a:t>コンサルティング</a:t>
          </a:r>
          <a:endParaRPr kumimoji="1" lang="ja-JP" altLang="en-US" dirty="0"/>
        </a:p>
      </dgm:t>
    </dgm:pt>
    <dgm:pt modelId="{41D383CB-1265-409E-87D1-4D99D5730C71}" type="parTrans" cxnId="{78FD69B9-B246-469A-8837-486336D1C8BC}">
      <dgm:prSet/>
      <dgm:spPr/>
      <dgm:t>
        <a:bodyPr/>
        <a:lstStyle/>
        <a:p>
          <a:endParaRPr kumimoji="1" lang="ja-JP" altLang="en-US"/>
        </a:p>
      </dgm:t>
    </dgm:pt>
    <dgm:pt modelId="{E44C5352-F861-4B63-9010-81ED7C114822}" type="sibTrans" cxnId="{78FD69B9-B246-469A-8837-486336D1C8BC}">
      <dgm:prSet/>
      <dgm:spPr/>
      <dgm:t>
        <a:bodyPr/>
        <a:lstStyle/>
        <a:p>
          <a:endParaRPr kumimoji="1" lang="ja-JP" altLang="en-US"/>
        </a:p>
      </dgm:t>
    </dgm:pt>
    <dgm:pt modelId="{AB7F16B4-2542-4A25-9448-4E8DDC6F5637}">
      <dgm:prSet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Top</a:t>
          </a:r>
          <a:r>
            <a:rPr lang="ja-JP" altLang="en-US" dirty="0"/>
            <a:t> </a:t>
          </a:r>
          <a:r>
            <a:rPr lang="en-US" altLang="ja-JP" dirty="0"/>
            <a:t>message</a:t>
          </a:r>
          <a:br>
            <a:rPr kumimoji="1" lang="en-US" altLang="ja-JP" dirty="0"/>
          </a:br>
          <a:r>
            <a:rPr kumimoji="1" lang="ja-JP" altLang="en-US" dirty="0"/>
            <a:t>トップメッセージ</a:t>
          </a:r>
        </a:p>
      </dgm:t>
    </dgm:pt>
    <dgm:pt modelId="{4ED918AD-442D-4DDB-8B7C-00DD20B0480A}" type="parTrans" cxnId="{5A0037A4-8536-4950-BC0D-E0DFF5C9AADA}">
      <dgm:prSet/>
      <dgm:spPr/>
      <dgm:t>
        <a:bodyPr/>
        <a:lstStyle/>
        <a:p>
          <a:endParaRPr kumimoji="1" lang="ja-JP" altLang="en-US"/>
        </a:p>
      </dgm:t>
    </dgm:pt>
    <dgm:pt modelId="{D2671EE1-736B-410C-9648-8D2A33E2BF45}" type="sibTrans" cxnId="{5A0037A4-8536-4950-BC0D-E0DFF5C9AADA}">
      <dgm:prSet/>
      <dgm:spPr/>
      <dgm:t>
        <a:bodyPr/>
        <a:lstStyle/>
        <a:p>
          <a:endParaRPr kumimoji="1" lang="ja-JP" altLang="en-US"/>
        </a:p>
      </dgm:t>
    </dgm:pt>
    <dgm:pt modelId="{50CD3819-F7E7-4D4F-8994-6ED525FCD1FD}">
      <dgm:prSet/>
      <dgm:spPr>
        <a:solidFill>
          <a:srgbClr val="FF866F"/>
        </a:solidFill>
      </dgm:spPr>
      <dgm:t>
        <a:bodyPr/>
        <a:lstStyle/>
        <a:p>
          <a:r>
            <a:rPr lang="ja-JP" altLang="en-US" dirty="0"/>
            <a:t>ソリューションサービス</a:t>
          </a:r>
          <a:endParaRPr kumimoji="1" lang="ja-JP" altLang="en-US" dirty="0"/>
        </a:p>
      </dgm:t>
    </dgm:pt>
    <dgm:pt modelId="{69BF8A32-C743-4E35-9BAD-F1B77ABB9954}" type="parTrans" cxnId="{811D0E25-09D1-4EB4-B92B-4107E984032D}">
      <dgm:prSet/>
      <dgm:spPr/>
      <dgm:t>
        <a:bodyPr/>
        <a:lstStyle/>
        <a:p>
          <a:endParaRPr kumimoji="1" lang="ja-JP" altLang="en-US"/>
        </a:p>
      </dgm:t>
    </dgm:pt>
    <dgm:pt modelId="{A97C2C35-CC4A-4DFB-BF96-F23EFA9FFD77}" type="sibTrans" cxnId="{811D0E25-09D1-4EB4-B92B-4107E984032D}">
      <dgm:prSet/>
      <dgm:spPr/>
      <dgm:t>
        <a:bodyPr/>
        <a:lstStyle/>
        <a:p>
          <a:endParaRPr kumimoji="1" lang="ja-JP" altLang="en-US"/>
        </a:p>
      </dgm:t>
    </dgm:pt>
    <dgm:pt modelId="{95D38227-14F6-4525-94BA-BA3C380426FE}">
      <dgm:prSet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Privacy Policy</a:t>
          </a:r>
          <a:br>
            <a:rPr kumimoji="1" lang="en-US" altLang="ja-JP" dirty="0"/>
          </a:br>
          <a:r>
            <a:rPr kumimoji="1" lang="ja-JP" altLang="en-US" dirty="0"/>
            <a:t>プライバシーポリシー</a:t>
          </a:r>
        </a:p>
      </dgm:t>
    </dgm:pt>
    <dgm:pt modelId="{84472FC3-3103-4EF9-8B21-1DBEDFC14290}" type="parTrans" cxnId="{F8ADCC2D-D499-4BC2-BB78-AB7E4F3DA288}">
      <dgm:prSet/>
      <dgm:spPr/>
      <dgm:t>
        <a:bodyPr/>
        <a:lstStyle/>
        <a:p>
          <a:endParaRPr kumimoji="1" lang="ja-JP" altLang="en-US"/>
        </a:p>
      </dgm:t>
    </dgm:pt>
    <dgm:pt modelId="{B8461E9E-92E4-4A45-8C9A-9117B540BE0C}" type="sibTrans" cxnId="{F8ADCC2D-D499-4BC2-BB78-AB7E4F3DA288}">
      <dgm:prSet/>
      <dgm:spPr/>
      <dgm:t>
        <a:bodyPr/>
        <a:lstStyle/>
        <a:p>
          <a:endParaRPr kumimoji="1" lang="ja-JP" altLang="en-US"/>
        </a:p>
      </dgm:t>
    </dgm:pt>
    <dgm:pt modelId="{E97BC114-0DD8-4AB0-8394-011A2FC6359A}">
      <dgm:prSet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Recruit</a:t>
          </a:r>
          <a:br>
            <a:rPr kumimoji="1" lang="en-US" altLang="ja-JP" dirty="0"/>
          </a:br>
          <a:r>
            <a:rPr kumimoji="1" lang="ja-JP" altLang="en-US" dirty="0"/>
            <a:t>採用</a:t>
          </a:r>
        </a:p>
      </dgm:t>
    </dgm:pt>
    <dgm:pt modelId="{00BB98AD-2A29-4091-A6D4-2E6C5EE12660}" type="parTrans" cxnId="{99894D66-4D07-4580-B35D-E8ED943F4187}">
      <dgm:prSet/>
      <dgm:spPr/>
      <dgm:t>
        <a:bodyPr/>
        <a:lstStyle/>
        <a:p>
          <a:endParaRPr kumimoji="1" lang="ja-JP" altLang="en-US"/>
        </a:p>
      </dgm:t>
    </dgm:pt>
    <dgm:pt modelId="{6167224F-82DE-4264-B08F-23BC9031674D}" type="sibTrans" cxnId="{99894D66-4D07-4580-B35D-E8ED943F4187}">
      <dgm:prSet/>
      <dgm:spPr/>
      <dgm:t>
        <a:bodyPr/>
        <a:lstStyle/>
        <a:p>
          <a:endParaRPr kumimoji="1" lang="ja-JP" altLang="en-US"/>
        </a:p>
      </dgm:t>
    </dgm:pt>
    <dgm:pt modelId="{FB9B4AE2-5E8A-4EE0-982D-B2C38081F586}">
      <dgm:prSet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Contact</a:t>
          </a:r>
          <a:br>
            <a:rPr kumimoji="1" lang="en-US" altLang="ja-JP" dirty="0"/>
          </a:br>
          <a:r>
            <a:rPr kumimoji="1" lang="ja-JP" altLang="en-US" dirty="0"/>
            <a:t>お問い合わせ</a:t>
          </a:r>
        </a:p>
      </dgm:t>
    </dgm:pt>
    <dgm:pt modelId="{C31C443E-8E51-4C6A-A96C-F20618021E3F}" type="parTrans" cxnId="{E11281F9-F079-4E88-BA5E-885627ADC9B7}">
      <dgm:prSet/>
      <dgm:spPr/>
      <dgm:t>
        <a:bodyPr/>
        <a:lstStyle/>
        <a:p>
          <a:endParaRPr kumimoji="1" lang="ja-JP" altLang="en-US"/>
        </a:p>
      </dgm:t>
    </dgm:pt>
    <dgm:pt modelId="{C2253575-FCF3-407C-B434-2235313138AE}" type="sibTrans" cxnId="{E11281F9-F079-4E88-BA5E-885627ADC9B7}">
      <dgm:prSet/>
      <dgm:spPr/>
      <dgm:t>
        <a:bodyPr/>
        <a:lstStyle/>
        <a:p>
          <a:endParaRPr kumimoji="1" lang="ja-JP" altLang="en-US"/>
        </a:p>
      </dgm:t>
    </dgm:pt>
    <dgm:pt modelId="{ABD1602C-CE3C-4071-802A-F0C90C7A07FC}">
      <dgm:prSet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Top</a:t>
          </a:r>
          <a:r>
            <a:rPr lang="ja-JP" altLang="en-US" dirty="0"/>
            <a:t> </a:t>
          </a:r>
          <a:r>
            <a:rPr lang="en-US" altLang="ja-JP" dirty="0"/>
            <a:t>message</a:t>
          </a:r>
          <a:br>
            <a:rPr kumimoji="1" lang="en-US" altLang="ja-JP" dirty="0"/>
          </a:br>
          <a:r>
            <a:rPr kumimoji="1" lang="ja-JP" altLang="en-US" dirty="0"/>
            <a:t>企業理念</a:t>
          </a:r>
        </a:p>
      </dgm:t>
    </dgm:pt>
    <dgm:pt modelId="{D89206EF-4E68-451A-A132-7549C944BBFC}" type="parTrans" cxnId="{4284F93A-E657-492D-9E81-174FCB97E900}">
      <dgm:prSet/>
      <dgm:spPr/>
      <dgm:t>
        <a:bodyPr/>
        <a:lstStyle/>
        <a:p>
          <a:endParaRPr kumimoji="1" lang="ja-JP" altLang="en-US"/>
        </a:p>
      </dgm:t>
    </dgm:pt>
    <dgm:pt modelId="{F8F335F0-E7DC-4A86-A36E-441E372F6E41}" type="sibTrans" cxnId="{4284F93A-E657-492D-9E81-174FCB97E900}">
      <dgm:prSet/>
      <dgm:spPr/>
      <dgm:t>
        <a:bodyPr/>
        <a:lstStyle/>
        <a:p>
          <a:endParaRPr kumimoji="1" lang="ja-JP" altLang="en-US"/>
        </a:p>
      </dgm:t>
    </dgm:pt>
    <dgm:pt modelId="{89BE4989-E430-4CFE-B98C-B95A362DD1AA}">
      <dgm:prSet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Corporate profile</a:t>
          </a:r>
          <a:br>
            <a:rPr kumimoji="1" lang="en-US" altLang="ja-JP" dirty="0"/>
          </a:br>
          <a:r>
            <a:rPr kumimoji="1" lang="ja-JP" altLang="en-US" dirty="0"/>
            <a:t>会社説明</a:t>
          </a:r>
        </a:p>
      </dgm:t>
    </dgm:pt>
    <dgm:pt modelId="{8C5EEC9B-CA46-452B-A0B0-5D9459B29841}" type="parTrans" cxnId="{A1F633CA-36C6-4FF4-BCA1-0C58FAA2669E}">
      <dgm:prSet/>
      <dgm:spPr/>
      <dgm:t>
        <a:bodyPr/>
        <a:lstStyle/>
        <a:p>
          <a:endParaRPr kumimoji="1" lang="ja-JP" altLang="en-US"/>
        </a:p>
      </dgm:t>
    </dgm:pt>
    <dgm:pt modelId="{1F7D1B56-0F2A-43F5-BCE5-A5D585501229}" type="sibTrans" cxnId="{A1F633CA-36C6-4FF4-BCA1-0C58FAA2669E}">
      <dgm:prSet/>
      <dgm:spPr/>
      <dgm:t>
        <a:bodyPr/>
        <a:lstStyle/>
        <a:p>
          <a:endParaRPr kumimoji="1" lang="ja-JP" altLang="en-US"/>
        </a:p>
      </dgm:t>
    </dgm:pt>
    <dgm:pt modelId="{A901D98E-2ADF-4291-9880-38043DA83C3C}">
      <dgm:prSet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Business</a:t>
          </a:r>
          <a:r>
            <a:rPr lang="ja-JP" altLang="en-US" dirty="0"/>
            <a:t> </a:t>
          </a:r>
          <a:r>
            <a:rPr lang="en-US" altLang="ja-JP" dirty="0"/>
            <a:t>Style</a:t>
          </a:r>
          <a:endParaRPr kumimoji="1" lang="ja-JP" altLang="en-US" dirty="0"/>
        </a:p>
      </dgm:t>
    </dgm:pt>
    <dgm:pt modelId="{683DF690-6150-4DCF-AE80-09FD7E1098B2}" type="parTrans" cxnId="{4739CD65-BFF8-4532-9F43-9D5D3C1C8C45}">
      <dgm:prSet/>
      <dgm:spPr/>
      <dgm:t>
        <a:bodyPr/>
        <a:lstStyle/>
        <a:p>
          <a:endParaRPr kumimoji="1" lang="ja-JP" altLang="en-US"/>
        </a:p>
      </dgm:t>
    </dgm:pt>
    <dgm:pt modelId="{B33C0FEA-1144-4445-A8AE-4AE418F84D87}" type="sibTrans" cxnId="{4739CD65-BFF8-4532-9F43-9D5D3C1C8C45}">
      <dgm:prSet/>
      <dgm:spPr/>
      <dgm:t>
        <a:bodyPr/>
        <a:lstStyle/>
        <a:p>
          <a:endParaRPr kumimoji="1" lang="ja-JP" altLang="en-US"/>
        </a:p>
      </dgm:t>
    </dgm:pt>
    <dgm:pt modelId="{6D80A5B7-10DB-4345-A0F7-B5A8DEE74494}">
      <dgm:prSet/>
      <dgm:spPr>
        <a:solidFill>
          <a:srgbClr val="FF866F"/>
        </a:solidFill>
      </dgm:spPr>
      <dgm:t>
        <a:bodyPr/>
        <a:lstStyle/>
        <a:p>
          <a:r>
            <a:rPr lang="en-US" altLang="ja-JP" dirty="0"/>
            <a:t>Technology</a:t>
          </a:r>
          <a:endParaRPr kumimoji="1" lang="ja-JP" altLang="en-US" dirty="0"/>
        </a:p>
      </dgm:t>
    </dgm:pt>
    <dgm:pt modelId="{0210D36A-B7B0-447D-BBAF-4466C7DFA1D4}" type="parTrans" cxnId="{CBD17431-71FE-4730-8ACB-20AAF8A61EBC}">
      <dgm:prSet/>
      <dgm:spPr/>
      <dgm:t>
        <a:bodyPr/>
        <a:lstStyle/>
        <a:p>
          <a:endParaRPr kumimoji="1" lang="ja-JP" altLang="en-US"/>
        </a:p>
      </dgm:t>
    </dgm:pt>
    <dgm:pt modelId="{18CFA426-BA2C-458A-835E-F45524FA45F6}" type="sibTrans" cxnId="{CBD17431-71FE-4730-8ACB-20AAF8A61EBC}">
      <dgm:prSet/>
      <dgm:spPr/>
      <dgm:t>
        <a:bodyPr/>
        <a:lstStyle/>
        <a:p>
          <a:endParaRPr kumimoji="1" lang="ja-JP" altLang="en-US"/>
        </a:p>
      </dgm:t>
    </dgm:pt>
    <dgm:pt modelId="{18539743-4687-46D3-83D5-68A5D7338552}" type="pres">
      <dgm:prSet presAssocID="{5D8CCE60-9FDE-48DF-8D8B-39F53CF8825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D50D2B7-CAFF-4F91-A34D-761A9D1F27FD}" type="pres">
      <dgm:prSet presAssocID="{4E6AF60D-FD58-4560-ABF9-271DE6780911}" presName="hierRoot1" presStyleCnt="0">
        <dgm:presLayoutVars>
          <dgm:hierBranch val="init"/>
        </dgm:presLayoutVars>
      </dgm:prSet>
      <dgm:spPr/>
    </dgm:pt>
    <dgm:pt modelId="{EAD82B74-D2B7-4B3F-88F3-372631FDAAE4}" type="pres">
      <dgm:prSet presAssocID="{4E6AF60D-FD58-4560-ABF9-271DE6780911}" presName="rootComposite1" presStyleCnt="0"/>
      <dgm:spPr/>
    </dgm:pt>
    <dgm:pt modelId="{E0D623EF-F529-4A0D-8DFF-8A43844A2CF3}" type="pres">
      <dgm:prSet presAssocID="{4E6AF60D-FD58-4560-ABF9-271DE6780911}" presName="rootText1" presStyleLbl="node0" presStyleIdx="0" presStyleCnt="1">
        <dgm:presLayoutVars>
          <dgm:chPref val="3"/>
        </dgm:presLayoutVars>
      </dgm:prSet>
      <dgm:spPr/>
    </dgm:pt>
    <dgm:pt modelId="{62910802-5F82-46F7-85FC-98353B534F12}" type="pres">
      <dgm:prSet presAssocID="{4E6AF60D-FD58-4560-ABF9-271DE6780911}" presName="rootConnector1" presStyleLbl="node1" presStyleIdx="0" presStyleCnt="0"/>
      <dgm:spPr/>
    </dgm:pt>
    <dgm:pt modelId="{4B4CE296-D8E6-481F-A630-DC2708A8760B}" type="pres">
      <dgm:prSet presAssocID="{4E6AF60D-FD58-4560-ABF9-271DE6780911}" presName="hierChild2" presStyleCnt="0"/>
      <dgm:spPr/>
    </dgm:pt>
    <dgm:pt modelId="{38619D94-A4DE-4EA7-9F32-57A92AF75654}" type="pres">
      <dgm:prSet presAssocID="{F396FB79-4299-4F82-AB9B-51CCB8F686F7}" presName="Name37" presStyleLbl="parChTrans1D2" presStyleIdx="0" presStyleCnt="6"/>
      <dgm:spPr/>
    </dgm:pt>
    <dgm:pt modelId="{17177724-2ECF-4076-8C08-3C653804DFEF}" type="pres">
      <dgm:prSet presAssocID="{AF1B56DC-57DB-49EB-861A-A5468E230709}" presName="hierRoot2" presStyleCnt="0">
        <dgm:presLayoutVars>
          <dgm:hierBranch val="r"/>
        </dgm:presLayoutVars>
      </dgm:prSet>
      <dgm:spPr/>
    </dgm:pt>
    <dgm:pt modelId="{C45B5C28-2D4B-4BB2-9981-9705F789C32A}" type="pres">
      <dgm:prSet presAssocID="{AF1B56DC-57DB-49EB-861A-A5468E230709}" presName="rootComposite" presStyleCnt="0"/>
      <dgm:spPr/>
    </dgm:pt>
    <dgm:pt modelId="{EA5E0D49-D937-4ED2-A8D5-57377B765FD9}" type="pres">
      <dgm:prSet presAssocID="{AF1B56DC-57DB-49EB-861A-A5468E230709}" presName="rootText" presStyleLbl="node2" presStyleIdx="0" presStyleCnt="6">
        <dgm:presLayoutVars>
          <dgm:chPref val="3"/>
        </dgm:presLayoutVars>
      </dgm:prSet>
      <dgm:spPr/>
    </dgm:pt>
    <dgm:pt modelId="{5D4EDBF3-E270-45BE-8D3D-A6FFDC84C4F7}" type="pres">
      <dgm:prSet presAssocID="{AF1B56DC-57DB-49EB-861A-A5468E230709}" presName="rootConnector" presStyleLbl="node2" presStyleIdx="0" presStyleCnt="6"/>
      <dgm:spPr/>
    </dgm:pt>
    <dgm:pt modelId="{7FC43ECB-D92A-46F0-BDD6-6A0C0B86E280}" type="pres">
      <dgm:prSet presAssocID="{AF1B56DC-57DB-49EB-861A-A5468E230709}" presName="hierChild4" presStyleCnt="0"/>
      <dgm:spPr/>
    </dgm:pt>
    <dgm:pt modelId="{A6278CF8-C7EA-400B-8F9E-017DE254DE31}" type="pres">
      <dgm:prSet presAssocID="{4ED918AD-442D-4DDB-8B7C-00DD20B0480A}" presName="Name50" presStyleLbl="parChTrans1D3" presStyleIdx="0" presStyleCnt="7"/>
      <dgm:spPr/>
    </dgm:pt>
    <dgm:pt modelId="{4A8BD5F0-CCCF-4FDD-9CCB-779413D445FD}" type="pres">
      <dgm:prSet presAssocID="{AB7F16B4-2542-4A25-9448-4E8DDC6F5637}" presName="hierRoot2" presStyleCnt="0">
        <dgm:presLayoutVars>
          <dgm:hierBranch val="init"/>
        </dgm:presLayoutVars>
      </dgm:prSet>
      <dgm:spPr/>
    </dgm:pt>
    <dgm:pt modelId="{E8BD284F-F242-4F77-AF86-DBF7DE0CB1AF}" type="pres">
      <dgm:prSet presAssocID="{AB7F16B4-2542-4A25-9448-4E8DDC6F5637}" presName="rootComposite" presStyleCnt="0"/>
      <dgm:spPr/>
    </dgm:pt>
    <dgm:pt modelId="{E45BAD42-3663-49A2-81C5-47AF8F4619CC}" type="pres">
      <dgm:prSet presAssocID="{AB7F16B4-2542-4A25-9448-4E8DDC6F5637}" presName="rootText" presStyleLbl="node3" presStyleIdx="0" presStyleCnt="7">
        <dgm:presLayoutVars>
          <dgm:chPref val="3"/>
        </dgm:presLayoutVars>
      </dgm:prSet>
      <dgm:spPr/>
    </dgm:pt>
    <dgm:pt modelId="{8BE2CF9E-2E08-43B0-83C1-F38C8BE2C068}" type="pres">
      <dgm:prSet presAssocID="{AB7F16B4-2542-4A25-9448-4E8DDC6F5637}" presName="rootConnector" presStyleLbl="node3" presStyleIdx="0" presStyleCnt="7"/>
      <dgm:spPr/>
    </dgm:pt>
    <dgm:pt modelId="{A2281FAF-6EEE-49AF-BBD6-7033DF5C5526}" type="pres">
      <dgm:prSet presAssocID="{AB7F16B4-2542-4A25-9448-4E8DDC6F5637}" presName="hierChild4" presStyleCnt="0"/>
      <dgm:spPr/>
    </dgm:pt>
    <dgm:pt modelId="{2068C0E1-F1C3-4DC8-BEF6-3A2123B5ED6A}" type="pres">
      <dgm:prSet presAssocID="{AB7F16B4-2542-4A25-9448-4E8DDC6F5637}" presName="hierChild5" presStyleCnt="0"/>
      <dgm:spPr/>
    </dgm:pt>
    <dgm:pt modelId="{578CD581-EFE8-421A-AF63-A5F980F0ACA8}" type="pres">
      <dgm:prSet presAssocID="{D89206EF-4E68-451A-A132-7549C944BBFC}" presName="Name50" presStyleLbl="parChTrans1D3" presStyleIdx="1" presStyleCnt="7"/>
      <dgm:spPr/>
    </dgm:pt>
    <dgm:pt modelId="{E9653C85-630D-4782-A7FA-FF934C5BCAA9}" type="pres">
      <dgm:prSet presAssocID="{ABD1602C-CE3C-4071-802A-F0C90C7A07FC}" presName="hierRoot2" presStyleCnt="0">
        <dgm:presLayoutVars>
          <dgm:hierBranch val="r"/>
        </dgm:presLayoutVars>
      </dgm:prSet>
      <dgm:spPr/>
    </dgm:pt>
    <dgm:pt modelId="{1405A0E6-1996-4E83-8EFE-FD7C33A1ECA7}" type="pres">
      <dgm:prSet presAssocID="{ABD1602C-CE3C-4071-802A-F0C90C7A07FC}" presName="rootComposite" presStyleCnt="0"/>
      <dgm:spPr/>
    </dgm:pt>
    <dgm:pt modelId="{1E53AB12-8592-497D-81FC-266CE887F087}" type="pres">
      <dgm:prSet presAssocID="{ABD1602C-CE3C-4071-802A-F0C90C7A07FC}" presName="rootText" presStyleLbl="node3" presStyleIdx="1" presStyleCnt="7">
        <dgm:presLayoutVars>
          <dgm:chPref val="3"/>
        </dgm:presLayoutVars>
      </dgm:prSet>
      <dgm:spPr/>
    </dgm:pt>
    <dgm:pt modelId="{F35E44DB-43CA-415F-AA09-8906DF5E0312}" type="pres">
      <dgm:prSet presAssocID="{ABD1602C-CE3C-4071-802A-F0C90C7A07FC}" presName="rootConnector" presStyleLbl="node3" presStyleIdx="1" presStyleCnt="7"/>
      <dgm:spPr/>
    </dgm:pt>
    <dgm:pt modelId="{6D095ED3-2067-47B2-A0AE-D98958D303AC}" type="pres">
      <dgm:prSet presAssocID="{ABD1602C-CE3C-4071-802A-F0C90C7A07FC}" presName="hierChild4" presStyleCnt="0"/>
      <dgm:spPr/>
    </dgm:pt>
    <dgm:pt modelId="{18F0CC1E-BAB4-4AAE-A320-B4CB5D198AFF}" type="pres">
      <dgm:prSet presAssocID="{ABD1602C-CE3C-4071-802A-F0C90C7A07FC}" presName="hierChild5" presStyleCnt="0"/>
      <dgm:spPr/>
    </dgm:pt>
    <dgm:pt modelId="{F81C7680-8BE5-4EC6-8D9D-545950C270B4}" type="pres">
      <dgm:prSet presAssocID="{8C5EEC9B-CA46-452B-A0B0-5D9459B29841}" presName="Name50" presStyleLbl="parChTrans1D3" presStyleIdx="2" presStyleCnt="7"/>
      <dgm:spPr/>
    </dgm:pt>
    <dgm:pt modelId="{E897C35B-E479-4F9F-B6EC-F3A52FB32765}" type="pres">
      <dgm:prSet presAssocID="{89BE4989-E430-4CFE-B98C-B95A362DD1AA}" presName="hierRoot2" presStyleCnt="0">
        <dgm:presLayoutVars>
          <dgm:hierBranch val="r"/>
        </dgm:presLayoutVars>
      </dgm:prSet>
      <dgm:spPr/>
    </dgm:pt>
    <dgm:pt modelId="{5A7A0D62-4E2E-4E1D-9665-9B3DA742861C}" type="pres">
      <dgm:prSet presAssocID="{89BE4989-E430-4CFE-B98C-B95A362DD1AA}" presName="rootComposite" presStyleCnt="0"/>
      <dgm:spPr/>
    </dgm:pt>
    <dgm:pt modelId="{731D47E9-1B99-45C0-AC7B-327FC5EAB592}" type="pres">
      <dgm:prSet presAssocID="{89BE4989-E430-4CFE-B98C-B95A362DD1AA}" presName="rootText" presStyleLbl="node3" presStyleIdx="2" presStyleCnt="7">
        <dgm:presLayoutVars>
          <dgm:chPref val="3"/>
        </dgm:presLayoutVars>
      </dgm:prSet>
      <dgm:spPr/>
    </dgm:pt>
    <dgm:pt modelId="{832CC1F1-E312-4AFB-A79E-588718D56A29}" type="pres">
      <dgm:prSet presAssocID="{89BE4989-E430-4CFE-B98C-B95A362DD1AA}" presName="rootConnector" presStyleLbl="node3" presStyleIdx="2" presStyleCnt="7"/>
      <dgm:spPr/>
    </dgm:pt>
    <dgm:pt modelId="{4F78956B-7CBB-4EE9-8EF6-90E3DA4640A8}" type="pres">
      <dgm:prSet presAssocID="{89BE4989-E430-4CFE-B98C-B95A362DD1AA}" presName="hierChild4" presStyleCnt="0"/>
      <dgm:spPr/>
    </dgm:pt>
    <dgm:pt modelId="{3B4A9C44-C051-485F-8257-C88F786A82C9}" type="pres">
      <dgm:prSet presAssocID="{89BE4989-E430-4CFE-B98C-B95A362DD1AA}" presName="hierChild5" presStyleCnt="0"/>
      <dgm:spPr/>
    </dgm:pt>
    <dgm:pt modelId="{176EA304-A104-4703-8410-9B8C31E65F8A}" type="pres">
      <dgm:prSet presAssocID="{AF1B56DC-57DB-49EB-861A-A5468E230709}" presName="hierChild5" presStyleCnt="0"/>
      <dgm:spPr/>
    </dgm:pt>
    <dgm:pt modelId="{2E6B8FC9-F780-4E95-AEF3-60256DA94057}" type="pres">
      <dgm:prSet presAssocID="{4767511B-751D-42DC-996F-B9E23F0537D6}" presName="Name37" presStyleLbl="parChTrans1D2" presStyleIdx="1" presStyleCnt="6"/>
      <dgm:spPr/>
    </dgm:pt>
    <dgm:pt modelId="{72D20F60-39E1-4691-9965-8A4DAE5C11BD}" type="pres">
      <dgm:prSet presAssocID="{4E951397-141A-4FF4-801F-3D34A2C42FD7}" presName="hierRoot2" presStyleCnt="0">
        <dgm:presLayoutVars>
          <dgm:hierBranch val="init"/>
        </dgm:presLayoutVars>
      </dgm:prSet>
      <dgm:spPr/>
    </dgm:pt>
    <dgm:pt modelId="{66883EDA-1B43-4111-97E2-987D8B689FDD}" type="pres">
      <dgm:prSet presAssocID="{4E951397-141A-4FF4-801F-3D34A2C42FD7}" presName="rootComposite" presStyleCnt="0"/>
      <dgm:spPr/>
    </dgm:pt>
    <dgm:pt modelId="{15CA910A-1C7C-469A-85EE-46E3E45A90A5}" type="pres">
      <dgm:prSet presAssocID="{4E951397-141A-4FF4-801F-3D34A2C42FD7}" presName="rootText" presStyleLbl="node2" presStyleIdx="1" presStyleCnt="6">
        <dgm:presLayoutVars>
          <dgm:chPref val="3"/>
        </dgm:presLayoutVars>
      </dgm:prSet>
      <dgm:spPr/>
    </dgm:pt>
    <dgm:pt modelId="{1659D2A7-9BFA-4EC9-9EAC-A08E88F5A6FC}" type="pres">
      <dgm:prSet presAssocID="{4E951397-141A-4FF4-801F-3D34A2C42FD7}" presName="rootConnector" presStyleLbl="node2" presStyleIdx="1" presStyleCnt="6"/>
      <dgm:spPr/>
    </dgm:pt>
    <dgm:pt modelId="{A0DEE00E-07B6-42E8-8534-408ACB21B61C}" type="pres">
      <dgm:prSet presAssocID="{4E951397-141A-4FF4-801F-3D34A2C42FD7}" presName="hierChild4" presStyleCnt="0"/>
      <dgm:spPr/>
    </dgm:pt>
    <dgm:pt modelId="{189B2264-FCAD-4F14-B832-1222148AA618}" type="pres">
      <dgm:prSet presAssocID="{683DF690-6150-4DCF-AE80-09FD7E1098B2}" presName="Name37" presStyleLbl="parChTrans1D3" presStyleIdx="3" presStyleCnt="7"/>
      <dgm:spPr/>
    </dgm:pt>
    <dgm:pt modelId="{F20FED22-36BB-4F4E-851A-CEADCBE6BAA6}" type="pres">
      <dgm:prSet presAssocID="{A901D98E-2ADF-4291-9880-38043DA83C3C}" presName="hierRoot2" presStyleCnt="0">
        <dgm:presLayoutVars>
          <dgm:hierBranch val="init"/>
        </dgm:presLayoutVars>
      </dgm:prSet>
      <dgm:spPr/>
    </dgm:pt>
    <dgm:pt modelId="{298601F9-0A8E-4611-91CD-37F3044BA317}" type="pres">
      <dgm:prSet presAssocID="{A901D98E-2ADF-4291-9880-38043DA83C3C}" presName="rootComposite" presStyleCnt="0"/>
      <dgm:spPr/>
    </dgm:pt>
    <dgm:pt modelId="{BE7E1DB8-E0FA-4849-A9F5-1A2D93B78E8F}" type="pres">
      <dgm:prSet presAssocID="{A901D98E-2ADF-4291-9880-38043DA83C3C}" presName="rootText" presStyleLbl="node3" presStyleIdx="3" presStyleCnt="7">
        <dgm:presLayoutVars>
          <dgm:chPref val="3"/>
        </dgm:presLayoutVars>
      </dgm:prSet>
      <dgm:spPr/>
    </dgm:pt>
    <dgm:pt modelId="{7A3D2989-07C5-4C23-BF82-19150456B715}" type="pres">
      <dgm:prSet presAssocID="{A901D98E-2ADF-4291-9880-38043DA83C3C}" presName="rootConnector" presStyleLbl="node3" presStyleIdx="3" presStyleCnt="7"/>
      <dgm:spPr/>
    </dgm:pt>
    <dgm:pt modelId="{CC75A492-60AB-4F77-807D-9E3A8E67A9C0}" type="pres">
      <dgm:prSet presAssocID="{A901D98E-2ADF-4291-9880-38043DA83C3C}" presName="hierChild4" presStyleCnt="0"/>
      <dgm:spPr/>
    </dgm:pt>
    <dgm:pt modelId="{33A4D2A1-0896-45BD-A52E-CFDFE232DD2E}" type="pres">
      <dgm:prSet presAssocID="{A901D98E-2ADF-4291-9880-38043DA83C3C}" presName="hierChild5" presStyleCnt="0"/>
      <dgm:spPr/>
    </dgm:pt>
    <dgm:pt modelId="{9D9CD0AC-10E1-4CC7-8D09-6438381A280D}" type="pres">
      <dgm:prSet presAssocID="{0210D36A-B7B0-447D-BBAF-4466C7DFA1D4}" presName="Name37" presStyleLbl="parChTrans1D3" presStyleIdx="4" presStyleCnt="7"/>
      <dgm:spPr/>
    </dgm:pt>
    <dgm:pt modelId="{AFD2DF0B-B30E-4B8F-9A07-E840AD9B95B0}" type="pres">
      <dgm:prSet presAssocID="{6D80A5B7-10DB-4345-A0F7-B5A8DEE74494}" presName="hierRoot2" presStyleCnt="0">
        <dgm:presLayoutVars>
          <dgm:hierBranch/>
        </dgm:presLayoutVars>
      </dgm:prSet>
      <dgm:spPr/>
    </dgm:pt>
    <dgm:pt modelId="{F7FF075B-D613-47F8-9F66-8714A3C4B420}" type="pres">
      <dgm:prSet presAssocID="{6D80A5B7-10DB-4345-A0F7-B5A8DEE74494}" presName="rootComposite" presStyleCnt="0"/>
      <dgm:spPr/>
    </dgm:pt>
    <dgm:pt modelId="{4841CD90-A1BD-4EC6-83A4-67DA2D45B088}" type="pres">
      <dgm:prSet presAssocID="{6D80A5B7-10DB-4345-A0F7-B5A8DEE74494}" presName="rootText" presStyleLbl="node3" presStyleIdx="4" presStyleCnt="7">
        <dgm:presLayoutVars>
          <dgm:chPref val="3"/>
        </dgm:presLayoutVars>
      </dgm:prSet>
      <dgm:spPr/>
    </dgm:pt>
    <dgm:pt modelId="{8DD25CB6-09A6-4C16-BAFF-6AD0A9AF3EEA}" type="pres">
      <dgm:prSet presAssocID="{6D80A5B7-10DB-4345-A0F7-B5A8DEE74494}" presName="rootConnector" presStyleLbl="node3" presStyleIdx="4" presStyleCnt="7"/>
      <dgm:spPr/>
    </dgm:pt>
    <dgm:pt modelId="{F2AC97A1-B73D-4615-94DD-72E2D9EFC129}" type="pres">
      <dgm:prSet presAssocID="{6D80A5B7-10DB-4345-A0F7-B5A8DEE74494}" presName="hierChild4" presStyleCnt="0"/>
      <dgm:spPr/>
    </dgm:pt>
    <dgm:pt modelId="{A02C9BC1-9EBF-4B47-B81F-5562836E3FEA}" type="pres">
      <dgm:prSet presAssocID="{6D80A5B7-10DB-4345-A0F7-B5A8DEE74494}" presName="hierChild5" presStyleCnt="0"/>
      <dgm:spPr/>
    </dgm:pt>
    <dgm:pt modelId="{EC56C47A-51EB-4E5E-8E80-7E1B38E16EB5}" type="pres">
      <dgm:prSet presAssocID="{4E951397-141A-4FF4-801F-3D34A2C42FD7}" presName="hierChild5" presStyleCnt="0"/>
      <dgm:spPr/>
    </dgm:pt>
    <dgm:pt modelId="{4BE28A6C-F8AB-4F6E-87D6-09AC50327B3A}" type="pres">
      <dgm:prSet presAssocID="{018F7616-8210-4006-9E04-0F074BAF33F9}" presName="Name37" presStyleLbl="parChTrans1D2" presStyleIdx="2" presStyleCnt="6"/>
      <dgm:spPr/>
    </dgm:pt>
    <dgm:pt modelId="{E6F8D87A-6B76-41A9-8F1A-3748FB1A8F88}" type="pres">
      <dgm:prSet presAssocID="{36759CEF-E494-4CC3-9CEC-84AEDA68F48E}" presName="hierRoot2" presStyleCnt="0">
        <dgm:presLayoutVars>
          <dgm:hierBranch val="r"/>
        </dgm:presLayoutVars>
      </dgm:prSet>
      <dgm:spPr/>
    </dgm:pt>
    <dgm:pt modelId="{D804F63F-9B7F-44E6-9ACA-F27AFBD2DB5B}" type="pres">
      <dgm:prSet presAssocID="{36759CEF-E494-4CC3-9CEC-84AEDA68F48E}" presName="rootComposite" presStyleCnt="0"/>
      <dgm:spPr/>
    </dgm:pt>
    <dgm:pt modelId="{9D53D951-C15F-45B4-ABBA-B9FD95FDDD5D}" type="pres">
      <dgm:prSet presAssocID="{36759CEF-E494-4CC3-9CEC-84AEDA68F48E}" presName="rootText" presStyleLbl="node2" presStyleIdx="2" presStyleCnt="6">
        <dgm:presLayoutVars>
          <dgm:chPref val="3"/>
        </dgm:presLayoutVars>
      </dgm:prSet>
      <dgm:spPr/>
    </dgm:pt>
    <dgm:pt modelId="{34747398-B779-4066-97F3-6C367720FFDF}" type="pres">
      <dgm:prSet presAssocID="{36759CEF-E494-4CC3-9CEC-84AEDA68F48E}" presName="rootConnector" presStyleLbl="node2" presStyleIdx="2" presStyleCnt="6"/>
      <dgm:spPr/>
    </dgm:pt>
    <dgm:pt modelId="{1C8E7A27-87DD-48FD-94EA-C2158E418A33}" type="pres">
      <dgm:prSet presAssocID="{36759CEF-E494-4CC3-9CEC-84AEDA68F48E}" presName="hierChild4" presStyleCnt="0"/>
      <dgm:spPr/>
    </dgm:pt>
    <dgm:pt modelId="{35AD117D-D594-414F-B3C8-DFC10D0DA4AD}" type="pres">
      <dgm:prSet presAssocID="{41D383CB-1265-409E-87D1-4D99D5730C71}" presName="Name50" presStyleLbl="parChTrans1D3" presStyleIdx="5" presStyleCnt="7"/>
      <dgm:spPr/>
    </dgm:pt>
    <dgm:pt modelId="{39597272-20C9-41AF-9C3F-B9108870820A}" type="pres">
      <dgm:prSet presAssocID="{AC528399-58DB-494F-B496-43EDDBA7EE40}" presName="hierRoot2" presStyleCnt="0">
        <dgm:presLayoutVars>
          <dgm:hierBranch val="init"/>
        </dgm:presLayoutVars>
      </dgm:prSet>
      <dgm:spPr/>
    </dgm:pt>
    <dgm:pt modelId="{2E79A478-0396-4458-9E3A-670DED68E017}" type="pres">
      <dgm:prSet presAssocID="{AC528399-58DB-494F-B496-43EDDBA7EE40}" presName="rootComposite" presStyleCnt="0"/>
      <dgm:spPr/>
    </dgm:pt>
    <dgm:pt modelId="{2C2A59D1-297A-46CB-89D0-3C27113C173B}" type="pres">
      <dgm:prSet presAssocID="{AC528399-58DB-494F-B496-43EDDBA7EE40}" presName="rootText" presStyleLbl="node3" presStyleIdx="5" presStyleCnt="7">
        <dgm:presLayoutVars>
          <dgm:chPref val="3"/>
        </dgm:presLayoutVars>
      </dgm:prSet>
      <dgm:spPr/>
    </dgm:pt>
    <dgm:pt modelId="{871A852D-CE03-4404-A625-1583375F6C87}" type="pres">
      <dgm:prSet presAssocID="{AC528399-58DB-494F-B496-43EDDBA7EE40}" presName="rootConnector" presStyleLbl="node3" presStyleIdx="5" presStyleCnt="7"/>
      <dgm:spPr/>
    </dgm:pt>
    <dgm:pt modelId="{FF6971D5-3F44-449A-87B5-B06F368048EC}" type="pres">
      <dgm:prSet presAssocID="{AC528399-58DB-494F-B496-43EDDBA7EE40}" presName="hierChild4" presStyleCnt="0"/>
      <dgm:spPr/>
    </dgm:pt>
    <dgm:pt modelId="{EB382A6B-94C1-48FB-B9BC-57BF8789EA1F}" type="pres">
      <dgm:prSet presAssocID="{AC528399-58DB-494F-B496-43EDDBA7EE40}" presName="hierChild5" presStyleCnt="0"/>
      <dgm:spPr/>
    </dgm:pt>
    <dgm:pt modelId="{41BA0F4E-8EBC-4AAB-BEAA-2F57C5662128}" type="pres">
      <dgm:prSet presAssocID="{69BF8A32-C743-4E35-9BAD-F1B77ABB9954}" presName="Name50" presStyleLbl="parChTrans1D3" presStyleIdx="6" presStyleCnt="7"/>
      <dgm:spPr/>
    </dgm:pt>
    <dgm:pt modelId="{B195A515-0ED1-4CD7-A508-F18DA77740DE}" type="pres">
      <dgm:prSet presAssocID="{50CD3819-F7E7-4D4F-8994-6ED525FCD1FD}" presName="hierRoot2" presStyleCnt="0">
        <dgm:presLayoutVars>
          <dgm:hierBranch val="init"/>
        </dgm:presLayoutVars>
      </dgm:prSet>
      <dgm:spPr/>
    </dgm:pt>
    <dgm:pt modelId="{16871A06-E13F-4209-BBB4-A78A55ADD2E0}" type="pres">
      <dgm:prSet presAssocID="{50CD3819-F7E7-4D4F-8994-6ED525FCD1FD}" presName="rootComposite" presStyleCnt="0"/>
      <dgm:spPr/>
    </dgm:pt>
    <dgm:pt modelId="{0056223A-C5DF-486C-9EA7-45E48E963699}" type="pres">
      <dgm:prSet presAssocID="{50CD3819-F7E7-4D4F-8994-6ED525FCD1FD}" presName="rootText" presStyleLbl="node3" presStyleIdx="6" presStyleCnt="7">
        <dgm:presLayoutVars>
          <dgm:chPref val="3"/>
        </dgm:presLayoutVars>
      </dgm:prSet>
      <dgm:spPr/>
    </dgm:pt>
    <dgm:pt modelId="{E6A55F5E-D188-4CA4-819A-C73F7E7BD14A}" type="pres">
      <dgm:prSet presAssocID="{50CD3819-F7E7-4D4F-8994-6ED525FCD1FD}" presName="rootConnector" presStyleLbl="node3" presStyleIdx="6" presStyleCnt="7"/>
      <dgm:spPr/>
    </dgm:pt>
    <dgm:pt modelId="{B56F17C8-5715-4D70-94DD-CD43C6252F3A}" type="pres">
      <dgm:prSet presAssocID="{50CD3819-F7E7-4D4F-8994-6ED525FCD1FD}" presName="hierChild4" presStyleCnt="0"/>
      <dgm:spPr/>
    </dgm:pt>
    <dgm:pt modelId="{BBE0871E-34EF-4C13-9828-E16A6B5E0938}" type="pres">
      <dgm:prSet presAssocID="{50CD3819-F7E7-4D4F-8994-6ED525FCD1FD}" presName="hierChild5" presStyleCnt="0"/>
      <dgm:spPr/>
    </dgm:pt>
    <dgm:pt modelId="{E551E852-C0FD-4FA9-A09C-5BC82CFA2507}" type="pres">
      <dgm:prSet presAssocID="{36759CEF-E494-4CC3-9CEC-84AEDA68F48E}" presName="hierChild5" presStyleCnt="0"/>
      <dgm:spPr/>
    </dgm:pt>
    <dgm:pt modelId="{A9D9F090-D67D-4D36-872E-70E636FA36AF}" type="pres">
      <dgm:prSet presAssocID="{84472FC3-3103-4EF9-8B21-1DBEDFC14290}" presName="Name37" presStyleLbl="parChTrans1D2" presStyleIdx="3" presStyleCnt="6"/>
      <dgm:spPr/>
    </dgm:pt>
    <dgm:pt modelId="{DEB2003D-31D3-4F50-8415-F535C08EF7A7}" type="pres">
      <dgm:prSet presAssocID="{95D38227-14F6-4525-94BA-BA3C380426FE}" presName="hierRoot2" presStyleCnt="0">
        <dgm:presLayoutVars>
          <dgm:hierBranch val="init"/>
        </dgm:presLayoutVars>
      </dgm:prSet>
      <dgm:spPr/>
    </dgm:pt>
    <dgm:pt modelId="{1BDBB245-2990-413C-A20E-B99D1F089716}" type="pres">
      <dgm:prSet presAssocID="{95D38227-14F6-4525-94BA-BA3C380426FE}" presName="rootComposite" presStyleCnt="0"/>
      <dgm:spPr/>
    </dgm:pt>
    <dgm:pt modelId="{F03ED556-84E1-44DE-9FDA-7A8CB3EF67E3}" type="pres">
      <dgm:prSet presAssocID="{95D38227-14F6-4525-94BA-BA3C380426FE}" presName="rootText" presStyleLbl="node2" presStyleIdx="3" presStyleCnt="6" custLinFactNeighborX="-446" custLinFactNeighborY="-1485">
        <dgm:presLayoutVars>
          <dgm:chPref val="3"/>
        </dgm:presLayoutVars>
      </dgm:prSet>
      <dgm:spPr/>
    </dgm:pt>
    <dgm:pt modelId="{1C039160-ED28-40BC-94B9-667F2D062701}" type="pres">
      <dgm:prSet presAssocID="{95D38227-14F6-4525-94BA-BA3C380426FE}" presName="rootConnector" presStyleLbl="node2" presStyleIdx="3" presStyleCnt="6"/>
      <dgm:spPr/>
    </dgm:pt>
    <dgm:pt modelId="{932F1FCA-2D67-43A8-B566-6443D9EC2792}" type="pres">
      <dgm:prSet presAssocID="{95D38227-14F6-4525-94BA-BA3C380426FE}" presName="hierChild4" presStyleCnt="0"/>
      <dgm:spPr/>
    </dgm:pt>
    <dgm:pt modelId="{1CCDE7B7-0BC6-4D9A-8631-27B89EADEE16}" type="pres">
      <dgm:prSet presAssocID="{95D38227-14F6-4525-94BA-BA3C380426FE}" presName="hierChild5" presStyleCnt="0"/>
      <dgm:spPr/>
    </dgm:pt>
    <dgm:pt modelId="{650E7FEE-AB21-472E-BAFB-ABBB5D0716E1}" type="pres">
      <dgm:prSet presAssocID="{00BB98AD-2A29-4091-A6D4-2E6C5EE12660}" presName="Name37" presStyleLbl="parChTrans1D2" presStyleIdx="4" presStyleCnt="6"/>
      <dgm:spPr/>
    </dgm:pt>
    <dgm:pt modelId="{93CF72AE-D769-44A0-90FF-78376F920B12}" type="pres">
      <dgm:prSet presAssocID="{E97BC114-0DD8-4AB0-8394-011A2FC6359A}" presName="hierRoot2" presStyleCnt="0">
        <dgm:presLayoutVars>
          <dgm:hierBranch val="init"/>
        </dgm:presLayoutVars>
      </dgm:prSet>
      <dgm:spPr/>
    </dgm:pt>
    <dgm:pt modelId="{F0921D29-B28B-4807-ABC0-CBCC4F4900A0}" type="pres">
      <dgm:prSet presAssocID="{E97BC114-0DD8-4AB0-8394-011A2FC6359A}" presName="rootComposite" presStyleCnt="0"/>
      <dgm:spPr/>
    </dgm:pt>
    <dgm:pt modelId="{12E3D162-6A5B-4942-B9C9-BC903A27AA24}" type="pres">
      <dgm:prSet presAssocID="{E97BC114-0DD8-4AB0-8394-011A2FC6359A}" presName="rootText" presStyleLbl="node2" presStyleIdx="4" presStyleCnt="6">
        <dgm:presLayoutVars>
          <dgm:chPref val="3"/>
        </dgm:presLayoutVars>
      </dgm:prSet>
      <dgm:spPr/>
    </dgm:pt>
    <dgm:pt modelId="{14DAB5D2-7D20-4DBD-AEFE-13BE79242A7A}" type="pres">
      <dgm:prSet presAssocID="{E97BC114-0DD8-4AB0-8394-011A2FC6359A}" presName="rootConnector" presStyleLbl="node2" presStyleIdx="4" presStyleCnt="6"/>
      <dgm:spPr/>
    </dgm:pt>
    <dgm:pt modelId="{ABADCD6F-EB24-4470-B731-CE6C0BAC90EF}" type="pres">
      <dgm:prSet presAssocID="{E97BC114-0DD8-4AB0-8394-011A2FC6359A}" presName="hierChild4" presStyleCnt="0"/>
      <dgm:spPr/>
    </dgm:pt>
    <dgm:pt modelId="{358F8661-B859-42C5-99E9-C18C64039458}" type="pres">
      <dgm:prSet presAssocID="{E97BC114-0DD8-4AB0-8394-011A2FC6359A}" presName="hierChild5" presStyleCnt="0"/>
      <dgm:spPr/>
    </dgm:pt>
    <dgm:pt modelId="{0538E90B-BA3A-47D9-B551-349F5ADE26DC}" type="pres">
      <dgm:prSet presAssocID="{C31C443E-8E51-4C6A-A96C-F20618021E3F}" presName="Name37" presStyleLbl="parChTrans1D2" presStyleIdx="5" presStyleCnt="6"/>
      <dgm:spPr/>
    </dgm:pt>
    <dgm:pt modelId="{29386B81-AC22-4F05-B50A-799D992B2F8D}" type="pres">
      <dgm:prSet presAssocID="{FB9B4AE2-5E8A-4EE0-982D-B2C38081F586}" presName="hierRoot2" presStyleCnt="0">
        <dgm:presLayoutVars>
          <dgm:hierBranch val="init"/>
        </dgm:presLayoutVars>
      </dgm:prSet>
      <dgm:spPr/>
    </dgm:pt>
    <dgm:pt modelId="{A873E409-B940-4BDF-87F9-3E2137D0BEC7}" type="pres">
      <dgm:prSet presAssocID="{FB9B4AE2-5E8A-4EE0-982D-B2C38081F586}" presName="rootComposite" presStyleCnt="0"/>
      <dgm:spPr/>
    </dgm:pt>
    <dgm:pt modelId="{2CB7385A-60E6-436D-97B8-B24BF83C3AA8}" type="pres">
      <dgm:prSet presAssocID="{FB9B4AE2-5E8A-4EE0-982D-B2C38081F586}" presName="rootText" presStyleLbl="node2" presStyleIdx="5" presStyleCnt="6">
        <dgm:presLayoutVars>
          <dgm:chPref val="3"/>
        </dgm:presLayoutVars>
      </dgm:prSet>
      <dgm:spPr/>
    </dgm:pt>
    <dgm:pt modelId="{7C2897A5-86C8-4242-982B-F035AC15B8FB}" type="pres">
      <dgm:prSet presAssocID="{FB9B4AE2-5E8A-4EE0-982D-B2C38081F586}" presName="rootConnector" presStyleLbl="node2" presStyleIdx="5" presStyleCnt="6"/>
      <dgm:spPr/>
    </dgm:pt>
    <dgm:pt modelId="{FE85704B-73AE-4CD3-9B02-3FDCC9B7EB7D}" type="pres">
      <dgm:prSet presAssocID="{FB9B4AE2-5E8A-4EE0-982D-B2C38081F586}" presName="hierChild4" presStyleCnt="0"/>
      <dgm:spPr/>
    </dgm:pt>
    <dgm:pt modelId="{6A344350-4DD8-45BB-B0CE-4238B44774C7}" type="pres">
      <dgm:prSet presAssocID="{FB9B4AE2-5E8A-4EE0-982D-B2C38081F586}" presName="hierChild5" presStyleCnt="0"/>
      <dgm:spPr/>
    </dgm:pt>
    <dgm:pt modelId="{3EFF804C-FEF8-4023-B728-560B21F7B2A1}" type="pres">
      <dgm:prSet presAssocID="{4E6AF60D-FD58-4560-ABF9-271DE6780911}" presName="hierChild3" presStyleCnt="0"/>
      <dgm:spPr/>
    </dgm:pt>
  </dgm:ptLst>
  <dgm:cxnLst>
    <dgm:cxn modelId="{0AA4180D-E4C3-450C-8213-409D3860FCBE}" type="presOf" srcId="{ABD1602C-CE3C-4071-802A-F0C90C7A07FC}" destId="{1E53AB12-8592-497D-81FC-266CE887F087}" srcOrd="0" destOrd="0" presId="urn:microsoft.com/office/officeart/2005/8/layout/orgChart1"/>
    <dgm:cxn modelId="{2F22A20F-1B7D-4D1C-8EC9-C9D214ECE420}" type="presOf" srcId="{C31C443E-8E51-4C6A-A96C-F20618021E3F}" destId="{0538E90B-BA3A-47D9-B551-349F5ADE26DC}" srcOrd="0" destOrd="0" presId="urn:microsoft.com/office/officeart/2005/8/layout/orgChart1"/>
    <dgm:cxn modelId="{D4A9E318-2099-448E-9133-0B7D3ECD2FBD}" srcId="{5D8CCE60-9FDE-48DF-8D8B-39F53CF88251}" destId="{4E6AF60D-FD58-4560-ABF9-271DE6780911}" srcOrd="0" destOrd="0" parTransId="{9643B732-5755-4C34-986E-E85E76F302A8}" sibTransId="{71861514-020E-4013-B19A-604F3C71FE1B}"/>
    <dgm:cxn modelId="{8D66B41D-46D0-42BD-BA5F-D2E2F8739F48}" type="presOf" srcId="{A901D98E-2ADF-4291-9880-38043DA83C3C}" destId="{BE7E1DB8-E0FA-4849-A9F5-1A2D93B78E8F}" srcOrd="0" destOrd="0" presId="urn:microsoft.com/office/officeart/2005/8/layout/orgChart1"/>
    <dgm:cxn modelId="{D9A9E922-46A5-4B51-8D7E-CD408A34EAFF}" type="presOf" srcId="{AB7F16B4-2542-4A25-9448-4E8DDC6F5637}" destId="{E45BAD42-3663-49A2-81C5-47AF8F4619CC}" srcOrd="0" destOrd="0" presId="urn:microsoft.com/office/officeart/2005/8/layout/orgChart1"/>
    <dgm:cxn modelId="{811D0E25-09D1-4EB4-B92B-4107E984032D}" srcId="{36759CEF-E494-4CC3-9CEC-84AEDA68F48E}" destId="{50CD3819-F7E7-4D4F-8994-6ED525FCD1FD}" srcOrd="1" destOrd="0" parTransId="{69BF8A32-C743-4E35-9BAD-F1B77ABB9954}" sibTransId="{A97C2C35-CC4A-4DFB-BF96-F23EFA9FFD77}"/>
    <dgm:cxn modelId="{F8ADCC2D-D499-4BC2-BB78-AB7E4F3DA288}" srcId="{4E6AF60D-FD58-4560-ABF9-271DE6780911}" destId="{95D38227-14F6-4525-94BA-BA3C380426FE}" srcOrd="3" destOrd="0" parTransId="{84472FC3-3103-4EF9-8B21-1DBEDFC14290}" sibTransId="{B8461E9E-92E4-4A45-8C9A-9117B540BE0C}"/>
    <dgm:cxn modelId="{CBD17431-71FE-4730-8ACB-20AAF8A61EBC}" srcId="{4E951397-141A-4FF4-801F-3D34A2C42FD7}" destId="{6D80A5B7-10DB-4345-A0F7-B5A8DEE74494}" srcOrd="1" destOrd="0" parTransId="{0210D36A-B7B0-447D-BBAF-4466C7DFA1D4}" sibTransId="{18CFA426-BA2C-458A-835E-F45524FA45F6}"/>
    <dgm:cxn modelId="{95DFD537-93B9-4197-8A04-5CB7B5C2ECBC}" type="presOf" srcId="{4E951397-141A-4FF4-801F-3D34A2C42FD7}" destId="{1659D2A7-9BFA-4EC9-9EAC-A08E88F5A6FC}" srcOrd="1" destOrd="0" presId="urn:microsoft.com/office/officeart/2005/8/layout/orgChart1"/>
    <dgm:cxn modelId="{4284F93A-E657-492D-9E81-174FCB97E900}" srcId="{AF1B56DC-57DB-49EB-861A-A5468E230709}" destId="{ABD1602C-CE3C-4071-802A-F0C90C7A07FC}" srcOrd="1" destOrd="0" parTransId="{D89206EF-4E68-451A-A132-7549C944BBFC}" sibTransId="{F8F335F0-E7DC-4A86-A36E-441E372F6E41}"/>
    <dgm:cxn modelId="{7AA68C5B-7A4B-4F15-9E60-DEA4076D3340}" type="presOf" srcId="{AB7F16B4-2542-4A25-9448-4E8DDC6F5637}" destId="{8BE2CF9E-2E08-43B0-83C1-F38C8BE2C068}" srcOrd="1" destOrd="0" presId="urn:microsoft.com/office/officeart/2005/8/layout/orgChart1"/>
    <dgm:cxn modelId="{D368AE5B-1DB1-438E-B19E-2359D1B98C0F}" type="presOf" srcId="{5D8CCE60-9FDE-48DF-8D8B-39F53CF88251}" destId="{18539743-4687-46D3-83D5-68A5D7338552}" srcOrd="0" destOrd="0" presId="urn:microsoft.com/office/officeart/2005/8/layout/orgChart1"/>
    <dgm:cxn modelId="{CB7FAB60-5040-4D45-8322-2FDF2BEE9348}" type="presOf" srcId="{683DF690-6150-4DCF-AE80-09FD7E1098B2}" destId="{189B2264-FCAD-4F14-B832-1222148AA618}" srcOrd="0" destOrd="0" presId="urn:microsoft.com/office/officeart/2005/8/layout/orgChart1"/>
    <dgm:cxn modelId="{6B1F4C63-284F-4401-BB04-CE879809C228}" srcId="{4E6AF60D-FD58-4560-ABF9-271DE6780911}" destId="{AF1B56DC-57DB-49EB-861A-A5468E230709}" srcOrd="0" destOrd="0" parTransId="{F396FB79-4299-4F82-AB9B-51CCB8F686F7}" sibTransId="{53551A6F-9AA4-4036-888D-56DB9EA51694}"/>
    <dgm:cxn modelId="{4739CD65-BFF8-4532-9F43-9D5D3C1C8C45}" srcId="{4E951397-141A-4FF4-801F-3D34A2C42FD7}" destId="{A901D98E-2ADF-4291-9880-38043DA83C3C}" srcOrd="0" destOrd="0" parTransId="{683DF690-6150-4DCF-AE80-09FD7E1098B2}" sibTransId="{B33C0FEA-1144-4445-A8AE-4AE418F84D87}"/>
    <dgm:cxn modelId="{99894D66-4D07-4580-B35D-E8ED943F4187}" srcId="{4E6AF60D-FD58-4560-ABF9-271DE6780911}" destId="{E97BC114-0DD8-4AB0-8394-011A2FC6359A}" srcOrd="4" destOrd="0" parTransId="{00BB98AD-2A29-4091-A6D4-2E6C5EE12660}" sibTransId="{6167224F-82DE-4264-B08F-23BC9031674D}"/>
    <dgm:cxn modelId="{09230867-94DD-44E7-916C-4AC87E1C5A51}" type="presOf" srcId="{A901D98E-2ADF-4291-9880-38043DA83C3C}" destId="{7A3D2989-07C5-4C23-BF82-19150456B715}" srcOrd="1" destOrd="0" presId="urn:microsoft.com/office/officeart/2005/8/layout/orgChart1"/>
    <dgm:cxn modelId="{D201EE68-C6B9-4C5C-92BD-F94FCF194794}" type="presOf" srcId="{D89206EF-4E68-451A-A132-7549C944BBFC}" destId="{578CD581-EFE8-421A-AF63-A5F980F0ACA8}" srcOrd="0" destOrd="0" presId="urn:microsoft.com/office/officeart/2005/8/layout/orgChart1"/>
    <dgm:cxn modelId="{F8D9486A-0448-40A8-9896-EFE0EADF3D1A}" type="presOf" srcId="{0210D36A-B7B0-447D-BBAF-4466C7DFA1D4}" destId="{9D9CD0AC-10E1-4CC7-8D09-6438381A280D}" srcOrd="0" destOrd="0" presId="urn:microsoft.com/office/officeart/2005/8/layout/orgChart1"/>
    <dgm:cxn modelId="{BE2D9E6B-F175-4DB2-A154-F4961F91C47F}" type="presOf" srcId="{41D383CB-1265-409E-87D1-4D99D5730C71}" destId="{35AD117D-D594-414F-B3C8-DFC10D0DA4AD}" srcOrd="0" destOrd="0" presId="urn:microsoft.com/office/officeart/2005/8/layout/orgChart1"/>
    <dgm:cxn modelId="{EA04794F-9D4D-4275-AC67-9B2AD57643B9}" type="presOf" srcId="{00BB98AD-2A29-4091-A6D4-2E6C5EE12660}" destId="{650E7FEE-AB21-472E-BAFB-ABBB5D0716E1}" srcOrd="0" destOrd="0" presId="urn:microsoft.com/office/officeart/2005/8/layout/orgChart1"/>
    <dgm:cxn modelId="{2FD1D95A-6BBB-46E4-B139-8B8F51991C3A}" type="presOf" srcId="{FB9B4AE2-5E8A-4EE0-982D-B2C38081F586}" destId="{7C2897A5-86C8-4242-982B-F035AC15B8FB}" srcOrd="1" destOrd="0" presId="urn:microsoft.com/office/officeart/2005/8/layout/orgChart1"/>
    <dgm:cxn modelId="{F0E42F7B-7914-41FE-AC57-135B3839E65B}" type="presOf" srcId="{FB9B4AE2-5E8A-4EE0-982D-B2C38081F586}" destId="{2CB7385A-60E6-436D-97B8-B24BF83C3AA8}" srcOrd="0" destOrd="0" presId="urn:microsoft.com/office/officeart/2005/8/layout/orgChart1"/>
    <dgm:cxn modelId="{717F668B-4494-4069-B3FB-25DF733726F7}" type="presOf" srcId="{69BF8A32-C743-4E35-9BAD-F1B77ABB9954}" destId="{41BA0F4E-8EBC-4AAB-BEAA-2F57C5662128}" srcOrd="0" destOrd="0" presId="urn:microsoft.com/office/officeart/2005/8/layout/orgChart1"/>
    <dgm:cxn modelId="{94942A8F-67BD-4158-8C85-6965628E94D4}" type="presOf" srcId="{018F7616-8210-4006-9E04-0F074BAF33F9}" destId="{4BE28A6C-F8AB-4F6E-87D6-09AC50327B3A}" srcOrd="0" destOrd="0" presId="urn:microsoft.com/office/officeart/2005/8/layout/orgChart1"/>
    <dgm:cxn modelId="{A11DDF90-6AD6-4236-89AC-8A795AFA521B}" type="presOf" srcId="{36759CEF-E494-4CC3-9CEC-84AEDA68F48E}" destId="{9D53D951-C15F-45B4-ABBA-B9FD95FDDD5D}" srcOrd="0" destOrd="0" presId="urn:microsoft.com/office/officeart/2005/8/layout/orgChart1"/>
    <dgm:cxn modelId="{E7C23394-F41F-40C3-A9DE-C163BDE99F19}" type="presOf" srcId="{4E6AF60D-FD58-4560-ABF9-271DE6780911}" destId="{62910802-5F82-46F7-85FC-98353B534F12}" srcOrd="1" destOrd="0" presId="urn:microsoft.com/office/officeart/2005/8/layout/orgChart1"/>
    <dgm:cxn modelId="{C60D3A96-23A3-4366-BB0E-6264447A3E9A}" type="presOf" srcId="{6D80A5B7-10DB-4345-A0F7-B5A8DEE74494}" destId="{4841CD90-A1BD-4EC6-83A4-67DA2D45B088}" srcOrd="0" destOrd="0" presId="urn:microsoft.com/office/officeart/2005/8/layout/orgChart1"/>
    <dgm:cxn modelId="{35DB1E9A-8818-42AC-ACF4-BFE6414E47A6}" type="presOf" srcId="{AC528399-58DB-494F-B496-43EDDBA7EE40}" destId="{871A852D-CE03-4404-A625-1583375F6C87}" srcOrd="1" destOrd="0" presId="urn:microsoft.com/office/officeart/2005/8/layout/orgChart1"/>
    <dgm:cxn modelId="{37CE0E9C-E91E-4E1B-9947-2C5A5EDAC474}" type="presOf" srcId="{95D38227-14F6-4525-94BA-BA3C380426FE}" destId="{1C039160-ED28-40BC-94B9-667F2D062701}" srcOrd="1" destOrd="0" presId="urn:microsoft.com/office/officeart/2005/8/layout/orgChart1"/>
    <dgm:cxn modelId="{E1EF639D-E456-48DB-B178-2999389FE873}" type="presOf" srcId="{AF1B56DC-57DB-49EB-861A-A5468E230709}" destId="{5D4EDBF3-E270-45BE-8D3D-A6FFDC84C4F7}" srcOrd="1" destOrd="0" presId="urn:microsoft.com/office/officeart/2005/8/layout/orgChart1"/>
    <dgm:cxn modelId="{DDFE589E-32CD-49AD-A941-5CB52E27E7D9}" srcId="{4E6AF60D-FD58-4560-ABF9-271DE6780911}" destId="{36759CEF-E494-4CC3-9CEC-84AEDA68F48E}" srcOrd="2" destOrd="0" parTransId="{018F7616-8210-4006-9E04-0F074BAF33F9}" sibTransId="{4337A124-E5C8-4662-8DA1-4549C288C260}"/>
    <dgm:cxn modelId="{DA35AEA1-DF42-4814-A6EB-E5FF4F87FE93}" type="presOf" srcId="{4E6AF60D-FD58-4560-ABF9-271DE6780911}" destId="{E0D623EF-F529-4A0D-8DFF-8A43844A2CF3}" srcOrd="0" destOrd="0" presId="urn:microsoft.com/office/officeart/2005/8/layout/orgChart1"/>
    <dgm:cxn modelId="{5A0037A4-8536-4950-BC0D-E0DFF5C9AADA}" srcId="{AF1B56DC-57DB-49EB-861A-A5468E230709}" destId="{AB7F16B4-2542-4A25-9448-4E8DDC6F5637}" srcOrd="0" destOrd="0" parTransId="{4ED918AD-442D-4DDB-8B7C-00DD20B0480A}" sibTransId="{D2671EE1-736B-410C-9648-8D2A33E2BF45}"/>
    <dgm:cxn modelId="{3161B1A6-D67B-42BE-8A2C-6E4B1D455994}" type="presOf" srcId="{AC528399-58DB-494F-B496-43EDDBA7EE40}" destId="{2C2A59D1-297A-46CB-89D0-3C27113C173B}" srcOrd="0" destOrd="0" presId="urn:microsoft.com/office/officeart/2005/8/layout/orgChart1"/>
    <dgm:cxn modelId="{4C9589B3-418F-4211-8014-32BD88974B62}" type="presOf" srcId="{E97BC114-0DD8-4AB0-8394-011A2FC6359A}" destId="{12E3D162-6A5B-4942-B9C9-BC903A27AA24}" srcOrd="0" destOrd="0" presId="urn:microsoft.com/office/officeart/2005/8/layout/orgChart1"/>
    <dgm:cxn modelId="{78FD69B9-B246-469A-8837-486336D1C8BC}" srcId="{36759CEF-E494-4CC3-9CEC-84AEDA68F48E}" destId="{AC528399-58DB-494F-B496-43EDDBA7EE40}" srcOrd="0" destOrd="0" parTransId="{41D383CB-1265-409E-87D1-4D99D5730C71}" sibTransId="{E44C5352-F861-4B63-9010-81ED7C114822}"/>
    <dgm:cxn modelId="{EB83B2BA-BAA9-4206-9DCD-AAD6FAA49F58}" type="presOf" srcId="{8C5EEC9B-CA46-452B-A0B0-5D9459B29841}" destId="{F81C7680-8BE5-4EC6-8D9D-545950C270B4}" srcOrd="0" destOrd="0" presId="urn:microsoft.com/office/officeart/2005/8/layout/orgChart1"/>
    <dgm:cxn modelId="{2B35EFBB-AC9B-494B-A291-35E21F82C1DA}" type="presOf" srcId="{AF1B56DC-57DB-49EB-861A-A5468E230709}" destId="{EA5E0D49-D937-4ED2-A8D5-57377B765FD9}" srcOrd="0" destOrd="0" presId="urn:microsoft.com/office/officeart/2005/8/layout/orgChart1"/>
    <dgm:cxn modelId="{BB8A4BBC-E1B2-4542-8599-3F96B40E7320}" type="presOf" srcId="{4767511B-751D-42DC-996F-B9E23F0537D6}" destId="{2E6B8FC9-F780-4E95-AEF3-60256DA94057}" srcOrd="0" destOrd="0" presId="urn:microsoft.com/office/officeart/2005/8/layout/orgChart1"/>
    <dgm:cxn modelId="{2F5D76BD-8BBD-4DAD-8468-6E98A4E9B1FF}" type="presOf" srcId="{84472FC3-3103-4EF9-8B21-1DBEDFC14290}" destId="{A9D9F090-D67D-4D36-872E-70E636FA36AF}" srcOrd="0" destOrd="0" presId="urn:microsoft.com/office/officeart/2005/8/layout/orgChart1"/>
    <dgm:cxn modelId="{EFB8E7C3-913F-443C-B978-D4F625E19A34}" type="presOf" srcId="{4E951397-141A-4FF4-801F-3D34A2C42FD7}" destId="{15CA910A-1C7C-469A-85EE-46E3E45A90A5}" srcOrd="0" destOrd="0" presId="urn:microsoft.com/office/officeart/2005/8/layout/orgChart1"/>
    <dgm:cxn modelId="{65F74DC8-266D-4C6D-B367-0B67CF7BC6DF}" type="presOf" srcId="{50CD3819-F7E7-4D4F-8994-6ED525FCD1FD}" destId="{E6A55F5E-D188-4CA4-819A-C73F7E7BD14A}" srcOrd="1" destOrd="0" presId="urn:microsoft.com/office/officeart/2005/8/layout/orgChart1"/>
    <dgm:cxn modelId="{A1F633CA-36C6-4FF4-BCA1-0C58FAA2669E}" srcId="{AF1B56DC-57DB-49EB-861A-A5468E230709}" destId="{89BE4989-E430-4CFE-B98C-B95A362DD1AA}" srcOrd="2" destOrd="0" parTransId="{8C5EEC9B-CA46-452B-A0B0-5D9459B29841}" sibTransId="{1F7D1B56-0F2A-43F5-BCE5-A5D585501229}"/>
    <dgm:cxn modelId="{B50A9ACF-5E5D-466A-9AB0-FDE2A5DACC0C}" type="presOf" srcId="{50CD3819-F7E7-4D4F-8994-6ED525FCD1FD}" destId="{0056223A-C5DF-486C-9EA7-45E48E963699}" srcOrd="0" destOrd="0" presId="urn:microsoft.com/office/officeart/2005/8/layout/orgChart1"/>
    <dgm:cxn modelId="{9F63B7D2-EFE8-4389-BF6F-5ADAFC7443E6}" srcId="{4E6AF60D-FD58-4560-ABF9-271DE6780911}" destId="{4E951397-141A-4FF4-801F-3D34A2C42FD7}" srcOrd="1" destOrd="0" parTransId="{4767511B-751D-42DC-996F-B9E23F0537D6}" sibTransId="{C8A7F601-6B28-4B13-8625-EB71A604C509}"/>
    <dgm:cxn modelId="{2B818ED8-4B0F-48F0-9786-C874E49B40D7}" type="presOf" srcId="{4ED918AD-442D-4DDB-8B7C-00DD20B0480A}" destId="{A6278CF8-C7EA-400B-8F9E-017DE254DE31}" srcOrd="0" destOrd="0" presId="urn:microsoft.com/office/officeart/2005/8/layout/orgChart1"/>
    <dgm:cxn modelId="{4057BBDD-120B-44AC-932C-C5CCC4FA6465}" type="presOf" srcId="{89BE4989-E430-4CFE-B98C-B95A362DD1AA}" destId="{731D47E9-1B99-45C0-AC7B-327FC5EAB592}" srcOrd="0" destOrd="0" presId="urn:microsoft.com/office/officeart/2005/8/layout/orgChart1"/>
    <dgm:cxn modelId="{C17BEEE1-2782-42C1-94F2-7573501EB3B5}" type="presOf" srcId="{F396FB79-4299-4F82-AB9B-51CCB8F686F7}" destId="{38619D94-A4DE-4EA7-9F32-57A92AF75654}" srcOrd="0" destOrd="0" presId="urn:microsoft.com/office/officeart/2005/8/layout/orgChart1"/>
    <dgm:cxn modelId="{3DA25FE8-4761-4751-852F-AD69DCF97D6A}" type="presOf" srcId="{95D38227-14F6-4525-94BA-BA3C380426FE}" destId="{F03ED556-84E1-44DE-9FDA-7A8CB3EF67E3}" srcOrd="0" destOrd="0" presId="urn:microsoft.com/office/officeart/2005/8/layout/orgChart1"/>
    <dgm:cxn modelId="{A4B6F9E9-D2A3-408C-A77B-0D02121C2601}" type="presOf" srcId="{ABD1602C-CE3C-4071-802A-F0C90C7A07FC}" destId="{F35E44DB-43CA-415F-AA09-8906DF5E0312}" srcOrd="1" destOrd="0" presId="urn:microsoft.com/office/officeart/2005/8/layout/orgChart1"/>
    <dgm:cxn modelId="{465D9FF2-DB00-4CA8-86D6-A44FEC50EBA9}" type="presOf" srcId="{36759CEF-E494-4CC3-9CEC-84AEDA68F48E}" destId="{34747398-B779-4066-97F3-6C367720FFDF}" srcOrd="1" destOrd="0" presId="urn:microsoft.com/office/officeart/2005/8/layout/orgChart1"/>
    <dgm:cxn modelId="{06BB0EF3-0F79-4A23-8624-638219AC0398}" type="presOf" srcId="{89BE4989-E430-4CFE-B98C-B95A362DD1AA}" destId="{832CC1F1-E312-4AFB-A79E-588718D56A29}" srcOrd="1" destOrd="0" presId="urn:microsoft.com/office/officeart/2005/8/layout/orgChart1"/>
    <dgm:cxn modelId="{E11281F9-F079-4E88-BA5E-885627ADC9B7}" srcId="{4E6AF60D-FD58-4560-ABF9-271DE6780911}" destId="{FB9B4AE2-5E8A-4EE0-982D-B2C38081F586}" srcOrd="5" destOrd="0" parTransId="{C31C443E-8E51-4C6A-A96C-F20618021E3F}" sibTransId="{C2253575-FCF3-407C-B434-2235313138AE}"/>
    <dgm:cxn modelId="{A412A2F9-24A3-49A9-8151-63720B91D90E}" type="presOf" srcId="{E97BC114-0DD8-4AB0-8394-011A2FC6359A}" destId="{14DAB5D2-7D20-4DBD-AEFE-13BE79242A7A}" srcOrd="1" destOrd="0" presId="urn:microsoft.com/office/officeart/2005/8/layout/orgChart1"/>
    <dgm:cxn modelId="{9AFECFFD-2EB2-4E84-9E8F-E09415B22611}" type="presOf" srcId="{6D80A5B7-10DB-4345-A0F7-B5A8DEE74494}" destId="{8DD25CB6-09A6-4C16-BAFF-6AD0A9AF3EEA}" srcOrd="1" destOrd="0" presId="urn:microsoft.com/office/officeart/2005/8/layout/orgChart1"/>
    <dgm:cxn modelId="{5339B46B-1138-4741-BA5C-D5C4DA7C3713}" type="presParOf" srcId="{18539743-4687-46D3-83D5-68A5D7338552}" destId="{DD50D2B7-CAFF-4F91-A34D-761A9D1F27FD}" srcOrd="0" destOrd="0" presId="urn:microsoft.com/office/officeart/2005/8/layout/orgChart1"/>
    <dgm:cxn modelId="{164FB06B-1983-4048-BCF0-B04CBD834041}" type="presParOf" srcId="{DD50D2B7-CAFF-4F91-A34D-761A9D1F27FD}" destId="{EAD82B74-D2B7-4B3F-88F3-372631FDAAE4}" srcOrd="0" destOrd="0" presId="urn:microsoft.com/office/officeart/2005/8/layout/orgChart1"/>
    <dgm:cxn modelId="{24C4FED8-C590-4D18-AAD9-A4DC6B78E7E2}" type="presParOf" srcId="{EAD82B74-D2B7-4B3F-88F3-372631FDAAE4}" destId="{E0D623EF-F529-4A0D-8DFF-8A43844A2CF3}" srcOrd="0" destOrd="0" presId="urn:microsoft.com/office/officeart/2005/8/layout/orgChart1"/>
    <dgm:cxn modelId="{B7135B2B-EA99-4042-93A9-C69D5382E990}" type="presParOf" srcId="{EAD82B74-D2B7-4B3F-88F3-372631FDAAE4}" destId="{62910802-5F82-46F7-85FC-98353B534F12}" srcOrd="1" destOrd="0" presId="urn:microsoft.com/office/officeart/2005/8/layout/orgChart1"/>
    <dgm:cxn modelId="{C0D83EF6-6AFB-4189-829C-4791FB75C041}" type="presParOf" srcId="{DD50D2B7-CAFF-4F91-A34D-761A9D1F27FD}" destId="{4B4CE296-D8E6-481F-A630-DC2708A8760B}" srcOrd="1" destOrd="0" presId="urn:microsoft.com/office/officeart/2005/8/layout/orgChart1"/>
    <dgm:cxn modelId="{E181DD0C-5544-456E-9B35-7F8D367D4CE7}" type="presParOf" srcId="{4B4CE296-D8E6-481F-A630-DC2708A8760B}" destId="{38619D94-A4DE-4EA7-9F32-57A92AF75654}" srcOrd="0" destOrd="0" presId="urn:microsoft.com/office/officeart/2005/8/layout/orgChart1"/>
    <dgm:cxn modelId="{14DDDAC4-2F3E-47C8-ABA9-461C23C5EA52}" type="presParOf" srcId="{4B4CE296-D8E6-481F-A630-DC2708A8760B}" destId="{17177724-2ECF-4076-8C08-3C653804DFEF}" srcOrd="1" destOrd="0" presId="urn:microsoft.com/office/officeart/2005/8/layout/orgChart1"/>
    <dgm:cxn modelId="{76FEC434-2DFC-4A3A-AA20-DA60AA95BF2C}" type="presParOf" srcId="{17177724-2ECF-4076-8C08-3C653804DFEF}" destId="{C45B5C28-2D4B-4BB2-9981-9705F789C32A}" srcOrd="0" destOrd="0" presId="urn:microsoft.com/office/officeart/2005/8/layout/orgChart1"/>
    <dgm:cxn modelId="{8C08529B-158E-4161-9A0C-29317220DFE5}" type="presParOf" srcId="{C45B5C28-2D4B-4BB2-9981-9705F789C32A}" destId="{EA5E0D49-D937-4ED2-A8D5-57377B765FD9}" srcOrd="0" destOrd="0" presId="urn:microsoft.com/office/officeart/2005/8/layout/orgChart1"/>
    <dgm:cxn modelId="{9121E765-7304-4399-8474-CED141C1B5E5}" type="presParOf" srcId="{C45B5C28-2D4B-4BB2-9981-9705F789C32A}" destId="{5D4EDBF3-E270-45BE-8D3D-A6FFDC84C4F7}" srcOrd="1" destOrd="0" presId="urn:microsoft.com/office/officeart/2005/8/layout/orgChart1"/>
    <dgm:cxn modelId="{FE336AFD-6648-4574-B18C-1F2DFF059B83}" type="presParOf" srcId="{17177724-2ECF-4076-8C08-3C653804DFEF}" destId="{7FC43ECB-D92A-46F0-BDD6-6A0C0B86E280}" srcOrd="1" destOrd="0" presId="urn:microsoft.com/office/officeart/2005/8/layout/orgChart1"/>
    <dgm:cxn modelId="{B2EA67AE-CB02-487D-BD62-02A2607381CA}" type="presParOf" srcId="{7FC43ECB-D92A-46F0-BDD6-6A0C0B86E280}" destId="{A6278CF8-C7EA-400B-8F9E-017DE254DE31}" srcOrd="0" destOrd="0" presId="urn:microsoft.com/office/officeart/2005/8/layout/orgChart1"/>
    <dgm:cxn modelId="{9BCD5E6B-63FE-4088-A204-F3DBA5952D4E}" type="presParOf" srcId="{7FC43ECB-D92A-46F0-BDD6-6A0C0B86E280}" destId="{4A8BD5F0-CCCF-4FDD-9CCB-779413D445FD}" srcOrd="1" destOrd="0" presId="urn:microsoft.com/office/officeart/2005/8/layout/orgChart1"/>
    <dgm:cxn modelId="{DFFE7691-D40E-43DA-B92B-FDF24780246D}" type="presParOf" srcId="{4A8BD5F0-CCCF-4FDD-9CCB-779413D445FD}" destId="{E8BD284F-F242-4F77-AF86-DBF7DE0CB1AF}" srcOrd="0" destOrd="0" presId="urn:microsoft.com/office/officeart/2005/8/layout/orgChart1"/>
    <dgm:cxn modelId="{7A91C2AF-4448-4F5C-B02D-81DBED6A6147}" type="presParOf" srcId="{E8BD284F-F242-4F77-AF86-DBF7DE0CB1AF}" destId="{E45BAD42-3663-49A2-81C5-47AF8F4619CC}" srcOrd="0" destOrd="0" presId="urn:microsoft.com/office/officeart/2005/8/layout/orgChart1"/>
    <dgm:cxn modelId="{701AFDA9-BA7D-448C-B812-E7274958D1A1}" type="presParOf" srcId="{E8BD284F-F242-4F77-AF86-DBF7DE0CB1AF}" destId="{8BE2CF9E-2E08-43B0-83C1-F38C8BE2C068}" srcOrd="1" destOrd="0" presId="urn:microsoft.com/office/officeart/2005/8/layout/orgChart1"/>
    <dgm:cxn modelId="{85E1B887-F751-41C2-9D89-0CF22A492CA7}" type="presParOf" srcId="{4A8BD5F0-CCCF-4FDD-9CCB-779413D445FD}" destId="{A2281FAF-6EEE-49AF-BBD6-7033DF5C5526}" srcOrd="1" destOrd="0" presId="urn:microsoft.com/office/officeart/2005/8/layout/orgChart1"/>
    <dgm:cxn modelId="{29812744-C550-4F55-A9E6-C2187D820AD2}" type="presParOf" srcId="{4A8BD5F0-CCCF-4FDD-9CCB-779413D445FD}" destId="{2068C0E1-F1C3-4DC8-BEF6-3A2123B5ED6A}" srcOrd="2" destOrd="0" presId="urn:microsoft.com/office/officeart/2005/8/layout/orgChart1"/>
    <dgm:cxn modelId="{A0770106-DCCF-45D1-974D-7780C90A9DC6}" type="presParOf" srcId="{7FC43ECB-D92A-46F0-BDD6-6A0C0B86E280}" destId="{578CD581-EFE8-421A-AF63-A5F980F0ACA8}" srcOrd="2" destOrd="0" presId="urn:microsoft.com/office/officeart/2005/8/layout/orgChart1"/>
    <dgm:cxn modelId="{301EFACB-E172-46D7-88C1-CA4E7E750BA7}" type="presParOf" srcId="{7FC43ECB-D92A-46F0-BDD6-6A0C0B86E280}" destId="{E9653C85-630D-4782-A7FA-FF934C5BCAA9}" srcOrd="3" destOrd="0" presId="urn:microsoft.com/office/officeart/2005/8/layout/orgChart1"/>
    <dgm:cxn modelId="{93569409-BE6C-41DF-97D9-42126A0640D1}" type="presParOf" srcId="{E9653C85-630D-4782-A7FA-FF934C5BCAA9}" destId="{1405A0E6-1996-4E83-8EFE-FD7C33A1ECA7}" srcOrd="0" destOrd="0" presId="urn:microsoft.com/office/officeart/2005/8/layout/orgChart1"/>
    <dgm:cxn modelId="{EDF60F60-51CB-4BBD-A1AB-8594D7AE1BA4}" type="presParOf" srcId="{1405A0E6-1996-4E83-8EFE-FD7C33A1ECA7}" destId="{1E53AB12-8592-497D-81FC-266CE887F087}" srcOrd="0" destOrd="0" presId="urn:microsoft.com/office/officeart/2005/8/layout/orgChart1"/>
    <dgm:cxn modelId="{F4D0263C-7A32-41BC-A3C6-B1E925ECE805}" type="presParOf" srcId="{1405A0E6-1996-4E83-8EFE-FD7C33A1ECA7}" destId="{F35E44DB-43CA-415F-AA09-8906DF5E0312}" srcOrd="1" destOrd="0" presId="urn:microsoft.com/office/officeart/2005/8/layout/orgChart1"/>
    <dgm:cxn modelId="{ED6606A1-37CA-4954-A5FB-54EC4C9A1C90}" type="presParOf" srcId="{E9653C85-630D-4782-A7FA-FF934C5BCAA9}" destId="{6D095ED3-2067-47B2-A0AE-D98958D303AC}" srcOrd="1" destOrd="0" presId="urn:microsoft.com/office/officeart/2005/8/layout/orgChart1"/>
    <dgm:cxn modelId="{A52C5B47-1028-41EA-A273-596EEADEC88A}" type="presParOf" srcId="{E9653C85-630D-4782-A7FA-FF934C5BCAA9}" destId="{18F0CC1E-BAB4-4AAE-A320-B4CB5D198AFF}" srcOrd="2" destOrd="0" presId="urn:microsoft.com/office/officeart/2005/8/layout/orgChart1"/>
    <dgm:cxn modelId="{22B5940B-FE1A-46A0-A357-F6A613A14B58}" type="presParOf" srcId="{7FC43ECB-D92A-46F0-BDD6-6A0C0B86E280}" destId="{F81C7680-8BE5-4EC6-8D9D-545950C270B4}" srcOrd="4" destOrd="0" presId="urn:microsoft.com/office/officeart/2005/8/layout/orgChart1"/>
    <dgm:cxn modelId="{BFB7C441-FDC0-40B6-9B5B-712C4A9CB398}" type="presParOf" srcId="{7FC43ECB-D92A-46F0-BDD6-6A0C0B86E280}" destId="{E897C35B-E479-4F9F-B6EC-F3A52FB32765}" srcOrd="5" destOrd="0" presId="urn:microsoft.com/office/officeart/2005/8/layout/orgChart1"/>
    <dgm:cxn modelId="{F7FE7D78-BD09-41D4-86C0-016A038CECED}" type="presParOf" srcId="{E897C35B-E479-4F9F-B6EC-F3A52FB32765}" destId="{5A7A0D62-4E2E-4E1D-9665-9B3DA742861C}" srcOrd="0" destOrd="0" presId="urn:microsoft.com/office/officeart/2005/8/layout/orgChart1"/>
    <dgm:cxn modelId="{FE3832F8-A755-4980-9CB6-E32242C18A6A}" type="presParOf" srcId="{5A7A0D62-4E2E-4E1D-9665-9B3DA742861C}" destId="{731D47E9-1B99-45C0-AC7B-327FC5EAB592}" srcOrd="0" destOrd="0" presId="urn:microsoft.com/office/officeart/2005/8/layout/orgChart1"/>
    <dgm:cxn modelId="{72E162C8-531F-4E27-9C9D-3DCD538821C7}" type="presParOf" srcId="{5A7A0D62-4E2E-4E1D-9665-9B3DA742861C}" destId="{832CC1F1-E312-4AFB-A79E-588718D56A29}" srcOrd="1" destOrd="0" presId="urn:microsoft.com/office/officeart/2005/8/layout/orgChart1"/>
    <dgm:cxn modelId="{2D83F862-ABE8-47C6-AB02-12D99F90DC24}" type="presParOf" srcId="{E897C35B-E479-4F9F-B6EC-F3A52FB32765}" destId="{4F78956B-7CBB-4EE9-8EF6-90E3DA4640A8}" srcOrd="1" destOrd="0" presId="urn:microsoft.com/office/officeart/2005/8/layout/orgChart1"/>
    <dgm:cxn modelId="{B99ABEF2-9E16-4DEE-A4E6-0F9743B377F0}" type="presParOf" srcId="{E897C35B-E479-4F9F-B6EC-F3A52FB32765}" destId="{3B4A9C44-C051-485F-8257-C88F786A82C9}" srcOrd="2" destOrd="0" presId="urn:microsoft.com/office/officeart/2005/8/layout/orgChart1"/>
    <dgm:cxn modelId="{F76EDE9F-A7D9-4B95-BB6C-4FCCB1FD10A6}" type="presParOf" srcId="{17177724-2ECF-4076-8C08-3C653804DFEF}" destId="{176EA304-A104-4703-8410-9B8C31E65F8A}" srcOrd="2" destOrd="0" presId="urn:microsoft.com/office/officeart/2005/8/layout/orgChart1"/>
    <dgm:cxn modelId="{C09F4740-08EF-4D9C-B5A0-C4A53ACE05A8}" type="presParOf" srcId="{4B4CE296-D8E6-481F-A630-DC2708A8760B}" destId="{2E6B8FC9-F780-4E95-AEF3-60256DA94057}" srcOrd="2" destOrd="0" presId="urn:microsoft.com/office/officeart/2005/8/layout/orgChart1"/>
    <dgm:cxn modelId="{029799A5-81F5-45E7-9C88-E4612AE1BF16}" type="presParOf" srcId="{4B4CE296-D8E6-481F-A630-DC2708A8760B}" destId="{72D20F60-39E1-4691-9965-8A4DAE5C11BD}" srcOrd="3" destOrd="0" presId="urn:microsoft.com/office/officeart/2005/8/layout/orgChart1"/>
    <dgm:cxn modelId="{21797A20-CF2C-40D1-8285-9A710A502FE3}" type="presParOf" srcId="{72D20F60-39E1-4691-9965-8A4DAE5C11BD}" destId="{66883EDA-1B43-4111-97E2-987D8B689FDD}" srcOrd="0" destOrd="0" presId="urn:microsoft.com/office/officeart/2005/8/layout/orgChart1"/>
    <dgm:cxn modelId="{2ABEB5DD-6DC5-4910-A95C-B7771E7233E4}" type="presParOf" srcId="{66883EDA-1B43-4111-97E2-987D8B689FDD}" destId="{15CA910A-1C7C-469A-85EE-46E3E45A90A5}" srcOrd="0" destOrd="0" presId="urn:microsoft.com/office/officeart/2005/8/layout/orgChart1"/>
    <dgm:cxn modelId="{F89A2690-7C37-4E15-9F43-8F7EBD23B4DB}" type="presParOf" srcId="{66883EDA-1B43-4111-97E2-987D8B689FDD}" destId="{1659D2A7-9BFA-4EC9-9EAC-A08E88F5A6FC}" srcOrd="1" destOrd="0" presId="urn:microsoft.com/office/officeart/2005/8/layout/orgChart1"/>
    <dgm:cxn modelId="{6866C321-3608-4C7E-9BC8-CF5C9310A198}" type="presParOf" srcId="{72D20F60-39E1-4691-9965-8A4DAE5C11BD}" destId="{A0DEE00E-07B6-42E8-8534-408ACB21B61C}" srcOrd="1" destOrd="0" presId="urn:microsoft.com/office/officeart/2005/8/layout/orgChart1"/>
    <dgm:cxn modelId="{1F2DB0A2-EA73-45EE-A257-D8D9CD6EB049}" type="presParOf" srcId="{A0DEE00E-07B6-42E8-8534-408ACB21B61C}" destId="{189B2264-FCAD-4F14-B832-1222148AA618}" srcOrd="0" destOrd="0" presId="urn:microsoft.com/office/officeart/2005/8/layout/orgChart1"/>
    <dgm:cxn modelId="{AC9738DC-2062-46F0-A4FD-0621B15D73E5}" type="presParOf" srcId="{A0DEE00E-07B6-42E8-8534-408ACB21B61C}" destId="{F20FED22-36BB-4F4E-851A-CEADCBE6BAA6}" srcOrd="1" destOrd="0" presId="urn:microsoft.com/office/officeart/2005/8/layout/orgChart1"/>
    <dgm:cxn modelId="{5750324D-79CB-46F7-9D6A-A85C55AECD7D}" type="presParOf" srcId="{F20FED22-36BB-4F4E-851A-CEADCBE6BAA6}" destId="{298601F9-0A8E-4611-91CD-37F3044BA317}" srcOrd="0" destOrd="0" presId="urn:microsoft.com/office/officeart/2005/8/layout/orgChart1"/>
    <dgm:cxn modelId="{30FCE3C5-1951-4B99-8669-02F136CBA9D6}" type="presParOf" srcId="{298601F9-0A8E-4611-91CD-37F3044BA317}" destId="{BE7E1DB8-E0FA-4849-A9F5-1A2D93B78E8F}" srcOrd="0" destOrd="0" presId="urn:microsoft.com/office/officeart/2005/8/layout/orgChart1"/>
    <dgm:cxn modelId="{2C55F433-5716-4977-8EA1-DB563E95E21B}" type="presParOf" srcId="{298601F9-0A8E-4611-91CD-37F3044BA317}" destId="{7A3D2989-07C5-4C23-BF82-19150456B715}" srcOrd="1" destOrd="0" presId="urn:microsoft.com/office/officeart/2005/8/layout/orgChart1"/>
    <dgm:cxn modelId="{7E5E476B-E09A-4840-A49F-0E598F9E4DCB}" type="presParOf" srcId="{F20FED22-36BB-4F4E-851A-CEADCBE6BAA6}" destId="{CC75A492-60AB-4F77-807D-9E3A8E67A9C0}" srcOrd="1" destOrd="0" presId="urn:microsoft.com/office/officeart/2005/8/layout/orgChart1"/>
    <dgm:cxn modelId="{9FE40521-C19A-4036-8141-104FDB2FE5E6}" type="presParOf" srcId="{F20FED22-36BB-4F4E-851A-CEADCBE6BAA6}" destId="{33A4D2A1-0896-45BD-A52E-CFDFE232DD2E}" srcOrd="2" destOrd="0" presId="urn:microsoft.com/office/officeart/2005/8/layout/orgChart1"/>
    <dgm:cxn modelId="{C06802B7-A688-4F36-8290-20997FFEE700}" type="presParOf" srcId="{A0DEE00E-07B6-42E8-8534-408ACB21B61C}" destId="{9D9CD0AC-10E1-4CC7-8D09-6438381A280D}" srcOrd="2" destOrd="0" presId="urn:microsoft.com/office/officeart/2005/8/layout/orgChart1"/>
    <dgm:cxn modelId="{632BE8D0-4FF7-493D-A19A-7A74F794F1BE}" type="presParOf" srcId="{A0DEE00E-07B6-42E8-8534-408ACB21B61C}" destId="{AFD2DF0B-B30E-4B8F-9A07-E840AD9B95B0}" srcOrd="3" destOrd="0" presId="urn:microsoft.com/office/officeart/2005/8/layout/orgChart1"/>
    <dgm:cxn modelId="{0A30A1A0-F0D4-40A9-B265-6AD564C08D8E}" type="presParOf" srcId="{AFD2DF0B-B30E-4B8F-9A07-E840AD9B95B0}" destId="{F7FF075B-D613-47F8-9F66-8714A3C4B420}" srcOrd="0" destOrd="0" presId="urn:microsoft.com/office/officeart/2005/8/layout/orgChart1"/>
    <dgm:cxn modelId="{8EC7FC47-513E-4250-B087-9209E0E46F9E}" type="presParOf" srcId="{F7FF075B-D613-47F8-9F66-8714A3C4B420}" destId="{4841CD90-A1BD-4EC6-83A4-67DA2D45B088}" srcOrd="0" destOrd="0" presId="urn:microsoft.com/office/officeart/2005/8/layout/orgChart1"/>
    <dgm:cxn modelId="{095CBBED-3586-4E8E-9C99-905D4FD2D1FB}" type="presParOf" srcId="{F7FF075B-D613-47F8-9F66-8714A3C4B420}" destId="{8DD25CB6-09A6-4C16-BAFF-6AD0A9AF3EEA}" srcOrd="1" destOrd="0" presId="urn:microsoft.com/office/officeart/2005/8/layout/orgChart1"/>
    <dgm:cxn modelId="{B78B571C-DC6C-45C1-9C04-EAE42CF7B615}" type="presParOf" srcId="{AFD2DF0B-B30E-4B8F-9A07-E840AD9B95B0}" destId="{F2AC97A1-B73D-4615-94DD-72E2D9EFC129}" srcOrd="1" destOrd="0" presId="urn:microsoft.com/office/officeart/2005/8/layout/orgChart1"/>
    <dgm:cxn modelId="{111C114D-B0C0-4B1F-9030-2F2CA7402A2A}" type="presParOf" srcId="{AFD2DF0B-B30E-4B8F-9A07-E840AD9B95B0}" destId="{A02C9BC1-9EBF-4B47-B81F-5562836E3FEA}" srcOrd="2" destOrd="0" presId="urn:microsoft.com/office/officeart/2005/8/layout/orgChart1"/>
    <dgm:cxn modelId="{6757F3B6-C8E7-4BF8-A659-5F1F29C64244}" type="presParOf" srcId="{72D20F60-39E1-4691-9965-8A4DAE5C11BD}" destId="{EC56C47A-51EB-4E5E-8E80-7E1B38E16EB5}" srcOrd="2" destOrd="0" presId="urn:microsoft.com/office/officeart/2005/8/layout/orgChart1"/>
    <dgm:cxn modelId="{8C111823-C3B3-46CE-912D-667B2AE89276}" type="presParOf" srcId="{4B4CE296-D8E6-481F-A630-DC2708A8760B}" destId="{4BE28A6C-F8AB-4F6E-87D6-09AC50327B3A}" srcOrd="4" destOrd="0" presId="urn:microsoft.com/office/officeart/2005/8/layout/orgChart1"/>
    <dgm:cxn modelId="{B83CF026-F80D-4AD9-8B59-F7BCC1A4A7A0}" type="presParOf" srcId="{4B4CE296-D8E6-481F-A630-DC2708A8760B}" destId="{E6F8D87A-6B76-41A9-8F1A-3748FB1A8F88}" srcOrd="5" destOrd="0" presId="urn:microsoft.com/office/officeart/2005/8/layout/orgChart1"/>
    <dgm:cxn modelId="{E23C5F90-0E45-49C4-9FE7-F870011A0058}" type="presParOf" srcId="{E6F8D87A-6B76-41A9-8F1A-3748FB1A8F88}" destId="{D804F63F-9B7F-44E6-9ACA-F27AFBD2DB5B}" srcOrd="0" destOrd="0" presId="urn:microsoft.com/office/officeart/2005/8/layout/orgChart1"/>
    <dgm:cxn modelId="{9E43723B-4740-4A4A-85EA-D9BB0859E76F}" type="presParOf" srcId="{D804F63F-9B7F-44E6-9ACA-F27AFBD2DB5B}" destId="{9D53D951-C15F-45B4-ABBA-B9FD95FDDD5D}" srcOrd="0" destOrd="0" presId="urn:microsoft.com/office/officeart/2005/8/layout/orgChart1"/>
    <dgm:cxn modelId="{9D44A32C-2F63-4C59-8EBB-53027FA3E46F}" type="presParOf" srcId="{D804F63F-9B7F-44E6-9ACA-F27AFBD2DB5B}" destId="{34747398-B779-4066-97F3-6C367720FFDF}" srcOrd="1" destOrd="0" presId="urn:microsoft.com/office/officeart/2005/8/layout/orgChart1"/>
    <dgm:cxn modelId="{F10F09AA-1619-4F0B-8C4E-A0EDFFF19C62}" type="presParOf" srcId="{E6F8D87A-6B76-41A9-8F1A-3748FB1A8F88}" destId="{1C8E7A27-87DD-48FD-94EA-C2158E418A33}" srcOrd="1" destOrd="0" presId="urn:microsoft.com/office/officeart/2005/8/layout/orgChart1"/>
    <dgm:cxn modelId="{AE9B78E9-CBA6-423E-AF86-15FDA170D9E9}" type="presParOf" srcId="{1C8E7A27-87DD-48FD-94EA-C2158E418A33}" destId="{35AD117D-D594-414F-B3C8-DFC10D0DA4AD}" srcOrd="0" destOrd="0" presId="urn:microsoft.com/office/officeart/2005/8/layout/orgChart1"/>
    <dgm:cxn modelId="{E29CADEE-D1B2-42FC-8D76-C560026F15DC}" type="presParOf" srcId="{1C8E7A27-87DD-48FD-94EA-C2158E418A33}" destId="{39597272-20C9-41AF-9C3F-B9108870820A}" srcOrd="1" destOrd="0" presId="urn:microsoft.com/office/officeart/2005/8/layout/orgChart1"/>
    <dgm:cxn modelId="{62997975-AE22-4394-ADD5-390443434F54}" type="presParOf" srcId="{39597272-20C9-41AF-9C3F-B9108870820A}" destId="{2E79A478-0396-4458-9E3A-670DED68E017}" srcOrd="0" destOrd="0" presId="urn:microsoft.com/office/officeart/2005/8/layout/orgChart1"/>
    <dgm:cxn modelId="{5D10B6EA-C09B-4A37-AC37-D1409FA7B1EA}" type="presParOf" srcId="{2E79A478-0396-4458-9E3A-670DED68E017}" destId="{2C2A59D1-297A-46CB-89D0-3C27113C173B}" srcOrd="0" destOrd="0" presId="urn:microsoft.com/office/officeart/2005/8/layout/orgChart1"/>
    <dgm:cxn modelId="{D310DF78-53A4-46ED-BCBE-C860F4E5FDB3}" type="presParOf" srcId="{2E79A478-0396-4458-9E3A-670DED68E017}" destId="{871A852D-CE03-4404-A625-1583375F6C87}" srcOrd="1" destOrd="0" presId="urn:microsoft.com/office/officeart/2005/8/layout/orgChart1"/>
    <dgm:cxn modelId="{DDFD9F24-1081-47AD-8A81-C9D8CD079B28}" type="presParOf" srcId="{39597272-20C9-41AF-9C3F-B9108870820A}" destId="{FF6971D5-3F44-449A-87B5-B06F368048EC}" srcOrd="1" destOrd="0" presId="urn:microsoft.com/office/officeart/2005/8/layout/orgChart1"/>
    <dgm:cxn modelId="{96C92031-1760-42DB-9578-AAF56F1D2F20}" type="presParOf" srcId="{39597272-20C9-41AF-9C3F-B9108870820A}" destId="{EB382A6B-94C1-48FB-B9BC-57BF8789EA1F}" srcOrd="2" destOrd="0" presId="urn:microsoft.com/office/officeart/2005/8/layout/orgChart1"/>
    <dgm:cxn modelId="{49AB6B73-AA6C-4678-8EAA-3E043BF48E5F}" type="presParOf" srcId="{1C8E7A27-87DD-48FD-94EA-C2158E418A33}" destId="{41BA0F4E-8EBC-4AAB-BEAA-2F57C5662128}" srcOrd="2" destOrd="0" presId="urn:microsoft.com/office/officeart/2005/8/layout/orgChart1"/>
    <dgm:cxn modelId="{F8CE22E6-EFD2-4E23-BCE7-6FAC283E71B9}" type="presParOf" srcId="{1C8E7A27-87DD-48FD-94EA-C2158E418A33}" destId="{B195A515-0ED1-4CD7-A508-F18DA77740DE}" srcOrd="3" destOrd="0" presId="urn:microsoft.com/office/officeart/2005/8/layout/orgChart1"/>
    <dgm:cxn modelId="{203320A2-F3FD-4ABE-AA5F-78595C919DED}" type="presParOf" srcId="{B195A515-0ED1-4CD7-A508-F18DA77740DE}" destId="{16871A06-E13F-4209-BBB4-A78A55ADD2E0}" srcOrd="0" destOrd="0" presId="urn:microsoft.com/office/officeart/2005/8/layout/orgChart1"/>
    <dgm:cxn modelId="{AFB16248-C80C-4F35-B072-57A2D0136297}" type="presParOf" srcId="{16871A06-E13F-4209-BBB4-A78A55ADD2E0}" destId="{0056223A-C5DF-486C-9EA7-45E48E963699}" srcOrd="0" destOrd="0" presId="urn:microsoft.com/office/officeart/2005/8/layout/orgChart1"/>
    <dgm:cxn modelId="{1AB74EAE-34F3-4261-8B39-6DAAFD0D645E}" type="presParOf" srcId="{16871A06-E13F-4209-BBB4-A78A55ADD2E0}" destId="{E6A55F5E-D188-4CA4-819A-C73F7E7BD14A}" srcOrd="1" destOrd="0" presId="urn:microsoft.com/office/officeart/2005/8/layout/orgChart1"/>
    <dgm:cxn modelId="{52E290BE-4D2E-4DF6-82B2-756E30EEB6CF}" type="presParOf" srcId="{B195A515-0ED1-4CD7-A508-F18DA77740DE}" destId="{B56F17C8-5715-4D70-94DD-CD43C6252F3A}" srcOrd="1" destOrd="0" presId="urn:microsoft.com/office/officeart/2005/8/layout/orgChart1"/>
    <dgm:cxn modelId="{CB04F10A-C748-4C58-AB7C-7404F52737CA}" type="presParOf" srcId="{B195A515-0ED1-4CD7-A508-F18DA77740DE}" destId="{BBE0871E-34EF-4C13-9828-E16A6B5E0938}" srcOrd="2" destOrd="0" presId="urn:microsoft.com/office/officeart/2005/8/layout/orgChart1"/>
    <dgm:cxn modelId="{3DB2935C-691B-4F1B-8CE8-C30BDC3B9121}" type="presParOf" srcId="{E6F8D87A-6B76-41A9-8F1A-3748FB1A8F88}" destId="{E551E852-C0FD-4FA9-A09C-5BC82CFA2507}" srcOrd="2" destOrd="0" presId="urn:microsoft.com/office/officeart/2005/8/layout/orgChart1"/>
    <dgm:cxn modelId="{3A7E8F25-49C9-4A1F-A460-B23649B4D39D}" type="presParOf" srcId="{4B4CE296-D8E6-481F-A630-DC2708A8760B}" destId="{A9D9F090-D67D-4D36-872E-70E636FA36AF}" srcOrd="6" destOrd="0" presId="urn:microsoft.com/office/officeart/2005/8/layout/orgChart1"/>
    <dgm:cxn modelId="{7A21A06E-9DCD-415A-AC4E-66E3D1FBC36C}" type="presParOf" srcId="{4B4CE296-D8E6-481F-A630-DC2708A8760B}" destId="{DEB2003D-31D3-4F50-8415-F535C08EF7A7}" srcOrd="7" destOrd="0" presId="urn:microsoft.com/office/officeart/2005/8/layout/orgChart1"/>
    <dgm:cxn modelId="{24FDFC98-B7F9-4B1E-9CC0-8014E85A7D4F}" type="presParOf" srcId="{DEB2003D-31D3-4F50-8415-F535C08EF7A7}" destId="{1BDBB245-2990-413C-A20E-B99D1F089716}" srcOrd="0" destOrd="0" presId="urn:microsoft.com/office/officeart/2005/8/layout/orgChart1"/>
    <dgm:cxn modelId="{5DBDFE49-F8CE-4D09-A3A1-39D924A85C19}" type="presParOf" srcId="{1BDBB245-2990-413C-A20E-B99D1F089716}" destId="{F03ED556-84E1-44DE-9FDA-7A8CB3EF67E3}" srcOrd="0" destOrd="0" presId="urn:microsoft.com/office/officeart/2005/8/layout/orgChart1"/>
    <dgm:cxn modelId="{C9CA9447-E74A-4CF7-B807-5569AF493D14}" type="presParOf" srcId="{1BDBB245-2990-413C-A20E-B99D1F089716}" destId="{1C039160-ED28-40BC-94B9-667F2D062701}" srcOrd="1" destOrd="0" presId="urn:microsoft.com/office/officeart/2005/8/layout/orgChart1"/>
    <dgm:cxn modelId="{BAE634CC-DE2B-4C59-BC3F-0A610940C348}" type="presParOf" srcId="{DEB2003D-31D3-4F50-8415-F535C08EF7A7}" destId="{932F1FCA-2D67-43A8-B566-6443D9EC2792}" srcOrd="1" destOrd="0" presId="urn:microsoft.com/office/officeart/2005/8/layout/orgChart1"/>
    <dgm:cxn modelId="{B605B888-E5CA-4CB4-8123-CF612E9A0634}" type="presParOf" srcId="{DEB2003D-31D3-4F50-8415-F535C08EF7A7}" destId="{1CCDE7B7-0BC6-4D9A-8631-27B89EADEE16}" srcOrd="2" destOrd="0" presId="urn:microsoft.com/office/officeart/2005/8/layout/orgChart1"/>
    <dgm:cxn modelId="{22E4CF0A-0330-46AF-808F-4BCC41151E5D}" type="presParOf" srcId="{4B4CE296-D8E6-481F-A630-DC2708A8760B}" destId="{650E7FEE-AB21-472E-BAFB-ABBB5D0716E1}" srcOrd="8" destOrd="0" presId="urn:microsoft.com/office/officeart/2005/8/layout/orgChart1"/>
    <dgm:cxn modelId="{7D4B8115-794B-4176-9883-4F29F80D54A4}" type="presParOf" srcId="{4B4CE296-D8E6-481F-A630-DC2708A8760B}" destId="{93CF72AE-D769-44A0-90FF-78376F920B12}" srcOrd="9" destOrd="0" presId="urn:microsoft.com/office/officeart/2005/8/layout/orgChart1"/>
    <dgm:cxn modelId="{C52284D9-86F3-4507-AD3C-EB2D9D8417D9}" type="presParOf" srcId="{93CF72AE-D769-44A0-90FF-78376F920B12}" destId="{F0921D29-B28B-4807-ABC0-CBCC4F4900A0}" srcOrd="0" destOrd="0" presId="urn:microsoft.com/office/officeart/2005/8/layout/orgChart1"/>
    <dgm:cxn modelId="{24DFC9DC-4A9E-4EB8-8622-FCCB44030EA7}" type="presParOf" srcId="{F0921D29-B28B-4807-ABC0-CBCC4F4900A0}" destId="{12E3D162-6A5B-4942-B9C9-BC903A27AA24}" srcOrd="0" destOrd="0" presId="urn:microsoft.com/office/officeart/2005/8/layout/orgChart1"/>
    <dgm:cxn modelId="{74B93753-C41C-42B0-A63D-2202DFA8C634}" type="presParOf" srcId="{F0921D29-B28B-4807-ABC0-CBCC4F4900A0}" destId="{14DAB5D2-7D20-4DBD-AEFE-13BE79242A7A}" srcOrd="1" destOrd="0" presId="urn:microsoft.com/office/officeart/2005/8/layout/orgChart1"/>
    <dgm:cxn modelId="{2492C35B-B92E-4A5E-A5DE-1936A6575A96}" type="presParOf" srcId="{93CF72AE-D769-44A0-90FF-78376F920B12}" destId="{ABADCD6F-EB24-4470-B731-CE6C0BAC90EF}" srcOrd="1" destOrd="0" presId="urn:microsoft.com/office/officeart/2005/8/layout/orgChart1"/>
    <dgm:cxn modelId="{F77E7690-FACD-4360-B590-9F95C1D3AF69}" type="presParOf" srcId="{93CF72AE-D769-44A0-90FF-78376F920B12}" destId="{358F8661-B859-42C5-99E9-C18C64039458}" srcOrd="2" destOrd="0" presId="urn:microsoft.com/office/officeart/2005/8/layout/orgChart1"/>
    <dgm:cxn modelId="{6F7316BF-5055-4120-899C-3B7E23407ED5}" type="presParOf" srcId="{4B4CE296-D8E6-481F-A630-DC2708A8760B}" destId="{0538E90B-BA3A-47D9-B551-349F5ADE26DC}" srcOrd="10" destOrd="0" presId="urn:microsoft.com/office/officeart/2005/8/layout/orgChart1"/>
    <dgm:cxn modelId="{E5F92D89-9E4C-45B9-B43A-29246BBFE2CE}" type="presParOf" srcId="{4B4CE296-D8E6-481F-A630-DC2708A8760B}" destId="{29386B81-AC22-4F05-B50A-799D992B2F8D}" srcOrd="11" destOrd="0" presId="urn:microsoft.com/office/officeart/2005/8/layout/orgChart1"/>
    <dgm:cxn modelId="{25EF9D8E-C468-4104-B5FF-369928B633B9}" type="presParOf" srcId="{29386B81-AC22-4F05-B50A-799D992B2F8D}" destId="{A873E409-B940-4BDF-87F9-3E2137D0BEC7}" srcOrd="0" destOrd="0" presId="urn:microsoft.com/office/officeart/2005/8/layout/orgChart1"/>
    <dgm:cxn modelId="{0E8F325D-DF14-4718-A102-8817C0070037}" type="presParOf" srcId="{A873E409-B940-4BDF-87F9-3E2137D0BEC7}" destId="{2CB7385A-60E6-436D-97B8-B24BF83C3AA8}" srcOrd="0" destOrd="0" presId="urn:microsoft.com/office/officeart/2005/8/layout/orgChart1"/>
    <dgm:cxn modelId="{56A0FBFC-33A3-4A4E-806A-08280E2CF655}" type="presParOf" srcId="{A873E409-B940-4BDF-87F9-3E2137D0BEC7}" destId="{7C2897A5-86C8-4242-982B-F035AC15B8FB}" srcOrd="1" destOrd="0" presId="urn:microsoft.com/office/officeart/2005/8/layout/orgChart1"/>
    <dgm:cxn modelId="{B5990717-4543-4C1E-BDC6-64D12A65B933}" type="presParOf" srcId="{29386B81-AC22-4F05-B50A-799D992B2F8D}" destId="{FE85704B-73AE-4CD3-9B02-3FDCC9B7EB7D}" srcOrd="1" destOrd="0" presId="urn:microsoft.com/office/officeart/2005/8/layout/orgChart1"/>
    <dgm:cxn modelId="{ADB7CC11-297C-455E-83C8-6CBB715E6981}" type="presParOf" srcId="{29386B81-AC22-4F05-B50A-799D992B2F8D}" destId="{6A344350-4DD8-45BB-B0CE-4238B44774C7}" srcOrd="2" destOrd="0" presId="urn:microsoft.com/office/officeart/2005/8/layout/orgChart1"/>
    <dgm:cxn modelId="{8C4D4A8F-AF9F-4E9D-9F32-6E802D75FF4B}" type="presParOf" srcId="{DD50D2B7-CAFF-4F91-A34D-761A9D1F27FD}" destId="{3EFF804C-FEF8-4023-B728-560B21F7B2A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E90B-BA3A-47D9-B551-349F5ADE26DC}">
      <dsp:nvSpPr>
        <dsp:cNvPr id="0" name=""/>
        <dsp:cNvSpPr/>
      </dsp:nvSpPr>
      <dsp:spPr>
        <a:xfrm>
          <a:off x="4716524" y="847713"/>
          <a:ext cx="4044950" cy="280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403"/>
              </a:lnTo>
              <a:lnTo>
                <a:pt x="4044950" y="140403"/>
              </a:lnTo>
              <a:lnTo>
                <a:pt x="4044950" y="2808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0E7FEE-AB21-472E-BAFB-ABBB5D0716E1}">
      <dsp:nvSpPr>
        <dsp:cNvPr id="0" name=""/>
        <dsp:cNvSpPr/>
      </dsp:nvSpPr>
      <dsp:spPr>
        <a:xfrm>
          <a:off x="4716524" y="847713"/>
          <a:ext cx="2426970" cy="280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403"/>
              </a:lnTo>
              <a:lnTo>
                <a:pt x="2426970" y="140403"/>
              </a:lnTo>
              <a:lnTo>
                <a:pt x="2426970" y="2808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D9F090-D67D-4D36-872E-70E636FA36AF}">
      <dsp:nvSpPr>
        <dsp:cNvPr id="0" name=""/>
        <dsp:cNvSpPr/>
      </dsp:nvSpPr>
      <dsp:spPr>
        <a:xfrm>
          <a:off x="4716524" y="847713"/>
          <a:ext cx="803026" cy="2708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474"/>
              </a:lnTo>
              <a:lnTo>
                <a:pt x="803026" y="130474"/>
              </a:lnTo>
              <a:lnTo>
                <a:pt x="803026" y="27087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BA0F4E-8EBC-4AAB-BEAA-2F57C5662128}">
      <dsp:nvSpPr>
        <dsp:cNvPr id="0" name=""/>
        <dsp:cNvSpPr/>
      </dsp:nvSpPr>
      <dsp:spPr>
        <a:xfrm>
          <a:off x="3372664" y="1797106"/>
          <a:ext cx="200576" cy="15644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4493"/>
              </a:lnTo>
              <a:lnTo>
                <a:pt x="200576" y="15644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D117D-D594-414F-B3C8-DFC10D0DA4AD}">
      <dsp:nvSpPr>
        <dsp:cNvPr id="0" name=""/>
        <dsp:cNvSpPr/>
      </dsp:nvSpPr>
      <dsp:spPr>
        <a:xfrm>
          <a:off x="3372664" y="1797106"/>
          <a:ext cx="200576" cy="615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099"/>
              </a:lnTo>
              <a:lnTo>
                <a:pt x="200576" y="6150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E28A6C-F8AB-4F6E-87D6-09AC50327B3A}">
      <dsp:nvSpPr>
        <dsp:cNvPr id="0" name=""/>
        <dsp:cNvSpPr/>
      </dsp:nvSpPr>
      <dsp:spPr>
        <a:xfrm>
          <a:off x="3907533" y="847713"/>
          <a:ext cx="808990" cy="280806"/>
        </a:xfrm>
        <a:custGeom>
          <a:avLst/>
          <a:gdLst/>
          <a:ahLst/>
          <a:cxnLst/>
          <a:rect l="0" t="0" r="0" b="0"/>
          <a:pathLst>
            <a:path>
              <a:moveTo>
                <a:pt x="808990" y="0"/>
              </a:moveTo>
              <a:lnTo>
                <a:pt x="808990" y="140403"/>
              </a:lnTo>
              <a:lnTo>
                <a:pt x="0" y="140403"/>
              </a:lnTo>
              <a:lnTo>
                <a:pt x="0" y="2808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CD0AC-10E1-4CC7-8D09-6438381A280D}">
      <dsp:nvSpPr>
        <dsp:cNvPr id="0" name=""/>
        <dsp:cNvSpPr/>
      </dsp:nvSpPr>
      <dsp:spPr>
        <a:xfrm>
          <a:off x="1754684" y="1797106"/>
          <a:ext cx="200576" cy="15644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4493"/>
              </a:lnTo>
              <a:lnTo>
                <a:pt x="200576" y="15644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9B2264-FCAD-4F14-B832-1222148AA618}">
      <dsp:nvSpPr>
        <dsp:cNvPr id="0" name=""/>
        <dsp:cNvSpPr/>
      </dsp:nvSpPr>
      <dsp:spPr>
        <a:xfrm>
          <a:off x="1754684" y="1797106"/>
          <a:ext cx="200576" cy="615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099"/>
              </a:lnTo>
              <a:lnTo>
                <a:pt x="200576" y="6150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6B8FC9-F780-4E95-AEF3-60256DA94057}">
      <dsp:nvSpPr>
        <dsp:cNvPr id="0" name=""/>
        <dsp:cNvSpPr/>
      </dsp:nvSpPr>
      <dsp:spPr>
        <a:xfrm>
          <a:off x="2289553" y="847713"/>
          <a:ext cx="2426970" cy="280806"/>
        </a:xfrm>
        <a:custGeom>
          <a:avLst/>
          <a:gdLst/>
          <a:ahLst/>
          <a:cxnLst/>
          <a:rect l="0" t="0" r="0" b="0"/>
          <a:pathLst>
            <a:path>
              <a:moveTo>
                <a:pt x="2426970" y="0"/>
              </a:moveTo>
              <a:lnTo>
                <a:pt x="2426970" y="140403"/>
              </a:lnTo>
              <a:lnTo>
                <a:pt x="0" y="140403"/>
              </a:lnTo>
              <a:lnTo>
                <a:pt x="0" y="2808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C7680-8BE5-4EC6-8D9D-545950C270B4}">
      <dsp:nvSpPr>
        <dsp:cNvPr id="0" name=""/>
        <dsp:cNvSpPr/>
      </dsp:nvSpPr>
      <dsp:spPr>
        <a:xfrm>
          <a:off x="136704" y="1797106"/>
          <a:ext cx="200576" cy="25138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3886"/>
              </a:lnTo>
              <a:lnTo>
                <a:pt x="200576" y="25138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CD581-EFE8-421A-AF63-A5F980F0ACA8}">
      <dsp:nvSpPr>
        <dsp:cNvPr id="0" name=""/>
        <dsp:cNvSpPr/>
      </dsp:nvSpPr>
      <dsp:spPr>
        <a:xfrm>
          <a:off x="136704" y="1797106"/>
          <a:ext cx="200576" cy="15644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4493"/>
              </a:lnTo>
              <a:lnTo>
                <a:pt x="200576" y="15644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78CF8-C7EA-400B-8F9E-017DE254DE31}">
      <dsp:nvSpPr>
        <dsp:cNvPr id="0" name=""/>
        <dsp:cNvSpPr/>
      </dsp:nvSpPr>
      <dsp:spPr>
        <a:xfrm>
          <a:off x="136704" y="1797106"/>
          <a:ext cx="200576" cy="615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099"/>
              </a:lnTo>
              <a:lnTo>
                <a:pt x="200576" y="6150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19D94-A4DE-4EA7-9F32-57A92AF75654}">
      <dsp:nvSpPr>
        <dsp:cNvPr id="0" name=""/>
        <dsp:cNvSpPr/>
      </dsp:nvSpPr>
      <dsp:spPr>
        <a:xfrm>
          <a:off x="671573" y="847713"/>
          <a:ext cx="4044950" cy="280806"/>
        </a:xfrm>
        <a:custGeom>
          <a:avLst/>
          <a:gdLst/>
          <a:ahLst/>
          <a:cxnLst/>
          <a:rect l="0" t="0" r="0" b="0"/>
          <a:pathLst>
            <a:path>
              <a:moveTo>
                <a:pt x="4044950" y="0"/>
              </a:moveTo>
              <a:lnTo>
                <a:pt x="4044950" y="140403"/>
              </a:lnTo>
              <a:lnTo>
                <a:pt x="0" y="140403"/>
              </a:lnTo>
              <a:lnTo>
                <a:pt x="0" y="2808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D623EF-F529-4A0D-8DFF-8A43844A2CF3}">
      <dsp:nvSpPr>
        <dsp:cNvPr id="0" name=""/>
        <dsp:cNvSpPr/>
      </dsp:nvSpPr>
      <dsp:spPr>
        <a:xfrm>
          <a:off x="4047937" y="179126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100" kern="1200" dirty="0"/>
            <a:t>トップページ</a:t>
          </a:r>
        </a:p>
      </dsp:txBody>
      <dsp:txXfrm>
        <a:off x="4047937" y="179126"/>
        <a:ext cx="1337173" cy="668586"/>
      </dsp:txXfrm>
    </dsp:sp>
    <dsp:sp modelId="{EA5E0D49-D937-4ED2-A8D5-57377B765FD9}">
      <dsp:nvSpPr>
        <dsp:cNvPr id="0" name=""/>
        <dsp:cNvSpPr/>
      </dsp:nvSpPr>
      <dsp:spPr>
        <a:xfrm>
          <a:off x="2986" y="1128519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Corporate</a:t>
          </a:r>
          <a:r>
            <a:rPr kumimoji="1" lang="ja-JP" altLang="en-US" sz="1100" kern="1200" dirty="0"/>
            <a:t>　</a:t>
          </a:r>
          <a:r>
            <a:rPr kumimoji="1" lang="en-US" altLang="ja-JP" sz="1100" kern="1200" dirty="0"/>
            <a:t>Profile</a:t>
          </a:r>
          <a:br>
            <a:rPr kumimoji="1" lang="en-US" altLang="ja-JP" sz="1100" kern="1200" dirty="0"/>
          </a:br>
          <a:r>
            <a:rPr kumimoji="1" lang="ja-JP" altLang="en-US" sz="1100" kern="1200" dirty="0"/>
            <a:t>会社概要</a:t>
          </a:r>
        </a:p>
      </dsp:txBody>
      <dsp:txXfrm>
        <a:off x="2986" y="1128519"/>
        <a:ext cx="1337173" cy="668586"/>
      </dsp:txXfrm>
    </dsp:sp>
    <dsp:sp modelId="{E45BAD42-3663-49A2-81C5-47AF8F4619CC}">
      <dsp:nvSpPr>
        <dsp:cNvPr id="0" name=""/>
        <dsp:cNvSpPr/>
      </dsp:nvSpPr>
      <dsp:spPr>
        <a:xfrm>
          <a:off x="337280" y="2077913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Top</a:t>
          </a:r>
          <a:r>
            <a:rPr lang="ja-JP" altLang="en-US" sz="1100" kern="1200" dirty="0"/>
            <a:t> </a:t>
          </a:r>
          <a:r>
            <a:rPr lang="en-US" altLang="ja-JP" sz="1100" kern="1200" dirty="0"/>
            <a:t>message</a:t>
          </a:r>
          <a:br>
            <a:rPr kumimoji="1" lang="en-US" altLang="ja-JP" sz="1100" kern="1200" dirty="0"/>
          </a:br>
          <a:r>
            <a:rPr kumimoji="1" lang="ja-JP" altLang="en-US" sz="1100" kern="1200" dirty="0"/>
            <a:t>トップメッセージ</a:t>
          </a:r>
        </a:p>
      </dsp:txBody>
      <dsp:txXfrm>
        <a:off x="337280" y="2077913"/>
        <a:ext cx="1337173" cy="668586"/>
      </dsp:txXfrm>
    </dsp:sp>
    <dsp:sp modelId="{1E53AB12-8592-497D-81FC-266CE887F087}">
      <dsp:nvSpPr>
        <dsp:cNvPr id="0" name=""/>
        <dsp:cNvSpPr/>
      </dsp:nvSpPr>
      <dsp:spPr>
        <a:xfrm>
          <a:off x="337280" y="3027306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Top</a:t>
          </a:r>
          <a:r>
            <a:rPr lang="ja-JP" altLang="en-US" sz="1100" kern="1200" dirty="0"/>
            <a:t> </a:t>
          </a:r>
          <a:r>
            <a:rPr lang="en-US" altLang="ja-JP" sz="1100" kern="1200" dirty="0"/>
            <a:t>message</a:t>
          </a:r>
          <a:br>
            <a:rPr kumimoji="1" lang="en-US" altLang="ja-JP" sz="1100" kern="1200" dirty="0"/>
          </a:br>
          <a:r>
            <a:rPr kumimoji="1" lang="ja-JP" altLang="en-US" sz="1100" kern="1200" dirty="0"/>
            <a:t>企業理念</a:t>
          </a:r>
        </a:p>
      </dsp:txBody>
      <dsp:txXfrm>
        <a:off x="337280" y="3027306"/>
        <a:ext cx="1337173" cy="668586"/>
      </dsp:txXfrm>
    </dsp:sp>
    <dsp:sp modelId="{731D47E9-1B99-45C0-AC7B-327FC5EAB592}">
      <dsp:nvSpPr>
        <dsp:cNvPr id="0" name=""/>
        <dsp:cNvSpPr/>
      </dsp:nvSpPr>
      <dsp:spPr>
        <a:xfrm>
          <a:off x="337280" y="3976699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Corporate profile</a:t>
          </a:r>
          <a:br>
            <a:rPr kumimoji="1" lang="en-US" altLang="ja-JP" sz="1100" kern="1200" dirty="0"/>
          </a:br>
          <a:r>
            <a:rPr kumimoji="1" lang="ja-JP" altLang="en-US" sz="1100" kern="1200" dirty="0"/>
            <a:t>会社説明</a:t>
          </a:r>
        </a:p>
      </dsp:txBody>
      <dsp:txXfrm>
        <a:off x="337280" y="3976699"/>
        <a:ext cx="1337173" cy="668586"/>
      </dsp:txXfrm>
    </dsp:sp>
    <dsp:sp modelId="{15CA910A-1C7C-469A-85EE-46E3E45A90A5}">
      <dsp:nvSpPr>
        <dsp:cNvPr id="0" name=""/>
        <dsp:cNvSpPr/>
      </dsp:nvSpPr>
      <dsp:spPr>
        <a:xfrm>
          <a:off x="1620966" y="1128519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100" kern="1200" dirty="0"/>
            <a:t>About Us</a:t>
          </a:r>
          <a:br>
            <a:rPr kumimoji="1" lang="en-US" altLang="ja-JP" sz="1100" kern="1200" dirty="0"/>
          </a:br>
          <a:r>
            <a:rPr kumimoji="1" lang="ja-JP" altLang="en-US" sz="1100" kern="1200" dirty="0"/>
            <a:t>強み・特徴</a:t>
          </a:r>
        </a:p>
      </dsp:txBody>
      <dsp:txXfrm>
        <a:off x="1620966" y="1128519"/>
        <a:ext cx="1337173" cy="668586"/>
      </dsp:txXfrm>
    </dsp:sp>
    <dsp:sp modelId="{BE7E1DB8-E0FA-4849-A9F5-1A2D93B78E8F}">
      <dsp:nvSpPr>
        <dsp:cNvPr id="0" name=""/>
        <dsp:cNvSpPr/>
      </dsp:nvSpPr>
      <dsp:spPr>
        <a:xfrm>
          <a:off x="1955260" y="2077913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Business</a:t>
          </a:r>
          <a:r>
            <a:rPr lang="ja-JP" altLang="en-US" sz="1100" kern="1200" dirty="0"/>
            <a:t> </a:t>
          </a:r>
          <a:r>
            <a:rPr lang="en-US" altLang="ja-JP" sz="1100" kern="1200" dirty="0"/>
            <a:t>Style</a:t>
          </a:r>
          <a:endParaRPr kumimoji="1" lang="ja-JP" altLang="en-US" sz="1100" kern="1200" dirty="0"/>
        </a:p>
      </dsp:txBody>
      <dsp:txXfrm>
        <a:off x="1955260" y="2077913"/>
        <a:ext cx="1337173" cy="668586"/>
      </dsp:txXfrm>
    </dsp:sp>
    <dsp:sp modelId="{4841CD90-A1BD-4EC6-83A4-67DA2D45B088}">
      <dsp:nvSpPr>
        <dsp:cNvPr id="0" name=""/>
        <dsp:cNvSpPr/>
      </dsp:nvSpPr>
      <dsp:spPr>
        <a:xfrm>
          <a:off x="1955260" y="3027306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Technology</a:t>
          </a:r>
          <a:endParaRPr kumimoji="1" lang="ja-JP" altLang="en-US" sz="1100" kern="1200" dirty="0"/>
        </a:p>
      </dsp:txBody>
      <dsp:txXfrm>
        <a:off x="1955260" y="3027306"/>
        <a:ext cx="1337173" cy="668586"/>
      </dsp:txXfrm>
    </dsp:sp>
    <dsp:sp modelId="{9D53D951-C15F-45B4-ABBA-B9FD95FDDD5D}">
      <dsp:nvSpPr>
        <dsp:cNvPr id="0" name=""/>
        <dsp:cNvSpPr/>
      </dsp:nvSpPr>
      <dsp:spPr>
        <a:xfrm>
          <a:off x="3238947" y="1128519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Our Service</a:t>
          </a:r>
          <a:br>
            <a:rPr kumimoji="1" lang="en-US" altLang="ja-JP" sz="1100" kern="1200" dirty="0"/>
          </a:br>
          <a:r>
            <a:rPr kumimoji="1" lang="ja-JP" altLang="en-US" sz="1100" kern="1200" dirty="0"/>
            <a:t>サービス・実績</a:t>
          </a:r>
        </a:p>
      </dsp:txBody>
      <dsp:txXfrm>
        <a:off x="3238947" y="1128519"/>
        <a:ext cx="1337173" cy="668586"/>
      </dsp:txXfrm>
    </dsp:sp>
    <dsp:sp modelId="{2C2A59D1-297A-46CB-89D0-3C27113C173B}">
      <dsp:nvSpPr>
        <dsp:cNvPr id="0" name=""/>
        <dsp:cNvSpPr/>
      </dsp:nvSpPr>
      <dsp:spPr>
        <a:xfrm>
          <a:off x="3573240" y="2077913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100" kern="1200" dirty="0"/>
            <a:t>戦略＆</a:t>
          </a:r>
          <a:r>
            <a:rPr lang="en-US" altLang="ja-JP" sz="1100" kern="1200" dirty="0"/>
            <a:t>IT</a:t>
          </a:r>
          <a:r>
            <a:rPr lang="ja-JP" altLang="en-US" sz="1100" kern="1200" dirty="0"/>
            <a:t>コンサルティング</a:t>
          </a:r>
          <a:endParaRPr kumimoji="1" lang="ja-JP" altLang="en-US" sz="1100" kern="1200" dirty="0"/>
        </a:p>
      </dsp:txBody>
      <dsp:txXfrm>
        <a:off x="3573240" y="2077913"/>
        <a:ext cx="1337173" cy="668586"/>
      </dsp:txXfrm>
    </dsp:sp>
    <dsp:sp modelId="{0056223A-C5DF-486C-9EA7-45E48E963699}">
      <dsp:nvSpPr>
        <dsp:cNvPr id="0" name=""/>
        <dsp:cNvSpPr/>
      </dsp:nvSpPr>
      <dsp:spPr>
        <a:xfrm>
          <a:off x="3573240" y="3027306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100" kern="1200" dirty="0"/>
            <a:t>ソリューションサービス</a:t>
          </a:r>
          <a:endParaRPr kumimoji="1" lang="ja-JP" altLang="en-US" sz="1100" kern="1200" dirty="0"/>
        </a:p>
      </dsp:txBody>
      <dsp:txXfrm>
        <a:off x="3573240" y="3027306"/>
        <a:ext cx="1337173" cy="668586"/>
      </dsp:txXfrm>
    </dsp:sp>
    <dsp:sp modelId="{F03ED556-84E1-44DE-9FDA-7A8CB3EF67E3}">
      <dsp:nvSpPr>
        <dsp:cNvPr id="0" name=""/>
        <dsp:cNvSpPr/>
      </dsp:nvSpPr>
      <dsp:spPr>
        <a:xfrm>
          <a:off x="4850963" y="1118591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Privacy Policy</a:t>
          </a:r>
          <a:br>
            <a:rPr kumimoji="1" lang="en-US" altLang="ja-JP" sz="1100" kern="1200" dirty="0"/>
          </a:br>
          <a:r>
            <a:rPr kumimoji="1" lang="ja-JP" altLang="en-US" sz="1100" kern="1200" dirty="0"/>
            <a:t>プライバシーポリシー</a:t>
          </a:r>
        </a:p>
      </dsp:txBody>
      <dsp:txXfrm>
        <a:off x="4850963" y="1118591"/>
        <a:ext cx="1337173" cy="668586"/>
      </dsp:txXfrm>
    </dsp:sp>
    <dsp:sp modelId="{12E3D162-6A5B-4942-B9C9-BC903A27AA24}">
      <dsp:nvSpPr>
        <dsp:cNvPr id="0" name=""/>
        <dsp:cNvSpPr/>
      </dsp:nvSpPr>
      <dsp:spPr>
        <a:xfrm>
          <a:off x="6474907" y="1128519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Recruit</a:t>
          </a:r>
          <a:br>
            <a:rPr kumimoji="1" lang="en-US" altLang="ja-JP" sz="1100" kern="1200" dirty="0"/>
          </a:br>
          <a:r>
            <a:rPr kumimoji="1" lang="ja-JP" altLang="en-US" sz="1100" kern="1200" dirty="0"/>
            <a:t>採用</a:t>
          </a:r>
        </a:p>
      </dsp:txBody>
      <dsp:txXfrm>
        <a:off x="6474907" y="1128519"/>
        <a:ext cx="1337173" cy="668586"/>
      </dsp:txXfrm>
    </dsp:sp>
    <dsp:sp modelId="{2CB7385A-60E6-436D-97B8-B24BF83C3AA8}">
      <dsp:nvSpPr>
        <dsp:cNvPr id="0" name=""/>
        <dsp:cNvSpPr/>
      </dsp:nvSpPr>
      <dsp:spPr>
        <a:xfrm>
          <a:off x="8092887" y="1128519"/>
          <a:ext cx="1337173" cy="668586"/>
        </a:xfrm>
        <a:prstGeom prst="rect">
          <a:avLst/>
        </a:prstGeom>
        <a:solidFill>
          <a:srgbClr val="FF86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100" kern="1200" dirty="0"/>
            <a:t>Contact</a:t>
          </a:r>
          <a:br>
            <a:rPr kumimoji="1" lang="en-US" altLang="ja-JP" sz="1100" kern="1200" dirty="0"/>
          </a:br>
          <a:r>
            <a:rPr kumimoji="1" lang="ja-JP" altLang="en-US" sz="1100" kern="1200" dirty="0"/>
            <a:t>お問い合わせ</a:t>
          </a:r>
        </a:p>
      </dsp:txBody>
      <dsp:txXfrm>
        <a:off x="8092887" y="1128519"/>
        <a:ext cx="1337173" cy="668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FC8D9-DE6C-6648-A837-1BC6F59AF41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C8709-701A-A241-9196-ABC553A210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383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C8709-701A-A241-9196-ABC553A2100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369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1245B6-8606-D4BE-36A5-F8A18EA30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846C978-F6BC-2443-841B-F7D027B3F8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71FF70-E31E-E1D3-DEBC-B00FD844B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250D50-15E8-C973-C2C2-A3E13B462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EEB0FF-1DCD-019D-9740-13950403F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00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7869C1-A46E-7646-755F-A01706E75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2CDC20-22DA-126A-C079-F517B9D09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2438CF-5822-3B62-E59A-E49B026C8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09A238-F7C1-2079-4C94-860FC5D7D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35A343-AB23-D2A1-0FEF-53098E708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300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8D2EE4A-B303-D6A6-D4C9-6DB499668C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57B5B0F-45BB-DC48-646A-8DFA606D0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C6091B0-F47B-A3A4-D4A4-B17E6F601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208E01-8E1B-5379-678A-B4E9B2D64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03D798-7D41-557A-9B63-E711E677F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5827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（基本版） コンテンツ全面_レベル_Propo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コンテンツ プレースホルダ 2"/>
          <p:cNvSpPr>
            <a:spLocks noGrp="1"/>
          </p:cNvSpPr>
          <p:nvPr>
            <p:ph idx="1"/>
          </p:nvPr>
        </p:nvSpPr>
        <p:spPr bwMode="gray">
          <a:xfrm>
            <a:off x="417000" y="1476000"/>
            <a:ext cx="9072000" cy="4824000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None/>
              <a:defRPr sz="1200" baseline="0">
                <a:latin typeface="+mn-lt"/>
                <a:ea typeface="+mn-ea"/>
                <a:cs typeface="Arial" pitchFamily="34" charset="0"/>
              </a:defRPr>
            </a:lvl1pPr>
            <a:lvl2pPr marL="172800" indent="-172800">
              <a:lnSpc>
                <a:spcPct val="106000"/>
              </a:lnSpc>
              <a:spcBef>
                <a:spcPts val="1056"/>
              </a:spcBef>
              <a:buFont typeface="Wingdings" pitchFamily="2" charset="2"/>
              <a:buChar char="n"/>
              <a:defRPr sz="1200" baseline="0">
                <a:latin typeface="+mn-lt"/>
                <a:ea typeface="+mn-ea"/>
                <a:cs typeface="Arial" pitchFamily="34" charset="0"/>
              </a:defRPr>
            </a:lvl2pPr>
            <a:lvl3pPr marL="345600" indent="-172800">
              <a:lnSpc>
                <a:spcPct val="106000"/>
              </a:lnSpc>
              <a:spcBef>
                <a:spcPts val="480"/>
              </a:spcBef>
              <a:buFont typeface="Wingdings" pitchFamily="2" charset="2"/>
              <a:buChar char="Ø"/>
              <a:defRPr sz="1200" baseline="0">
                <a:latin typeface="+mn-lt"/>
                <a:ea typeface="+mn-ea"/>
                <a:cs typeface="Arial" pitchFamily="34" charset="0"/>
              </a:defRPr>
            </a:lvl3pPr>
            <a:lvl4pPr marL="518400" indent="-172800">
              <a:lnSpc>
                <a:spcPct val="106000"/>
              </a:lnSpc>
              <a:spcBef>
                <a:spcPts val="240"/>
              </a:spcBef>
              <a:buFont typeface="Arial" pitchFamily="34" charset="0"/>
              <a:buChar char="•"/>
              <a:defRPr sz="1200" baseline="0">
                <a:latin typeface="+mn-lt"/>
                <a:ea typeface="+mn-ea"/>
                <a:cs typeface="Arial" pitchFamily="34" charset="0"/>
              </a:defRPr>
            </a:lvl4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1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>
              <a:defRPr baseline="0">
                <a:solidFill>
                  <a:schemeClr val="tx1"/>
                </a:solidFill>
                <a:latin typeface="+mn-lt"/>
              </a:defRPr>
            </a:lvl1pPr>
          </a:lstStyle>
          <a:p>
            <a:fld id="{543A0986-838B-4D2A-A95C-8CB1738263FE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8" name="テキスト プレースホルダー 2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7000" y="1016000"/>
            <a:ext cx="4356000" cy="432000"/>
          </a:xfrm>
          <a:prstGeom prst="rect">
            <a:avLst/>
          </a:prstGeom>
        </p:spPr>
        <p:txBody>
          <a:bodyPr wrap="none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1" baseline="0">
                <a:solidFill>
                  <a:srgbClr val="00B0F0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Header</a:t>
            </a:r>
            <a:endParaRPr kumimoji="1" lang="ja-JP" altLang="en-US" dirty="0"/>
          </a:p>
        </p:txBody>
      </p:sp>
      <p:sp>
        <p:nvSpPr>
          <p:cNvPr id="3" name="タイトル 2"/>
          <p:cNvSpPr>
            <a:spLocks noGrp="1"/>
          </p:cNvSpPr>
          <p:nvPr>
            <p:ph type="title" hasCustomPrompt="1"/>
          </p:nvPr>
        </p:nvSpPr>
        <p:spPr bwMode="gray">
          <a:xfrm>
            <a:off x="417000" y="136800"/>
            <a:ext cx="9072000" cy="651600"/>
          </a:xfrm>
        </p:spPr>
        <p:txBody>
          <a:bodyPr/>
          <a:lstStyle/>
          <a:p>
            <a:r>
              <a:rPr lang="ja-JP" altLang="en-US" dirty="0"/>
              <a:t>キーメッセージ</a:t>
            </a:r>
            <a:endParaRPr kumimoji="1" lang="ja-JP" altLang="en-US" dirty="0"/>
          </a:p>
        </p:txBody>
      </p:sp>
      <p:sp>
        <p:nvSpPr>
          <p:cNvPr id="7" name="テキスト プレースホルダー 11">
            <a:extLst>
              <a:ext uri="{FF2B5EF4-FFF2-40B4-BE49-F238E27FC236}">
                <a16:creationId xmlns:a16="http://schemas.microsoft.com/office/drawing/2014/main" id="{E0C90CF3-CAFB-45C6-8692-D9556DA600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5925" y="6308725"/>
            <a:ext cx="9074150" cy="279400"/>
          </a:xfrm>
        </p:spPr>
        <p:txBody>
          <a:bodyPr anchor="b"/>
          <a:lstStyle>
            <a:lvl1pPr>
              <a:defRPr sz="1050"/>
            </a:lvl1pPr>
          </a:lstStyle>
          <a:p>
            <a:pPr lvl="0"/>
            <a:r>
              <a:rPr kumimoji="1" lang="ja-JP" altLang="en-US" dirty="0"/>
              <a:t>出所</a:t>
            </a:r>
          </a:p>
        </p:txBody>
      </p:sp>
    </p:spTree>
    <p:extLst>
      <p:ext uri="{BB962C8B-B14F-4D97-AF65-F5344CB8AC3E}">
        <p14:creationId xmlns:p14="http://schemas.microsoft.com/office/powerpoint/2010/main" val="91352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983703-3AEA-77F5-AC74-FCBD12DAD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010500-76F8-FBE0-DF7F-27A1E326E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1E44BA-5411-5BBD-19B2-E9479CEDF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C02A53-8FA4-592D-B1BA-1A19DAA59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DF77BF-44DF-842A-5F42-9EDD5909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6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F39C81-1F7C-66DB-BCEE-55624F1D6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4535A5-DCEB-511D-1BED-44CAB8135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47B79A-9080-17F8-4F1D-DD7CB6E68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3BC59A-322F-C3E8-1E82-43869F791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63BFB6-C0B8-5F5C-C645-B6D15F2DE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51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E8CC2D-FABD-FD0E-2180-0F7359626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CD39E3-F2BA-6CEB-A508-8CC9F2EC2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FB9DCE4-8737-BECC-3333-C8FEF38BC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39F22D9-5AB4-D6CB-40DD-1D20F9D45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8D79DF1-39A5-CCFE-9DEC-6040D6F41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DFE27EC-DBE8-1492-FE0C-F610D999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9308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7B08A1-92E9-003A-0D17-2A58AFEF7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6B5186B-3300-8277-D79C-EFA477D71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C018CDB-7C90-EBB0-3763-149883238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8E004B-C9FE-C650-0847-CE5F872E6A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B51BA72-8FE4-507D-C397-54FC3B6C5F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9CA5C5A-BFB9-B795-E698-05B018933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FD47EB3-A462-BDA6-0211-11EE72B6B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A348600-07A7-52A1-C1AB-229C0F7B2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86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6E1BE2-5E15-F383-EDF9-9514CA9BB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08A8CD8-2490-7FFD-0C10-2CD1A3C1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C4A745-B88D-6AE8-3E8F-C65AFC525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A9EB801-5DEF-020C-832C-BAB21A2C9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744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C4415EA-03F2-C203-E159-B5951882B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E7710C2-E17B-1C96-7185-3438D319B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B2F2C3-11DF-1F82-EE38-6EB7CC414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765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B4BB1F-3900-B75A-7C4B-177538584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A687C5-F686-A791-2056-FE0714AFE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2E55A0-D97F-F096-9D1B-7ECD355FA0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C4B0935-43C9-8545-4D12-7C1289BE1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C8D3FEC-4EEB-A7EE-B8EB-E06D7A448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4B7533-FE27-ED31-E102-4A283B503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064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5FD010-297A-0E89-0B4E-7ED57F5EF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CFD5A2C-1075-1830-FECA-9B0EEA422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4D3FBBE-43E6-E926-85ED-B1A5054E6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17AF93-4C8D-94B6-09C5-5547EA700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DACAAEF-77C1-FDAD-854A-84E1B4B4D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FA58453-21E9-6714-99F8-DD78BF1C6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789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E0402EC-4F11-188E-A3DB-1DD9BBE8A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0B1EC7-751F-2B70-191F-2F477E727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D6020A-2EDC-6888-016A-CE767D7BBA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F52DE-B802-4576-8643-4CB7116EED5F}" type="datetimeFigureOut">
              <a:rPr kumimoji="1" lang="ja-JP" altLang="en-US" smtClean="0"/>
              <a:t>2023/12/5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049E4B-8C10-E77D-EB5A-7E2B68187D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B8E9FB-1053-3FA5-CCD1-DB30064B2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1FE43-D012-4E0E-9EBA-33EE50C9C9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43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kumimoji="1"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kumimoji="1"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フリーフォーム:図形 8" descr="Tag=AccentColor&#10;Flavor=Light&#10;Target=Fill">
            <a:extLst>
              <a:ext uri="{FF2B5EF4-FFF2-40B4-BE49-F238E27FC236}">
                <a16:creationId xmlns:a16="http://schemas.microsoft.com/office/drawing/2014/main" id="{B9807C80-CC1C-7B55-22D7-A7B009249E88}"/>
              </a:ext>
            </a:extLst>
          </p:cNvPr>
          <p:cNvSpPr/>
          <p:nvPr/>
        </p:nvSpPr>
        <p:spPr>
          <a:xfrm>
            <a:off x="344488" y="0"/>
            <a:ext cx="6177136" cy="6858000"/>
          </a:xfrm>
          <a:custGeom>
            <a:avLst/>
            <a:gdLst>
              <a:gd name="connsiteX0" fmla="*/ 0 w 7534656"/>
              <a:gd name="connsiteY0" fmla="*/ 0 h 6858000"/>
              <a:gd name="connsiteX1" fmla="*/ 234679 w 7534656"/>
              <a:gd name="connsiteY1" fmla="*/ 0 h 6858000"/>
              <a:gd name="connsiteX2" fmla="*/ 2022952 w 7534656"/>
              <a:gd name="connsiteY2" fmla="*/ 0 h 6858000"/>
              <a:gd name="connsiteX3" fmla="*/ 2238233 w 7534656"/>
              <a:gd name="connsiteY3" fmla="*/ 0 h 6858000"/>
              <a:gd name="connsiteX4" fmla="*/ 3114003 w 7534656"/>
              <a:gd name="connsiteY4" fmla="*/ 0 h 6858000"/>
              <a:gd name="connsiteX5" fmla="*/ 6526057 w 7534656"/>
              <a:gd name="connsiteY5" fmla="*/ 0 h 6858000"/>
              <a:gd name="connsiteX6" fmla="*/ 6223681 w 7534656"/>
              <a:gd name="connsiteY6" fmla="*/ 110269 h 6858000"/>
              <a:gd name="connsiteX7" fmla="*/ 6267294 w 7534656"/>
              <a:gd name="connsiteY7" fmla="*/ 135168 h 6858000"/>
              <a:gd name="connsiteX8" fmla="*/ 6528964 w 7534656"/>
              <a:gd name="connsiteY8" fmla="*/ 71141 h 6858000"/>
              <a:gd name="connsiteX9" fmla="*/ 6581298 w 7534656"/>
              <a:gd name="connsiteY9" fmla="*/ 88927 h 6858000"/>
              <a:gd name="connsiteX10" fmla="*/ 6555131 w 7534656"/>
              <a:gd name="connsiteY10" fmla="*/ 163625 h 6858000"/>
              <a:gd name="connsiteX11" fmla="*/ 6441741 w 7534656"/>
              <a:gd name="connsiteY11" fmla="*/ 192082 h 6858000"/>
              <a:gd name="connsiteX12" fmla="*/ 6264386 w 7534656"/>
              <a:gd name="connsiteY12" fmla="*/ 373491 h 6858000"/>
              <a:gd name="connsiteX13" fmla="*/ 6531872 w 7534656"/>
              <a:gd name="connsiteY13" fmla="*/ 352148 h 6858000"/>
              <a:gd name="connsiteX14" fmla="*/ 6578391 w 7534656"/>
              <a:gd name="connsiteY14" fmla="*/ 394834 h 6858000"/>
              <a:gd name="connsiteX15" fmla="*/ 6595836 w 7534656"/>
              <a:gd name="connsiteY15" fmla="*/ 451747 h 6858000"/>
              <a:gd name="connsiteX16" fmla="*/ 6674337 w 7534656"/>
              <a:gd name="connsiteY16" fmla="*/ 359262 h 6858000"/>
              <a:gd name="connsiteX17" fmla="*/ 6741209 w 7534656"/>
              <a:gd name="connsiteY17" fmla="*/ 334364 h 6858000"/>
              <a:gd name="connsiteX18" fmla="*/ 6761561 w 7534656"/>
              <a:gd name="connsiteY18" fmla="*/ 416176 h 6858000"/>
              <a:gd name="connsiteX19" fmla="*/ 6700505 w 7534656"/>
              <a:gd name="connsiteY19" fmla="*/ 505101 h 6858000"/>
              <a:gd name="connsiteX20" fmla="*/ 6537687 w 7534656"/>
              <a:gd name="connsiteY20" fmla="*/ 558458 h 6858000"/>
              <a:gd name="connsiteX21" fmla="*/ 6712134 w 7534656"/>
              <a:gd name="connsiteY21" fmla="*/ 558458 h 6858000"/>
              <a:gd name="connsiteX22" fmla="*/ 6912748 w 7534656"/>
              <a:gd name="connsiteY22" fmla="*/ 522887 h 6858000"/>
              <a:gd name="connsiteX23" fmla="*/ 7124992 w 7534656"/>
              <a:gd name="connsiteY23" fmla="*/ 533558 h 6858000"/>
              <a:gd name="connsiteX24" fmla="*/ 7325607 w 7534656"/>
              <a:gd name="connsiteY24" fmla="*/ 462417 h 6858000"/>
              <a:gd name="connsiteX25" fmla="*/ 7529129 w 7534656"/>
              <a:gd name="connsiteY25" fmla="*/ 465975 h 6858000"/>
              <a:gd name="connsiteX26" fmla="*/ 6627818 w 7534656"/>
              <a:gd name="connsiteY26" fmla="*/ 910606 h 6858000"/>
              <a:gd name="connsiteX27" fmla="*/ 6671430 w 7534656"/>
              <a:gd name="connsiteY27" fmla="*/ 921277 h 6858000"/>
              <a:gd name="connsiteX28" fmla="*/ 6729579 w 7534656"/>
              <a:gd name="connsiteY28" fmla="*/ 949734 h 6858000"/>
              <a:gd name="connsiteX29" fmla="*/ 6685967 w 7534656"/>
              <a:gd name="connsiteY29" fmla="*/ 1006647 h 6858000"/>
              <a:gd name="connsiteX30" fmla="*/ 6450463 w 7534656"/>
              <a:gd name="connsiteY30" fmla="*/ 1113358 h 6858000"/>
              <a:gd name="connsiteX31" fmla="*/ 6392314 w 7534656"/>
              <a:gd name="connsiteY31" fmla="*/ 1220069 h 6858000"/>
              <a:gd name="connsiteX32" fmla="*/ 6465001 w 7534656"/>
              <a:gd name="connsiteY32" fmla="*/ 1209399 h 6858000"/>
              <a:gd name="connsiteX33" fmla="*/ 6528964 w 7534656"/>
              <a:gd name="connsiteY33" fmla="*/ 1230741 h 6858000"/>
              <a:gd name="connsiteX34" fmla="*/ 6502798 w 7534656"/>
              <a:gd name="connsiteY34" fmla="*/ 1365909 h 6858000"/>
              <a:gd name="connsiteX35" fmla="*/ 6168440 w 7534656"/>
              <a:gd name="connsiteY35" fmla="*/ 1540204 h 6858000"/>
              <a:gd name="connsiteX36" fmla="*/ 6139366 w 7534656"/>
              <a:gd name="connsiteY36" fmla="*/ 1597117 h 6858000"/>
              <a:gd name="connsiteX37" fmla="*/ 6180070 w 7534656"/>
              <a:gd name="connsiteY37" fmla="*/ 1636245 h 6858000"/>
              <a:gd name="connsiteX38" fmla="*/ 6287645 w 7534656"/>
              <a:gd name="connsiteY38" fmla="*/ 1657587 h 6858000"/>
              <a:gd name="connsiteX39" fmla="*/ 6136458 w 7534656"/>
              <a:gd name="connsiteY39" fmla="*/ 1849668 h 6858000"/>
              <a:gd name="connsiteX40" fmla="*/ 6081216 w 7534656"/>
              <a:gd name="connsiteY40" fmla="*/ 1903025 h 6858000"/>
              <a:gd name="connsiteX41" fmla="*/ 5985270 w 7534656"/>
              <a:gd name="connsiteY41" fmla="*/ 1984836 h 6858000"/>
              <a:gd name="connsiteX42" fmla="*/ 5985270 w 7534656"/>
              <a:gd name="connsiteY42" fmla="*/ 2013292 h 6858000"/>
              <a:gd name="connsiteX43" fmla="*/ 6113198 w 7534656"/>
              <a:gd name="connsiteY43" fmla="*/ 2102219 h 6858000"/>
              <a:gd name="connsiteX44" fmla="*/ 6345795 w 7534656"/>
              <a:gd name="connsiteY44" fmla="*/ 2077320 h 6858000"/>
              <a:gd name="connsiteX45" fmla="*/ 6002715 w 7534656"/>
              <a:gd name="connsiteY45" fmla="*/ 2208931 h 6858000"/>
              <a:gd name="connsiteX46" fmla="*/ 7113363 w 7534656"/>
              <a:gd name="connsiteY46" fmla="*/ 1892353 h 6858000"/>
              <a:gd name="connsiteX47" fmla="*/ 7043584 w 7534656"/>
              <a:gd name="connsiteY47" fmla="*/ 1974165 h 6858000"/>
              <a:gd name="connsiteX48" fmla="*/ 6653985 w 7534656"/>
              <a:gd name="connsiteY48" fmla="*/ 2191146 h 6858000"/>
              <a:gd name="connsiteX49" fmla="*/ 6543502 w 7534656"/>
              <a:gd name="connsiteY49" fmla="*/ 2326314 h 6858000"/>
              <a:gd name="connsiteX50" fmla="*/ 6427203 w 7534656"/>
              <a:gd name="connsiteY50" fmla="*/ 2401012 h 6858000"/>
              <a:gd name="connsiteX51" fmla="*/ 6264386 w 7534656"/>
              <a:gd name="connsiteY51" fmla="*/ 2401012 h 6858000"/>
              <a:gd name="connsiteX52" fmla="*/ 6148088 w 7534656"/>
              <a:gd name="connsiteY52" fmla="*/ 2518395 h 6858000"/>
              <a:gd name="connsiteX53" fmla="*/ 6267294 w 7534656"/>
              <a:gd name="connsiteY53" fmla="*/ 2543294 h 6858000"/>
              <a:gd name="connsiteX54" fmla="*/ 6406851 w 7534656"/>
              <a:gd name="connsiteY54" fmla="*/ 2525509 h 6858000"/>
              <a:gd name="connsiteX55" fmla="*/ 6563854 w 7534656"/>
              <a:gd name="connsiteY55" fmla="*/ 2564636 h 6858000"/>
              <a:gd name="connsiteX56" fmla="*/ 6709227 w 7534656"/>
              <a:gd name="connsiteY56" fmla="*/ 2532623 h 6858000"/>
              <a:gd name="connsiteX57" fmla="*/ 6883674 w 7534656"/>
              <a:gd name="connsiteY57" fmla="*/ 2553965 h 6858000"/>
              <a:gd name="connsiteX58" fmla="*/ 6938916 w 7534656"/>
              <a:gd name="connsiteY58" fmla="*/ 2692689 h 6858000"/>
              <a:gd name="connsiteX59" fmla="*/ 6956360 w 7534656"/>
              <a:gd name="connsiteY59" fmla="*/ 2703362 h 6858000"/>
              <a:gd name="connsiteX60" fmla="*/ 7279088 w 7534656"/>
              <a:gd name="connsiteY60" fmla="*/ 2923898 h 6858000"/>
              <a:gd name="connsiteX61" fmla="*/ 7369219 w 7534656"/>
              <a:gd name="connsiteY61" fmla="*/ 2941684 h 6858000"/>
              <a:gd name="connsiteX62" fmla="*/ 6837155 w 7534656"/>
              <a:gd name="connsiteY62" fmla="*/ 3329402 h 6858000"/>
              <a:gd name="connsiteX63" fmla="*/ 7194772 w 7534656"/>
              <a:gd name="connsiteY63" fmla="*/ 3229805 h 6858000"/>
              <a:gd name="connsiteX64" fmla="*/ 7244198 w 7534656"/>
              <a:gd name="connsiteY64" fmla="*/ 3393429 h 6858000"/>
              <a:gd name="connsiteX65" fmla="*/ 7075566 w 7534656"/>
              <a:gd name="connsiteY65" fmla="*/ 3539269 h 6858000"/>
              <a:gd name="connsiteX66" fmla="*/ 7014509 w 7534656"/>
              <a:gd name="connsiteY66" fmla="*/ 3827390 h 6858000"/>
              <a:gd name="connsiteX67" fmla="*/ 7043584 w 7534656"/>
              <a:gd name="connsiteY67" fmla="*/ 4090612 h 6858000"/>
              <a:gd name="connsiteX68" fmla="*/ 7116270 w 7534656"/>
              <a:gd name="connsiteY68" fmla="*/ 4172424 h 6858000"/>
              <a:gd name="connsiteX69" fmla="*/ 7220938 w 7534656"/>
              <a:gd name="connsiteY69" fmla="*/ 4321821 h 6858000"/>
              <a:gd name="connsiteX70" fmla="*/ 7284903 w 7534656"/>
              <a:gd name="connsiteY70" fmla="*/ 4414305 h 6858000"/>
              <a:gd name="connsiteX71" fmla="*/ 7508777 w 7534656"/>
              <a:gd name="connsiteY71" fmla="*/ 4378734 h 6858000"/>
              <a:gd name="connsiteX72" fmla="*/ 7209309 w 7534656"/>
              <a:gd name="connsiteY72" fmla="*/ 4613499 h 6858000"/>
              <a:gd name="connsiteX73" fmla="*/ 7450627 w 7534656"/>
              <a:gd name="connsiteY73" fmla="*/ 4585042 h 6858000"/>
              <a:gd name="connsiteX74" fmla="*/ 7529129 w 7534656"/>
              <a:gd name="connsiteY74" fmla="*/ 4602828 h 6858000"/>
              <a:gd name="connsiteX75" fmla="*/ 7485517 w 7534656"/>
              <a:gd name="connsiteY75" fmla="*/ 4677526 h 6858000"/>
              <a:gd name="connsiteX76" fmla="*/ 7308162 w 7534656"/>
              <a:gd name="connsiteY76" fmla="*/ 4805580 h 6858000"/>
              <a:gd name="connsiteX77" fmla="*/ 6941823 w 7534656"/>
              <a:gd name="connsiteY77" fmla="*/ 5154171 h 6858000"/>
              <a:gd name="connsiteX78" fmla="*/ 7296533 w 7534656"/>
              <a:gd name="connsiteY78" fmla="*/ 4994104 h 6858000"/>
              <a:gd name="connsiteX79" fmla="*/ 6924378 w 7534656"/>
              <a:gd name="connsiteY79" fmla="*/ 5353367 h 6858000"/>
              <a:gd name="connsiteX80" fmla="*/ 6842970 w 7534656"/>
              <a:gd name="connsiteY80" fmla="*/ 5474306 h 6858000"/>
              <a:gd name="connsiteX81" fmla="*/ 6674337 w 7534656"/>
              <a:gd name="connsiteY81" fmla="*/ 5769542 h 6858000"/>
              <a:gd name="connsiteX82" fmla="*/ 6683059 w 7534656"/>
              <a:gd name="connsiteY82" fmla="*/ 5801555 h 6858000"/>
              <a:gd name="connsiteX83" fmla="*/ 6874952 w 7534656"/>
              <a:gd name="connsiteY83" fmla="*/ 5755314 h 6858000"/>
              <a:gd name="connsiteX84" fmla="*/ 6624910 w 7534656"/>
              <a:gd name="connsiteY84" fmla="*/ 6004307 h 6858000"/>
              <a:gd name="connsiteX85" fmla="*/ 6366147 w 7534656"/>
              <a:gd name="connsiteY85" fmla="*/ 6196388 h 6858000"/>
              <a:gd name="connsiteX86" fmla="*/ 6549317 w 7534656"/>
              <a:gd name="connsiteY86" fmla="*/ 6167932 h 6858000"/>
              <a:gd name="connsiteX87" fmla="*/ 6802265 w 7534656"/>
              <a:gd name="connsiteY87" fmla="*/ 6057663 h 6858000"/>
              <a:gd name="connsiteX88" fmla="*/ 6889489 w 7534656"/>
              <a:gd name="connsiteY88" fmla="*/ 6100347 h 6858000"/>
              <a:gd name="connsiteX89" fmla="*/ 6651077 w 7534656"/>
              <a:gd name="connsiteY89" fmla="*/ 6281757 h 6858000"/>
              <a:gd name="connsiteX90" fmla="*/ 6514427 w 7534656"/>
              <a:gd name="connsiteY90" fmla="*/ 6367127 h 6858000"/>
              <a:gd name="connsiteX91" fmla="*/ 6459185 w 7534656"/>
              <a:gd name="connsiteY91" fmla="*/ 6431153 h 6858000"/>
              <a:gd name="connsiteX92" fmla="*/ 6302183 w 7534656"/>
              <a:gd name="connsiteY92" fmla="*/ 6658805 h 6858000"/>
              <a:gd name="connsiteX93" fmla="*/ 5941659 w 7534656"/>
              <a:gd name="connsiteY93" fmla="*/ 6858000 h 6858000"/>
              <a:gd name="connsiteX94" fmla="*/ 3114003 w 7534656"/>
              <a:gd name="connsiteY94" fmla="*/ 6858000 h 6858000"/>
              <a:gd name="connsiteX95" fmla="*/ 2238233 w 7534656"/>
              <a:gd name="connsiteY95" fmla="*/ 6858000 h 6858000"/>
              <a:gd name="connsiteX96" fmla="*/ 2022952 w 7534656"/>
              <a:gd name="connsiteY96" fmla="*/ 6858000 h 6858000"/>
              <a:gd name="connsiteX97" fmla="*/ 234679 w 7534656"/>
              <a:gd name="connsiteY97" fmla="*/ 6858000 h 6858000"/>
              <a:gd name="connsiteX98" fmla="*/ 0 w 7534656"/>
              <a:gd name="connsiteY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7534656" h="6858000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8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4A13D382-4FB0-46BD-9C7C-1616B08934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60150" y="6596850"/>
            <a:ext cx="2228850" cy="200361"/>
          </a:xfrm>
        </p:spPr>
        <p:txBody>
          <a:bodyPr/>
          <a:lstStyle/>
          <a:p>
            <a:fld id="{543A0986-838B-4D2A-A95C-8CB1738263FE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00C499-EB4A-42DA-90DA-8A3A46D130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4" name="フリーフォーム:図形 8" descr="Tag=AccentColor&#10;Flavor=Light&#10;Target=Fill">
            <a:extLst>
              <a:ext uri="{FF2B5EF4-FFF2-40B4-BE49-F238E27FC236}">
                <a16:creationId xmlns:a16="http://schemas.microsoft.com/office/drawing/2014/main" id="{CA21BA55-837E-4CD5-87B6-F01D9AFDACB2}"/>
              </a:ext>
            </a:extLst>
          </p:cNvPr>
          <p:cNvSpPr/>
          <p:nvPr/>
        </p:nvSpPr>
        <p:spPr>
          <a:xfrm>
            <a:off x="0" y="0"/>
            <a:ext cx="6177136" cy="6858000"/>
          </a:xfrm>
          <a:custGeom>
            <a:avLst/>
            <a:gdLst>
              <a:gd name="connsiteX0" fmla="*/ 0 w 7534656"/>
              <a:gd name="connsiteY0" fmla="*/ 0 h 6858000"/>
              <a:gd name="connsiteX1" fmla="*/ 234679 w 7534656"/>
              <a:gd name="connsiteY1" fmla="*/ 0 h 6858000"/>
              <a:gd name="connsiteX2" fmla="*/ 2022952 w 7534656"/>
              <a:gd name="connsiteY2" fmla="*/ 0 h 6858000"/>
              <a:gd name="connsiteX3" fmla="*/ 2238233 w 7534656"/>
              <a:gd name="connsiteY3" fmla="*/ 0 h 6858000"/>
              <a:gd name="connsiteX4" fmla="*/ 3114003 w 7534656"/>
              <a:gd name="connsiteY4" fmla="*/ 0 h 6858000"/>
              <a:gd name="connsiteX5" fmla="*/ 6526057 w 7534656"/>
              <a:gd name="connsiteY5" fmla="*/ 0 h 6858000"/>
              <a:gd name="connsiteX6" fmla="*/ 6223681 w 7534656"/>
              <a:gd name="connsiteY6" fmla="*/ 110269 h 6858000"/>
              <a:gd name="connsiteX7" fmla="*/ 6267294 w 7534656"/>
              <a:gd name="connsiteY7" fmla="*/ 135168 h 6858000"/>
              <a:gd name="connsiteX8" fmla="*/ 6528964 w 7534656"/>
              <a:gd name="connsiteY8" fmla="*/ 71141 h 6858000"/>
              <a:gd name="connsiteX9" fmla="*/ 6581298 w 7534656"/>
              <a:gd name="connsiteY9" fmla="*/ 88927 h 6858000"/>
              <a:gd name="connsiteX10" fmla="*/ 6555131 w 7534656"/>
              <a:gd name="connsiteY10" fmla="*/ 163625 h 6858000"/>
              <a:gd name="connsiteX11" fmla="*/ 6441741 w 7534656"/>
              <a:gd name="connsiteY11" fmla="*/ 192082 h 6858000"/>
              <a:gd name="connsiteX12" fmla="*/ 6264386 w 7534656"/>
              <a:gd name="connsiteY12" fmla="*/ 373491 h 6858000"/>
              <a:gd name="connsiteX13" fmla="*/ 6531872 w 7534656"/>
              <a:gd name="connsiteY13" fmla="*/ 352148 h 6858000"/>
              <a:gd name="connsiteX14" fmla="*/ 6578391 w 7534656"/>
              <a:gd name="connsiteY14" fmla="*/ 394834 h 6858000"/>
              <a:gd name="connsiteX15" fmla="*/ 6595836 w 7534656"/>
              <a:gd name="connsiteY15" fmla="*/ 451747 h 6858000"/>
              <a:gd name="connsiteX16" fmla="*/ 6674337 w 7534656"/>
              <a:gd name="connsiteY16" fmla="*/ 359262 h 6858000"/>
              <a:gd name="connsiteX17" fmla="*/ 6741209 w 7534656"/>
              <a:gd name="connsiteY17" fmla="*/ 334364 h 6858000"/>
              <a:gd name="connsiteX18" fmla="*/ 6761561 w 7534656"/>
              <a:gd name="connsiteY18" fmla="*/ 416176 h 6858000"/>
              <a:gd name="connsiteX19" fmla="*/ 6700505 w 7534656"/>
              <a:gd name="connsiteY19" fmla="*/ 505101 h 6858000"/>
              <a:gd name="connsiteX20" fmla="*/ 6537687 w 7534656"/>
              <a:gd name="connsiteY20" fmla="*/ 558458 h 6858000"/>
              <a:gd name="connsiteX21" fmla="*/ 6712134 w 7534656"/>
              <a:gd name="connsiteY21" fmla="*/ 558458 h 6858000"/>
              <a:gd name="connsiteX22" fmla="*/ 6912748 w 7534656"/>
              <a:gd name="connsiteY22" fmla="*/ 522887 h 6858000"/>
              <a:gd name="connsiteX23" fmla="*/ 7124992 w 7534656"/>
              <a:gd name="connsiteY23" fmla="*/ 533558 h 6858000"/>
              <a:gd name="connsiteX24" fmla="*/ 7325607 w 7534656"/>
              <a:gd name="connsiteY24" fmla="*/ 462417 h 6858000"/>
              <a:gd name="connsiteX25" fmla="*/ 7529129 w 7534656"/>
              <a:gd name="connsiteY25" fmla="*/ 465975 h 6858000"/>
              <a:gd name="connsiteX26" fmla="*/ 6627818 w 7534656"/>
              <a:gd name="connsiteY26" fmla="*/ 910606 h 6858000"/>
              <a:gd name="connsiteX27" fmla="*/ 6671430 w 7534656"/>
              <a:gd name="connsiteY27" fmla="*/ 921277 h 6858000"/>
              <a:gd name="connsiteX28" fmla="*/ 6729579 w 7534656"/>
              <a:gd name="connsiteY28" fmla="*/ 949734 h 6858000"/>
              <a:gd name="connsiteX29" fmla="*/ 6685967 w 7534656"/>
              <a:gd name="connsiteY29" fmla="*/ 1006647 h 6858000"/>
              <a:gd name="connsiteX30" fmla="*/ 6450463 w 7534656"/>
              <a:gd name="connsiteY30" fmla="*/ 1113358 h 6858000"/>
              <a:gd name="connsiteX31" fmla="*/ 6392314 w 7534656"/>
              <a:gd name="connsiteY31" fmla="*/ 1220069 h 6858000"/>
              <a:gd name="connsiteX32" fmla="*/ 6465001 w 7534656"/>
              <a:gd name="connsiteY32" fmla="*/ 1209399 h 6858000"/>
              <a:gd name="connsiteX33" fmla="*/ 6528964 w 7534656"/>
              <a:gd name="connsiteY33" fmla="*/ 1230741 h 6858000"/>
              <a:gd name="connsiteX34" fmla="*/ 6502798 w 7534656"/>
              <a:gd name="connsiteY34" fmla="*/ 1365909 h 6858000"/>
              <a:gd name="connsiteX35" fmla="*/ 6168440 w 7534656"/>
              <a:gd name="connsiteY35" fmla="*/ 1540204 h 6858000"/>
              <a:gd name="connsiteX36" fmla="*/ 6139366 w 7534656"/>
              <a:gd name="connsiteY36" fmla="*/ 1597117 h 6858000"/>
              <a:gd name="connsiteX37" fmla="*/ 6180070 w 7534656"/>
              <a:gd name="connsiteY37" fmla="*/ 1636245 h 6858000"/>
              <a:gd name="connsiteX38" fmla="*/ 6287645 w 7534656"/>
              <a:gd name="connsiteY38" fmla="*/ 1657587 h 6858000"/>
              <a:gd name="connsiteX39" fmla="*/ 6136458 w 7534656"/>
              <a:gd name="connsiteY39" fmla="*/ 1849668 h 6858000"/>
              <a:gd name="connsiteX40" fmla="*/ 6081216 w 7534656"/>
              <a:gd name="connsiteY40" fmla="*/ 1903025 h 6858000"/>
              <a:gd name="connsiteX41" fmla="*/ 5985270 w 7534656"/>
              <a:gd name="connsiteY41" fmla="*/ 1984836 h 6858000"/>
              <a:gd name="connsiteX42" fmla="*/ 5985270 w 7534656"/>
              <a:gd name="connsiteY42" fmla="*/ 2013292 h 6858000"/>
              <a:gd name="connsiteX43" fmla="*/ 6113198 w 7534656"/>
              <a:gd name="connsiteY43" fmla="*/ 2102219 h 6858000"/>
              <a:gd name="connsiteX44" fmla="*/ 6345795 w 7534656"/>
              <a:gd name="connsiteY44" fmla="*/ 2077320 h 6858000"/>
              <a:gd name="connsiteX45" fmla="*/ 6002715 w 7534656"/>
              <a:gd name="connsiteY45" fmla="*/ 2208931 h 6858000"/>
              <a:gd name="connsiteX46" fmla="*/ 7113363 w 7534656"/>
              <a:gd name="connsiteY46" fmla="*/ 1892353 h 6858000"/>
              <a:gd name="connsiteX47" fmla="*/ 7043584 w 7534656"/>
              <a:gd name="connsiteY47" fmla="*/ 1974165 h 6858000"/>
              <a:gd name="connsiteX48" fmla="*/ 6653985 w 7534656"/>
              <a:gd name="connsiteY48" fmla="*/ 2191146 h 6858000"/>
              <a:gd name="connsiteX49" fmla="*/ 6543502 w 7534656"/>
              <a:gd name="connsiteY49" fmla="*/ 2326314 h 6858000"/>
              <a:gd name="connsiteX50" fmla="*/ 6427203 w 7534656"/>
              <a:gd name="connsiteY50" fmla="*/ 2401012 h 6858000"/>
              <a:gd name="connsiteX51" fmla="*/ 6264386 w 7534656"/>
              <a:gd name="connsiteY51" fmla="*/ 2401012 h 6858000"/>
              <a:gd name="connsiteX52" fmla="*/ 6148088 w 7534656"/>
              <a:gd name="connsiteY52" fmla="*/ 2518395 h 6858000"/>
              <a:gd name="connsiteX53" fmla="*/ 6267294 w 7534656"/>
              <a:gd name="connsiteY53" fmla="*/ 2543294 h 6858000"/>
              <a:gd name="connsiteX54" fmla="*/ 6406851 w 7534656"/>
              <a:gd name="connsiteY54" fmla="*/ 2525509 h 6858000"/>
              <a:gd name="connsiteX55" fmla="*/ 6563854 w 7534656"/>
              <a:gd name="connsiteY55" fmla="*/ 2564636 h 6858000"/>
              <a:gd name="connsiteX56" fmla="*/ 6709227 w 7534656"/>
              <a:gd name="connsiteY56" fmla="*/ 2532623 h 6858000"/>
              <a:gd name="connsiteX57" fmla="*/ 6883674 w 7534656"/>
              <a:gd name="connsiteY57" fmla="*/ 2553965 h 6858000"/>
              <a:gd name="connsiteX58" fmla="*/ 6938916 w 7534656"/>
              <a:gd name="connsiteY58" fmla="*/ 2692689 h 6858000"/>
              <a:gd name="connsiteX59" fmla="*/ 6956360 w 7534656"/>
              <a:gd name="connsiteY59" fmla="*/ 2703362 h 6858000"/>
              <a:gd name="connsiteX60" fmla="*/ 7279088 w 7534656"/>
              <a:gd name="connsiteY60" fmla="*/ 2923898 h 6858000"/>
              <a:gd name="connsiteX61" fmla="*/ 7369219 w 7534656"/>
              <a:gd name="connsiteY61" fmla="*/ 2941684 h 6858000"/>
              <a:gd name="connsiteX62" fmla="*/ 6837155 w 7534656"/>
              <a:gd name="connsiteY62" fmla="*/ 3329402 h 6858000"/>
              <a:gd name="connsiteX63" fmla="*/ 7194772 w 7534656"/>
              <a:gd name="connsiteY63" fmla="*/ 3229805 h 6858000"/>
              <a:gd name="connsiteX64" fmla="*/ 7244198 w 7534656"/>
              <a:gd name="connsiteY64" fmla="*/ 3393429 h 6858000"/>
              <a:gd name="connsiteX65" fmla="*/ 7075566 w 7534656"/>
              <a:gd name="connsiteY65" fmla="*/ 3539269 h 6858000"/>
              <a:gd name="connsiteX66" fmla="*/ 7014509 w 7534656"/>
              <a:gd name="connsiteY66" fmla="*/ 3827390 h 6858000"/>
              <a:gd name="connsiteX67" fmla="*/ 7043584 w 7534656"/>
              <a:gd name="connsiteY67" fmla="*/ 4090612 h 6858000"/>
              <a:gd name="connsiteX68" fmla="*/ 7116270 w 7534656"/>
              <a:gd name="connsiteY68" fmla="*/ 4172424 h 6858000"/>
              <a:gd name="connsiteX69" fmla="*/ 7220938 w 7534656"/>
              <a:gd name="connsiteY69" fmla="*/ 4321821 h 6858000"/>
              <a:gd name="connsiteX70" fmla="*/ 7284903 w 7534656"/>
              <a:gd name="connsiteY70" fmla="*/ 4414305 h 6858000"/>
              <a:gd name="connsiteX71" fmla="*/ 7508777 w 7534656"/>
              <a:gd name="connsiteY71" fmla="*/ 4378734 h 6858000"/>
              <a:gd name="connsiteX72" fmla="*/ 7209309 w 7534656"/>
              <a:gd name="connsiteY72" fmla="*/ 4613499 h 6858000"/>
              <a:gd name="connsiteX73" fmla="*/ 7450627 w 7534656"/>
              <a:gd name="connsiteY73" fmla="*/ 4585042 h 6858000"/>
              <a:gd name="connsiteX74" fmla="*/ 7529129 w 7534656"/>
              <a:gd name="connsiteY74" fmla="*/ 4602828 h 6858000"/>
              <a:gd name="connsiteX75" fmla="*/ 7485517 w 7534656"/>
              <a:gd name="connsiteY75" fmla="*/ 4677526 h 6858000"/>
              <a:gd name="connsiteX76" fmla="*/ 7308162 w 7534656"/>
              <a:gd name="connsiteY76" fmla="*/ 4805580 h 6858000"/>
              <a:gd name="connsiteX77" fmla="*/ 6941823 w 7534656"/>
              <a:gd name="connsiteY77" fmla="*/ 5154171 h 6858000"/>
              <a:gd name="connsiteX78" fmla="*/ 7296533 w 7534656"/>
              <a:gd name="connsiteY78" fmla="*/ 4994104 h 6858000"/>
              <a:gd name="connsiteX79" fmla="*/ 6924378 w 7534656"/>
              <a:gd name="connsiteY79" fmla="*/ 5353367 h 6858000"/>
              <a:gd name="connsiteX80" fmla="*/ 6842970 w 7534656"/>
              <a:gd name="connsiteY80" fmla="*/ 5474306 h 6858000"/>
              <a:gd name="connsiteX81" fmla="*/ 6674337 w 7534656"/>
              <a:gd name="connsiteY81" fmla="*/ 5769542 h 6858000"/>
              <a:gd name="connsiteX82" fmla="*/ 6683059 w 7534656"/>
              <a:gd name="connsiteY82" fmla="*/ 5801555 h 6858000"/>
              <a:gd name="connsiteX83" fmla="*/ 6874952 w 7534656"/>
              <a:gd name="connsiteY83" fmla="*/ 5755314 h 6858000"/>
              <a:gd name="connsiteX84" fmla="*/ 6624910 w 7534656"/>
              <a:gd name="connsiteY84" fmla="*/ 6004307 h 6858000"/>
              <a:gd name="connsiteX85" fmla="*/ 6366147 w 7534656"/>
              <a:gd name="connsiteY85" fmla="*/ 6196388 h 6858000"/>
              <a:gd name="connsiteX86" fmla="*/ 6549317 w 7534656"/>
              <a:gd name="connsiteY86" fmla="*/ 6167932 h 6858000"/>
              <a:gd name="connsiteX87" fmla="*/ 6802265 w 7534656"/>
              <a:gd name="connsiteY87" fmla="*/ 6057663 h 6858000"/>
              <a:gd name="connsiteX88" fmla="*/ 6889489 w 7534656"/>
              <a:gd name="connsiteY88" fmla="*/ 6100347 h 6858000"/>
              <a:gd name="connsiteX89" fmla="*/ 6651077 w 7534656"/>
              <a:gd name="connsiteY89" fmla="*/ 6281757 h 6858000"/>
              <a:gd name="connsiteX90" fmla="*/ 6514427 w 7534656"/>
              <a:gd name="connsiteY90" fmla="*/ 6367127 h 6858000"/>
              <a:gd name="connsiteX91" fmla="*/ 6459185 w 7534656"/>
              <a:gd name="connsiteY91" fmla="*/ 6431153 h 6858000"/>
              <a:gd name="connsiteX92" fmla="*/ 6302183 w 7534656"/>
              <a:gd name="connsiteY92" fmla="*/ 6658805 h 6858000"/>
              <a:gd name="connsiteX93" fmla="*/ 5941659 w 7534656"/>
              <a:gd name="connsiteY93" fmla="*/ 6858000 h 6858000"/>
              <a:gd name="connsiteX94" fmla="*/ 3114003 w 7534656"/>
              <a:gd name="connsiteY94" fmla="*/ 6858000 h 6858000"/>
              <a:gd name="connsiteX95" fmla="*/ 2238233 w 7534656"/>
              <a:gd name="connsiteY95" fmla="*/ 6858000 h 6858000"/>
              <a:gd name="connsiteX96" fmla="*/ 2022952 w 7534656"/>
              <a:gd name="connsiteY96" fmla="*/ 6858000 h 6858000"/>
              <a:gd name="connsiteX97" fmla="*/ 234679 w 7534656"/>
              <a:gd name="connsiteY97" fmla="*/ 6858000 h 6858000"/>
              <a:gd name="connsiteX98" fmla="*/ 0 w 7534656"/>
              <a:gd name="connsiteY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7534656" h="6858000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8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Google Shape;167;p5">
            <a:extLst>
              <a:ext uri="{FF2B5EF4-FFF2-40B4-BE49-F238E27FC236}">
                <a16:creationId xmlns:a16="http://schemas.microsoft.com/office/drawing/2014/main" id="{39768209-F415-4D51-B277-FB72A1519C9C}"/>
              </a:ext>
            </a:extLst>
          </p:cNvPr>
          <p:cNvSpPr txBox="1"/>
          <p:nvPr/>
        </p:nvSpPr>
        <p:spPr>
          <a:xfrm>
            <a:off x="596387" y="2398226"/>
            <a:ext cx="4356613" cy="1095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en-US" altLang="ja-JP" sz="2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Site Map</a:t>
            </a:r>
            <a:endParaRPr lang="ja-JP" altLang="ja-JP" sz="28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F03A547-BE3B-4CAF-BE9B-F28B47A52506}"/>
              </a:ext>
            </a:extLst>
          </p:cNvPr>
          <p:cNvSpPr/>
          <p:nvPr/>
        </p:nvSpPr>
        <p:spPr>
          <a:xfrm>
            <a:off x="7007554" y="2320825"/>
            <a:ext cx="2734041" cy="737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>
              <a:solidFill>
                <a:schemeClr val="tx1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363E13A-F039-4CFA-829F-8919BB74AAD0}"/>
              </a:ext>
            </a:extLst>
          </p:cNvPr>
          <p:cNvSpPr/>
          <p:nvPr/>
        </p:nvSpPr>
        <p:spPr>
          <a:xfrm>
            <a:off x="7007554" y="2320825"/>
            <a:ext cx="2734041" cy="737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>
              <a:solidFill>
                <a:schemeClr val="tx1"/>
              </a:solidFill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5547E3F-4EAD-7ECF-5217-42316BB7E383}"/>
              </a:ext>
            </a:extLst>
          </p:cNvPr>
          <p:cNvGrpSpPr/>
          <p:nvPr/>
        </p:nvGrpSpPr>
        <p:grpSpPr>
          <a:xfrm>
            <a:off x="344488" y="3501872"/>
            <a:ext cx="2734041" cy="819851"/>
            <a:chOff x="704528" y="3573016"/>
            <a:chExt cx="2259538" cy="677563"/>
          </a:xfrm>
        </p:grpSpPr>
        <p:sp>
          <p:nvSpPr>
            <p:cNvPr id="18" name="図プレースホルダー 31">
              <a:extLst>
                <a:ext uri="{FF2B5EF4-FFF2-40B4-BE49-F238E27FC236}">
                  <a16:creationId xmlns:a16="http://schemas.microsoft.com/office/drawing/2014/main" id="{6F439302-3041-780F-1F5C-4828AB352F96}"/>
                </a:ext>
              </a:extLst>
            </p:cNvPr>
            <p:cNvSpPr txBox="1">
              <a:spLocks/>
            </p:cNvSpPr>
            <p:nvPr/>
          </p:nvSpPr>
          <p:spPr>
            <a:xfrm rot="21214404">
              <a:off x="743466" y="3946013"/>
              <a:ext cx="2181662" cy="304566"/>
            </a:xfrm>
            <a:custGeom>
              <a:avLst/>
              <a:gdLst>
                <a:gd name="connsiteX0" fmla="*/ 520698 w 2053231"/>
                <a:gd name="connsiteY0" fmla="*/ 1336286 h 1662194"/>
                <a:gd name="connsiteX1" fmla="*/ 450255 w 2053231"/>
                <a:gd name="connsiteY1" fmla="*/ 1401286 h 1662194"/>
                <a:gd name="connsiteX2" fmla="*/ 522124 w 2053231"/>
                <a:gd name="connsiteY2" fmla="*/ 1337692 h 1662194"/>
                <a:gd name="connsiteX3" fmla="*/ 520698 w 2053231"/>
                <a:gd name="connsiteY3" fmla="*/ 1336286 h 1662194"/>
                <a:gd name="connsiteX4" fmla="*/ 356022 w 2053231"/>
                <a:gd name="connsiteY4" fmla="*/ 1224326 h 1662194"/>
                <a:gd name="connsiteX5" fmla="*/ 348499 w 2053231"/>
                <a:gd name="connsiteY5" fmla="*/ 1227123 h 1662194"/>
                <a:gd name="connsiteX6" fmla="*/ 342726 w 2053231"/>
                <a:gd name="connsiteY6" fmla="*/ 1233496 h 1662194"/>
                <a:gd name="connsiteX7" fmla="*/ 344041 w 2053231"/>
                <a:gd name="connsiteY7" fmla="*/ 1234905 h 1662194"/>
                <a:gd name="connsiteX8" fmla="*/ 356022 w 2053231"/>
                <a:gd name="connsiteY8" fmla="*/ 1224326 h 1662194"/>
                <a:gd name="connsiteX9" fmla="*/ 2051486 w 2053231"/>
                <a:gd name="connsiteY9" fmla="*/ 693085 h 1662194"/>
                <a:gd name="connsiteX10" fmla="*/ 2052521 w 2053231"/>
                <a:gd name="connsiteY10" fmla="*/ 699027 h 1662194"/>
                <a:gd name="connsiteX11" fmla="*/ 2053231 w 2053231"/>
                <a:gd name="connsiteY11" fmla="*/ 704209 h 1662194"/>
                <a:gd name="connsiteX12" fmla="*/ 2052578 w 2053231"/>
                <a:gd name="connsiteY12" fmla="*/ 703324 h 1662194"/>
                <a:gd name="connsiteX13" fmla="*/ 2051150 w 2053231"/>
                <a:gd name="connsiteY13" fmla="*/ 698083 h 1662194"/>
                <a:gd name="connsiteX14" fmla="*/ 2047071 w 2053231"/>
                <a:gd name="connsiteY14" fmla="*/ 666050 h 1662194"/>
                <a:gd name="connsiteX15" fmla="*/ 2051782 w 2053231"/>
                <a:gd name="connsiteY15" fmla="*/ 688658 h 1662194"/>
                <a:gd name="connsiteX16" fmla="*/ 2051486 w 2053231"/>
                <a:gd name="connsiteY16" fmla="*/ 693085 h 1662194"/>
                <a:gd name="connsiteX17" fmla="*/ 2050633 w 2053231"/>
                <a:gd name="connsiteY17" fmla="*/ 688201 h 1662194"/>
                <a:gd name="connsiteX18" fmla="*/ 2047896 w 2053231"/>
                <a:gd name="connsiteY18" fmla="*/ 673632 h 1662194"/>
                <a:gd name="connsiteX19" fmla="*/ 2046450 w 2053231"/>
                <a:gd name="connsiteY19" fmla="*/ 666352 h 1662194"/>
                <a:gd name="connsiteX20" fmla="*/ 916305 w 2053231"/>
                <a:gd name="connsiteY20" fmla="*/ 445 h 1662194"/>
                <a:gd name="connsiteX21" fmla="*/ 1732589 w 2053231"/>
                <a:gd name="connsiteY21" fmla="*/ 282783 h 1662194"/>
                <a:gd name="connsiteX22" fmla="*/ 1782474 w 2053231"/>
                <a:gd name="connsiteY22" fmla="*/ 324713 h 1662194"/>
                <a:gd name="connsiteX23" fmla="*/ 1825119 w 2053231"/>
                <a:gd name="connsiteY23" fmla="*/ 362527 h 1662194"/>
                <a:gd name="connsiteX24" fmla="*/ 1807900 w 2053231"/>
                <a:gd name="connsiteY24" fmla="*/ 376431 h 1662194"/>
                <a:gd name="connsiteX25" fmla="*/ 1839516 w 2053231"/>
                <a:gd name="connsiteY25" fmla="*/ 412799 h 1662194"/>
                <a:gd name="connsiteX26" fmla="*/ 1939352 w 2053231"/>
                <a:gd name="connsiteY26" fmla="*/ 525003 h 1662194"/>
                <a:gd name="connsiteX27" fmla="*/ 1979384 w 2053231"/>
                <a:gd name="connsiteY27" fmla="*/ 549095 h 1662194"/>
                <a:gd name="connsiteX28" fmla="*/ 2032970 w 2053231"/>
                <a:gd name="connsiteY28" fmla="*/ 611252 h 1662194"/>
                <a:gd name="connsiteX29" fmla="*/ 2044637 w 2053231"/>
                <a:gd name="connsiteY29" fmla="*/ 657225 h 1662194"/>
                <a:gd name="connsiteX30" fmla="*/ 2046450 w 2053231"/>
                <a:gd name="connsiteY30" fmla="*/ 666352 h 1662194"/>
                <a:gd name="connsiteX31" fmla="*/ 2043509 w 2053231"/>
                <a:gd name="connsiteY31" fmla="*/ 667781 h 1662194"/>
                <a:gd name="connsiteX32" fmla="*/ 2042196 w 2053231"/>
                <a:gd name="connsiteY32" fmla="*/ 662709 h 1662194"/>
                <a:gd name="connsiteX33" fmla="*/ 2035244 w 2053231"/>
                <a:gd name="connsiteY33" fmla="*/ 644730 h 1662194"/>
                <a:gd name="connsiteX34" fmla="*/ 2031373 w 2053231"/>
                <a:gd name="connsiteY34" fmla="*/ 663758 h 1662194"/>
                <a:gd name="connsiteX35" fmla="*/ 2036702 w 2053231"/>
                <a:gd name="connsiteY35" fmla="*/ 672471 h 1662194"/>
                <a:gd name="connsiteX36" fmla="*/ 2040989 w 2053231"/>
                <a:gd name="connsiteY36" fmla="*/ 669007 h 1662194"/>
                <a:gd name="connsiteX37" fmla="*/ 2043509 w 2053231"/>
                <a:gd name="connsiteY37" fmla="*/ 667781 h 1662194"/>
                <a:gd name="connsiteX38" fmla="*/ 2045314 w 2053231"/>
                <a:gd name="connsiteY38" fmla="*/ 674752 h 1662194"/>
                <a:gd name="connsiteX39" fmla="*/ 2050827 w 2053231"/>
                <a:gd name="connsiteY39" fmla="*/ 696895 h 1662194"/>
                <a:gd name="connsiteX40" fmla="*/ 2051150 w 2053231"/>
                <a:gd name="connsiteY40" fmla="*/ 698083 h 1662194"/>
                <a:gd name="connsiteX41" fmla="*/ 2050479 w 2053231"/>
                <a:gd name="connsiteY41" fmla="*/ 708103 h 1662194"/>
                <a:gd name="connsiteX42" fmla="*/ 2021667 w 2053231"/>
                <a:gd name="connsiteY42" fmla="*/ 768748 h 1662194"/>
                <a:gd name="connsiteX43" fmla="*/ 2001026 w 2053231"/>
                <a:gd name="connsiteY43" fmla="*/ 807600 h 1662194"/>
                <a:gd name="connsiteX44" fmla="*/ 2003043 w 2053231"/>
                <a:gd name="connsiteY44" fmla="*/ 841573 h 1662194"/>
                <a:gd name="connsiteX45" fmla="*/ 1954455 w 2053231"/>
                <a:gd name="connsiteY45" fmla="*/ 863318 h 1662194"/>
                <a:gd name="connsiteX46" fmla="*/ 2013756 w 2053231"/>
                <a:gd name="connsiteY46" fmla="*/ 933398 h 1662194"/>
                <a:gd name="connsiteX47" fmla="*/ 2020814 w 2053231"/>
                <a:gd name="connsiteY47" fmla="*/ 948060 h 1662194"/>
                <a:gd name="connsiteX48" fmla="*/ 1999694 w 2053231"/>
                <a:gd name="connsiteY48" fmla="*/ 1002071 h 1662194"/>
                <a:gd name="connsiteX49" fmla="*/ 1996260 w 2053231"/>
                <a:gd name="connsiteY49" fmla="*/ 1010788 h 1662194"/>
                <a:gd name="connsiteX50" fmla="*/ 1988056 w 2053231"/>
                <a:gd name="connsiteY50" fmla="*/ 1028144 h 1662194"/>
                <a:gd name="connsiteX51" fmla="*/ 1957824 w 2053231"/>
                <a:gd name="connsiteY51" fmla="*/ 1033281 h 1662194"/>
                <a:gd name="connsiteX52" fmla="*/ 1975645 w 2053231"/>
                <a:gd name="connsiteY52" fmla="*/ 1044674 h 1662194"/>
                <a:gd name="connsiteX53" fmla="*/ 2012817 w 2053231"/>
                <a:gd name="connsiteY53" fmla="*/ 1084246 h 1662194"/>
                <a:gd name="connsiteX54" fmla="*/ 1998013 w 2053231"/>
                <a:gd name="connsiteY54" fmla="*/ 1123751 h 1662194"/>
                <a:gd name="connsiteX55" fmla="*/ 1992789 w 2053231"/>
                <a:gd name="connsiteY55" fmla="*/ 1130104 h 1662194"/>
                <a:gd name="connsiteX56" fmla="*/ 2002236 w 2053231"/>
                <a:gd name="connsiteY56" fmla="*/ 1137903 h 1662194"/>
                <a:gd name="connsiteX57" fmla="*/ 2023435 w 2053231"/>
                <a:gd name="connsiteY57" fmla="*/ 1165899 h 1662194"/>
                <a:gd name="connsiteX58" fmla="*/ 2035208 w 2053231"/>
                <a:gd name="connsiteY58" fmla="*/ 1185490 h 1662194"/>
                <a:gd name="connsiteX59" fmla="*/ 2046850 w 2053231"/>
                <a:gd name="connsiteY59" fmla="*/ 1193215 h 1662194"/>
                <a:gd name="connsiteX60" fmla="*/ 2050187 w 2053231"/>
                <a:gd name="connsiteY60" fmla="*/ 1200006 h 1662194"/>
                <a:gd name="connsiteX61" fmla="*/ 2049991 w 2053231"/>
                <a:gd name="connsiteY61" fmla="*/ 1233932 h 1662194"/>
                <a:gd name="connsiteX62" fmla="*/ 2048331 w 2053231"/>
                <a:gd name="connsiteY62" fmla="*/ 1242710 h 1662194"/>
                <a:gd name="connsiteX63" fmla="*/ 2029492 w 2053231"/>
                <a:gd name="connsiteY63" fmla="*/ 1275930 h 1662194"/>
                <a:gd name="connsiteX64" fmla="*/ 2015196 w 2053231"/>
                <a:gd name="connsiteY64" fmla="*/ 1329833 h 1662194"/>
                <a:gd name="connsiteX65" fmla="*/ 2015859 w 2053231"/>
                <a:gd name="connsiteY65" fmla="*/ 1364335 h 1662194"/>
                <a:gd name="connsiteX66" fmla="*/ 2015170 w 2053231"/>
                <a:gd name="connsiteY66" fmla="*/ 1372232 h 1662194"/>
                <a:gd name="connsiteX67" fmla="*/ 2019257 w 2053231"/>
                <a:gd name="connsiteY67" fmla="*/ 1403832 h 1662194"/>
                <a:gd name="connsiteX68" fmla="*/ 2015624 w 2053231"/>
                <a:gd name="connsiteY68" fmla="*/ 1411223 h 1662194"/>
                <a:gd name="connsiteX69" fmla="*/ 1971985 w 2053231"/>
                <a:gd name="connsiteY69" fmla="*/ 1413782 h 1662194"/>
                <a:gd name="connsiteX70" fmla="*/ 1966206 w 2053231"/>
                <a:gd name="connsiteY70" fmla="*/ 1436993 h 1662194"/>
                <a:gd name="connsiteX71" fmla="*/ 1974002 w 2053231"/>
                <a:gd name="connsiteY71" fmla="*/ 1447754 h 1662194"/>
                <a:gd name="connsiteX72" fmla="*/ 1972546 w 2053231"/>
                <a:gd name="connsiteY72" fmla="*/ 1454950 h 1662194"/>
                <a:gd name="connsiteX73" fmla="*/ 1965671 w 2053231"/>
                <a:gd name="connsiteY73" fmla="*/ 1452516 h 1662194"/>
                <a:gd name="connsiteX74" fmla="*/ 1928933 w 2053231"/>
                <a:gd name="connsiteY74" fmla="*/ 1428314 h 1662194"/>
                <a:gd name="connsiteX75" fmla="*/ 1875468 w 2053231"/>
                <a:gd name="connsiteY75" fmla="*/ 1394863 h 1662194"/>
                <a:gd name="connsiteX76" fmla="*/ 1866020 w 2053231"/>
                <a:gd name="connsiteY76" fmla="*/ 1400268 h 1662194"/>
                <a:gd name="connsiteX77" fmla="*/ 1858896 w 2053231"/>
                <a:gd name="connsiteY77" fmla="*/ 1404990 h 1662194"/>
                <a:gd name="connsiteX78" fmla="*/ 1842400 w 2053231"/>
                <a:gd name="connsiteY78" fmla="*/ 1400216 h 1662194"/>
                <a:gd name="connsiteX79" fmla="*/ 1832282 w 2053231"/>
                <a:gd name="connsiteY79" fmla="*/ 1388684 h 1662194"/>
                <a:gd name="connsiteX80" fmla="*/ 1831925 w 2053231"/>
                <a:gd name="connsiteY80" fmla="*/ 1385578 h 1662194"/>
                <a:gd name="connsiteX81" fmla="*/ 1832843 w 2053231"/>
                <a:gd name="connsiteY81" fmla="*/ 1384401 h 1662194"/>
                <a:gd name="connsiteX82" fmla="*/ 1834049 w 2053231"/>
                <a:gd name="connsiteY82" fmla="*/ 1383903 h 1662194"/>
                <a:gd name="connsiteX83" fmla="*/ 1833405 w 2053231"/>
                <a:gd name="connsiteY83" fmla="*/ 1383680 h 1662194"/>
                <a:gd name="connsiteX84" fmla="*/ 1832843 w 2053231"/>
                <a:gd name="connsiteY84" fmla="*/ 1384401 h 1662194"/>
                <a:gd name="connsiteX85" fmla="*/ 1827631 w 2053231"/>
                <a:gd name="connsiteY85" fmla="*/ 1386555 h 1662194"/>
                <a:gd name="connsiteX86" fmla="*/ 1814508 w 2053231"/>
                <a:gd name="connsiteY86" fmla="*/ 1394492 h 1662194"/>
                <a:gd name="connsiteX87" fmla="*/ 1725537 w 2053231"/>
                <a:gd name="connsiteY87" fmla="*/ 1369261 h 1662194"/>
                <a:gd name="connsiteX88" fmla="*/ 1121393 w 2053231"/>
                <a:gd name="connsiteY88" fmla="*/ 1300561 h 1662194"/>
                <a:gd name="connsiteX89" fmla="*/ 1087231 w 2053231"/>
                <a:gd name="connsiteY89" fmla="*/ 1303770 h 1662194"/>
                <a:gd name="connsiteX90" fmla="*/ 847271 w 2053231"/>
                <a:gd name="connsiteY90" fmla="*/ 1325173 h 1662194"/>
                <a:gd name="connsiteX91" fmla="*/ 609922 w 2053231"/>
                <a:gd name="connsiteY91" fmla="*/ 1411659 h 1662194"/>
                <a:gd name="connsiteX92" fmla="*/ 481993 w 2053231"/>
                <a:gd name="connsiteY92" fmla="*/ 1527291 h 1662194"/>
                <a:gd name="connsiteX93" fmla="*/ 428986 w 2053231"/>
                <a:gd name="connsiteY93" fmla="*/ 1579832 h 1662194"/>
                <a:gd name="connsiteX94" fmla="*/ 381477 w 2053231"/>
                <a:gd name="connsiteY94" fmla="*/ 1638123 h 1662194"/>
                <a:gd name="connsiteX95" fmla="*/ 363420 w 2053231"/>
                <a:gd name="connsiteY95" fmla="*/ 1650118 h 1662194"/>
                <a:gd name="connsiteX96" fmla="*/ 357693 w 2053231"/>
                <a:gd name="connsiteY96" fmla="*/ 1650190 h 1662194"/>
                <a:gd name="connsiteX97" fmla="*/ 352667 w 2053231"/>
                <a:gd name="connsiteY97" fmla="*/ 1646846 h 1662194"/>
                <a:gd name="connsiteX98" fmla="*/ 354028 w 2053231"/>
                <a:gd name="connsiteY98" fmla="*/ 1641955 h 1662194"/>
                <a:gd name="connsiteX99" fmla="*/ 357289 w 2053231"/>
                <a:gd name="connsiteY99" fmla="*/ 1639422 h 1662194"/>
                <a:gd name="connsiteX100" fmla="*/ 371784 w 2053231"/>
                <a:gd name="connsiteY100" fmla="*/ 1623550 h 1662194"/>
                <a:gd name="connsiteX101" fmla="*/ 370883 w 2053231"/>
                <a:gd name="connsiteY101" fmla="*/ 1614616 h 1662194"/>
                <a:gd name="connsiteX102" fmla="*/ 373124 w 2053231"/>
                <a:gd name="connsiteY102" fmla="*/ 1608241 h 1662194"/>
                <a:gd name="connsiteX103" fmla="*/ 386470 w 2053231"/>
                <a:gd name="connsiteY103" fmla="*/ 1602340 h 1662194"/>
                <a:gd name="connsiteX104" fmla="*/ 355700 w 2053231"/>
                <a:gd name="connsiteY104" fmla="*/ 1625181 h 1662194"/>
                <a:gd name="connsiteX105" fmla="*/ 349826 w 2053231"/>
                <a:gd name="connsiteY105" fmla="*/ 1638219 h 1662194"/>
                <a:gd name="connsiteX106" fmla="*/ 337986 w 2053231"/>
                <a:gd name="connsiteY106" fmla="*/ 1639466 h 1662194"/>
                <a:gd name="connsiteX107" fmla="*/ 330482 w 2053231"/>
                <a:gd name="connsiteY107" fmla="*/ 1641657 h 1662194"/>
                <a:gd name="connsiteX108" fmla="*/ 317482 w 2053231"/>
                <a:gd name="connsiteY108" fmla="*/ 1660871 h 1662194"/>
                <a:gd name="connsiteX109" fmla="*/ 314646 w 2053231"/>
                <a:gd name="connsiteY109" fmla="*/ 1662102 h 1662194"/>
                <a:gd name="connsiteX110" fmla="*/ 311554 w 2053231"/>
                <a:gd name="connsiteY110" fmla="*/ 1661070 h 1662194"/>
                <a:gd name="connsiteX111" fmla="*/ 311545 w 2053231"/>
                <a:gd name="connsiteY111" fmla="*/ 1655134 h 1662194"/>
                <a:gd name="connsiteX112" fmla="*/ 314614 w 2053231"/>
                <a:gd name="connsiteY112" fmla="*/ 1645462 h 1662194"/>
                <a:gd name="connsiteX113" fmla="*/ 313142 w 2053231"/>
                <a:gd name="connsiteY113" fmla="*/ 1638607 h 1662194"/>
                <a:gd name="connsiteX114" fmla="*/ 314556 w 2053231"/>
                <a:gd name="connsiteY114" fmla="*/ 1623053 h 1662194"/>
                <a:gd name="connsiteX115" fmla="*/ 319806 w 2053231"/>
                <a:gd name="connsiteY115" fmla="*/ 1599255 h 1662194"/>
                <a:gd name="connsiteX116" fmla="*/ 323146 w 2053231"/>
                <a:gd name="connsiteY116" fmla="*/ 1592843 h 1662194"/>
                <a:gd name="connsiteX117" fmla="*/ 325583 w 2053231"/>
                <a:gd name="connsiteY117" fmla="*/ 1589975 h 1662194"/>
                <a:gd name="connsiteX118" fmla="*/ 370015 w 2053231"/>
                <a:gd name="connsiteY118" fmla="*/ 1496536 h 1662194"/>
                <a:gd name="connsiteX119" fmla="*/ 423387 w 2053231"/>
                <a:gd name="connsiteY119" fmla="*/ 1432474 h 1662194"/>
                <a:gd name="connsiteX120" fmla="*/ 424653 w 2053231"/>
                <a:gd name="connsiteY120" fmla="*/ 1429888 h 1662194"/>
                <a:gd name="connsiteX121" fmla="*/ 398488 w 2053231"/>
                <a:gd name="connsiteY121" fmla="*/ 1443730 h 1662194"/>
                <a:gd name="connsiteX122" fmla="*/ 344235 w 2053231"/>
                <a:gd name="connsiteY122" fmla="*/ 1498251 h 1662194"/>
                <a:gd name="connsiteX123" fmla="*/ 311709 w 2053231"/>
                <a:gd name="connsiteY123" fmla="*/ 1532174 h 1662194"/>
                <a:gd name="connsiteX124" fmla="*/ 307346 w 2053231"/>
                <a:gd name="connsiteY124" fmla="*/ 1538378 h 1662194"/>
                <a:gd name="connsiteX125" fmla="*/ 303885 w 2053231"/>
                <a:gd name="connsiteY125" fmla="*/ 1540312 h 1662194"/>
                <a:gd name="connsiteX126" fmla="*/ 300616 w 2053231"/>
                <a:gd name="connsiteY126" fmla="*/ 1536182 h 1662194"/>
                <a:gd name="connsiteX127" fmla="*/ 301738 w 2053231"/>
                <a:gd name="connsiteY127" fmla="*/ 1520154 h 1662194"/>
                <a:gd name="connsiteX128" fmla="*/ 325516 w 2053231"/>
                <a:gd name="connsiteY128" fmla="*/ 1487494 h 1662194"/>
                <a:gd name="connsiteX129" fmla="*/ 359878 w 2053231"/>
                <a:gd name="connsiteY129" fmla="*/ 1448180 h 1662194"/>
                <a:gd name="connsiteX130" fmla="*/ 361202 w 2053231"/>
                <a:gd name="connsiteY130" fmla="*/ 1443774 h 1662194"/>
                <a:gd name="connsiteX131" fmla="*/ 341396 w 2053231"/>
                <a:gd name="connsiteY131" fmla="*/ 1463217 h 1662194"/>
                <a:gd name="connsiteX132" fmla="*/ 321920 w 2053231"/>
                <a:gd name="connsiteY132" fmla="*/ 1481922 h 1662194"/>
                <a:gd name="connsiteX133" fmla="*/ 316026 w 2053231"/>
                <a:gd name="connsiteY133" fmla="*/ 1483817 h 1662194"/>
                <a:gd name="connsiteX134" fmla="*/ 313293 w 2053231"/>
                <a:gd name="connsiteY134" fmla="*/ 1476640 h 1662194"/>
                <a:gd name="connsiteX135" fmla="*/ 320987 w 2053231"/>
                <a:gd name="connsiteY135" fmla="*/ 1457363 h 1662194"/>
                <a:gd name="connsiteX136" fmla="*/ 366421 w 2053231"/>
                <a:gd name="connsiteY136" fmla="*/ 1404350 h 1662194"/>
                <a:gd name="connsiteX137" fmla="*/ 388676 w 2053231"/>
                <a:gd name="connsiteY137" fmla="*/ 1374043 h 1662194"/>
                <a:gd name="connsiteX138" fmla="*/ 388815 w 2053231"/>
                <a:gd name="connsiteY138" fmla="*/ 1366891 h 1662194"/>
                <a:gd name="connsiteX139" fmla="*/ 399152 w 2053231"/>
                <a:gd name="connsiteY139" fmla="*/ 1354187 h 1662194"/>
                <a:gd name="connsiteX140" fmla="*/ 406566 w 2053231"/>
                <a:gd name="connsiteY140" fmla="*/ 1351394 h 1662194"/>
                <a:gd name="connsiteX141" fmla="*/ 482069 w 2053231"/>
                <a:gd name="connsiteY141" fmla="*/ 1267205 h 1662194"/>
                <a:gd name="connsiteX142" fmla="*/ 518959 w 2053231"/>
                <a:gd name="connsiteY142" fmla="*/ 1238829 h 1662194"/>
                <a:gd name="connsiteX143" fmla="*/ 518669 w 2053231"/>
                <a:gd name="connsiteY143" fmla="*/ 1236900 h 1662194"/>
                <a:gd name="connsiteX144" fmla="*/ 518032 w 2053231"/>
                <a:gd name="connsiteY144" fmla="*/ 1234863 h 1662194"/>
                <a:gd name="connsiteX145" fmla="*/ 466046 w 2053231"/>
                <a:gd name="connsiteY145" fmla="*/ 1277315 h 1662194"/>
                <a:gd name="connsiteX146" fmla="*/ 333346 w 2053231"/>
                <a:gd name="connsiteY146" fmla="*/ 1401587 h 1662194"/>
                <a:gd name="connsiteX147" fmla="*/ 295020 w 2053231"/>
                <a:gd name="connsiteY147" fmla="*/ 1449030 h 1662194"/>
                <a:gd name="connsiteX148" fmla="*/ 267879 w 2053231"/>
                <a:gd name="connsiteY148" fmla="*/ 1479137 h 1662194"/>
                <a:gd name="connsiteX149" fmla="*/ 252355 w 2053231"/>
                <a:gd name="connsiteY149" fmla="*/ 1485233 h 1662194"/>
                <a:gd name="connsiteX150" fmla="*/ 245464 w 2053231"/>
                <a:gd name="connsiteY150" fmla="*/ 1481225 h 1662194"/>
                <a:gd name="connsiteX151" fmla="*/ 248199 w 2053231"/>
                <a:gd name="connsiteY151" fmla="*/ 1475198 h 1662194"/>
                <a:gd name="connsiteX152" fmla="*/ 249719 w 2053231"/>
                <a:gd name="connsiteY152" fmla="*/ 1474298 h 1662194"/>
                <a:gd name="connsiteX153" fmla="*/ 265022 w 2053231"/>
                <a:gd name="connsiteY153" fmla="*/ 1457187 h 1662194"/>
                <a:gd name="connsiteX154" fmla="*/ 264042 w 2053231"/>
                <a:gd name="connsiteY154" fmla="*/ 1450679 h 1662194"/>
                <a:gd name="connsiteX155" fmla="*/ 265994 w 2053231"/>
                <a:gd name="connsiteY155" fmla="*/ 1443103 h 1662194"/>
                <a:gd name="connsiteX156" fmla="*/ 277856 w 2053231"/>
                <a:gd name="connsiteY156" fmla="*/ 1438342 h 1662194"/>
                <a:gd name="connsiteX157" fmla="*/ 262409 w 2053231"/>
                <a:gd name="connsiteY157" fmla="*/ 1442012 h 1662194"/>
                <a:gd name="connsiteX158" fmla="*/ 244092 w 2053231"/>
                <a:gd name="connsiteY158" fmla="*/ 1469157 h 1662194"/>
                <a:gd name="connsiteX159" fmla="*/ 241101 w 2053231"/>
                <a:gd name="connsiteY159" fmla="*/ 1474951 h 1662194"/>
                <a:gd name="connsiteX160" fmla="*/ 230946 w 2053231"/>
                <a:gd name="connsiteY160" fmla="*/ 1474930 h 1662194"/>
                <a:gd name="connsiteX161" fmla="*/ 222875 w 2053231"/>
                <a:gd name="connsiteY161" fmla="*/ 1477019 h 1662194"/>
                <a:gd name="connsiteX162" fmla="*/ 210022 w 2053231"/>
                <a:gd name="connsiteY162" fmla="*/ 1495743 h 1662194"/>
                <a:gd name="connsiteX163" fmla="*/ 204551 w 2053231"/>
                <a:gd name="connsiteY163" fmla="*/ 1496049 h 1662194"/>
                <a:gd name="connsiteX164" fmla="*/ 203865 w 2053231"/>
                <a:gd name="connsiteY164" fmla="*/ 1490741 h 1662194"/>
                <a:gd name="connsiteX165" fmla="*/ 206053 w 2053231"/>
                <a:gd name="connsiteY165" fmla="*/ 1482552 h 1662194"/>
                <a:gd name="connsiteX166" fmla="*/ 202817 w 2053231"/>
                <a:gd name="connsiteY166" fmla="*/ 1469093 h 1662194"/>
                <a:gd name="connsiteX167" fmla="*/ 202700 w 2053231"/>
                <a:gd name="connsiteY167" fmla="*/ 1461708 h 1662194"/>
                <a:gd name="connsiteX168" fmla="*/ 211471 w 2053231"/>
                <a:gd name="connsiteY168" fmla="*/ 1431976 h 1662194"/>
                <a:gd name="connsiteX169" fmla="*/ 213105 w 2053231"/>
                <a:gd name="connsiteY169" fmla="*/ 1428166 h 1662194"/>
                <a:gd name="connsiteX170" fmla="*/ 218896 w 2053231"/>
                <a:gd name="connsiteY170" fmla="*/ 1421914 h 1662194"/>
                <a:gd name="connsiteX171" fmla="*/ 259072 w 2053231"/>
                <a:gd name="connsiteY171" fmla="*/ 1336129 h 1662194"/>
                <a:gd name="connsiteX172" fmla="*/ 318969 w 2053231"/>
                <a:gd name="connsiteY172" fmla="*/ 1264095 h 1662194"/>
                <a:gd name="connsiteX173" fmla="*/ 295279 w 2053231"/>
                <a:gd name="connsiteY173" fmla="*/ 1275310 h 1662194"/>
                <a:gd name="connsiteX174" fmla="*/ 240496 w 2053231"/>
                <a:gd name="connsiteY174" fmla="*/ 1328516 h 1662194"/>
                <a:gd name="connsiteX175" fmla="*/ 203608 w 2053231"/>
                <a:gd name="connsiteY175" fmla="*/ 1367190 h 1662194"/>
                <a:gd name="connsiteX176" fmla="*/ 200363 w 2053231"/>
                <a:gd name="connsiteY176" fmla="*/ 1372023 h 1662194"/>
                <a:gd name="connsiteX177" fmla="*/ 196243 w 2053231"/>
                <a:gd name="connsiteY177" fmla="*/ 1374706 h 1662194"/>
                <a:gd name="connsiteX178" fmla="*/ 192975 w 2053231"/>
                <a:gd name="connsiteY178" fmla="*/ 1369850 h 1662194"/>
                <a:gd name="connsiteX179" fmla="*/ 196298 w 2053231"/>
                <a:gd name="connsiteY179" fmla="*/ 1350114 h 1662194"/>
                <a:gd name="connsiteX180" fmla="*/ 220823 w 2053231"/>
                <a:gd name="connsiteY180" fmla="*/ 1319488 h 1662194"/>
                <a:gd name="connsiteX181" fmla="*/ 254952 w 2053231"/>
                <a:gd name="connsiteY181" fmla="*/ 1277152 h 1662194"/>
                <a:gd name="connsiteX182" fmla="*/ 231829 w 2053231"/>
                <a:gd name="connsiteY182" fmla="*/ 1300220 h 1662194"/>
                <a:gd name="connsiteX183" fmla="*/ 213856 w 2053231"/>
                <a:gd name="connsiteY183" fmla="*/ 1317178 h 1662194"/>
                <a:gd name="connsiteX184" fmla="*/ 208292 w 2053231"/>
                <a:gd name="connsiteY184" fmla="*/ 1318335 h 1662194"/>
                <a:gd name="connsiteX185" fmla="*/ 206069 w 2053231"/>
                <a:gd name="connsiteY185" fmla="*/ 1312353 h 1662194"/>
                <a:gd name="connsiteX186" fmla="*/ 214792 w 2053231"/>
                <a:gd name="connsiteY186" fmla="*/ 1290375 h 1662194"/>
                <a:gd name="connsiteX187" fmla="*/ 233212 w 2053231"/>
                <a:gd name="connsiteY187" fmla="*/ 1268314 h 1662194"/>
                <a:gd name="connsiteX188" fmla="*/ 209985 w 2053231"/>
                <a:gd name="connsiteY188" fmla="*/ 1274547 h 1662194"/>
                <a:gd name="connsiteX189" fmla="*/ 226792 w 2053231"/>
                <a:gd name="connsiteY189" fmla="*/ 1254963 h 1662194"/>
                <a:gd name="connsiteX190" fmla="*/ 254893 w 2053231"/>
                <a:gd name="connsiteY190" fmla="*/ 1243720 h 1662194"/>
                <a:gd name="connsiteX191" fmla="*/ 265174 w 2053231"/>
                <a:gd name="connsiteY191" fmla="*/ 1231381 h 1662194"/>
                <a:gd name="connsiteX192" fmla="*/ 274983 w 2053231"/>
                <a:gd name="connsiteY192" fmla="*/ 1218089 h 1662194"/>
                <a:gd name="connsiteX193" fmla="*/ 276097 w 2053231"/>
                <a:gd name="connsiteY193" fmla="*/ 1206423 h 1662194"/>
                <a:gd name="connsiteX194" fmla="*/ 284393 w 2053231"/>
                <a:gd name="connsiteY194" fmla="*/ 1188942 h 1662194"/>
                <a:gd name="connsiteX195" fmla="*/ 285564 w 2053231"/>
                <a:gd name="connsiteY195" fmla="*/ 1188660 h 1662194"/>
                <a:gd name="connsiteX196" fmla="*/ 292146 w 2053231"/>
                <a:gd name="connsiteY196" fmla="*/ 1179596 h 1662194"/>
                <a:gd name="connsiteX197" fmla="*/ 298508 w 2053231"/>
                <a:gd name="connsiteY197" fmla="*/ 1170539 h 1662194"/>
                <a:gd name="connsiteX198" fmla="*/ 299955 w 2053231"/>
                <a:gd name="connsiteY198" fmla="*/ 1169157 h 1662194"/>
                <a:gd name="connsiteX199" fmla="*/ 332770 w 2053231"/>
                <a:gd name="connsiteY199" fmla="*/ 1112935 h 1662194"/>
                <a:gd name="connsiteX200" fmla="*/ 335024 w 2053231"/>
                <a:gd name="connsiteY200" fmla="*/ 1110316 h 1662194"/>
                <a:gd name="connsiteX201" fmla="*/ 249476 w 2053231"/>
                <a:gd name="connsiteY201" fmla="*/ 1121069 h 1662194"/>
                <a:gd name="connsiteX202" fmla="*/ 144761 w 2053231"/>
                <a:gd name="connsiteY202" fmla="*/ 1165054 h 1662194"/>
                <a:gd name="connsiteX203" fmla="*/ 147959 w 2053231"/>
                <a:gd name="connsiteY203" fmla="*/ 1142293 h 1662194"/>
                <a:gd name="connsiteX204" fmla="*/ 140945 w 2053231"/>
                <a:gd name="connsiteY204" fmla="*/ 1122784 h 1662194"/>
                <a:gd name="connsiteX205" fmla="*/ 132995 w 2053231"/>
                <a:gd name="connsiteY205" fmla="*/ 1080169 h 1662194"/>
                <a:gd name="connsiteX206" fmla="*/ 132932 w 2053231"/>
                <a:gd name="connsiteY206" fmla="*/ 1073145 h 1662194"/>
                <a:gd name="connsiteX207" fmla="*/ 107471 w 2053231"/>
                <a:gd name="connsiteY207" fmla="*/ 1069641 h 1662194"/>
                <a:gd name="connsiteX208" fmla="*/ 237170 w 2053231"/>
                <a:gd name="connsiteY208" fmla="*/ 944501 h 1662194"/>
                <a:gd name="connsiteX209" fmla="*/ 141885 w 2053231"/>
                <a:gd name="connsiteY209" fmla="*/ 970482 h 1662194"/>
                <a:gd name="connsiteX210" fmla="*/ 122894 w 2053231"/>
                <a:gd name="connsiteY210" fmla="*/ 933690 h 1662194"/>
                <a:gd name="connsiteX211" fmla="*/ 164349 w 2053231"/>
                <a:gd name="connsiteY211" fmla="*/ 898983 h 1662194"/>
                <a:gd name="connsiteX212" fmla="*/ 171729 w 2053231"/>
                <a:gd name="connsiteY212" fmla="*/ 832835 h 1662194"/>
                <a:gd name="connsiteX213" fmla="*/ 154363 w 2053231"/>
                <a:gd name="connsiteY213" fmla="*/ 773093 h 1662194"/>
                <a:gd name="connsiteX214" fmla="*/ 131631 w 2053231"/>
                <a:gd name="connsiteY214" fmla="*/ 754718 h 1662194"/>
                <a:gd name="connsiteX215" fmla="*/ 97724 w 2053231"/>
                <a:gd name="connsiteY215" fmla="*/ 721457 h 1662194"/>
                <a:gd name="connsiteX216" fmla="*/ 76752 w 2053231"/>
                <a:gd name="connsiteY216" fmla="*/ 700842 h 1662194"/>
                <a:gd name="connsiteX217" fmla="*/ 16087 w 2053231"/>
                <a:gd name="connsiteY217" fmla="*/ 711242 h 1662194"/>
                <a:gd name="connsiteX218" fmla="*/ 90653 w 2053231"/>
                <a:gd name="connsiteY218" fmla="*/ 654584 h 1662194"/>
                <a:gd name="connsiteX219" fmla="*/ 24812 w 2053231"/>
                <a:gd name="connsiteY219" fmla="*/ 663584 h 1662194"/>
                <a:gd name="connsiteX220" fmla="*/ 2404 w 2053231"/>
                <a:gd name="connsiteY220" fmla="*/ 660583 h 1662194"/>
                <a:gd name="connsiteX221" fmla="*/ 12183 w 2053231"/>
                <a:gd name="connsiteY221" fmla="*/ 642689 h 1662194"/>
                <a:gd name="connsiteX222" fmla="*/ 56815 w 2053231"/>
                <a:gd name="connsiteY222" fmla="*/ 611508 h 1662194"/>
                <a:gd name="connsiteX223" fmla="*/ 146002 w 2053231"/>
                <a:gd name="connsiteY223" fmla="*/ 528070 h 1662194"/>
                <a:gd name="connsiteX224" fmla="*/ 53605 w 2053231"/>
                <a:gd name="connsiteY224" fmla="*/ 568128 h 1662194"/>
                <a:gd name="connsiteX225" fmla="*/ 144533 w 2053231"/>
                <a:gd name="connsiteY225" fmla="*/ 482331 h 1662194"/>
                <a:gd name="connsiteX226" fmla="*/ 163364 w 2053231"/>
                <a:gd name="connsiteY226" fmla="*/ 454197 h 1662194"/>
                <a:gd name="connsiteX227" fmla="*/ 199601 w 2053231"/>
                <a:gd name="connsiteY227" fmla="*/ 384777 h 1662194"/>
                <a:gd name="connsiteX228" fmla="*/ 196137 w 2053231"/>
                <a:gd name="connsiteY228" fmla="*/ 377142 h 1662194"/>
                <a:gd name="connsiteX229" fmla="*/ 144214 w 2053231"/>
                <a:gd name="connsiteY229" fmla="*/ 389913 h 1662194"/>
                <a:gd name="connsiteX230" fmla="*/ 205134 w 2053231"/>
                <a:gd name="connsiteY230" fmla="*/ 330564 h 1662194"/>
                <a:gd name="connsiteX231" fmla="*/ 270335 w 2053231"/>
                <a:gd name="connsiteY231" fmla="*/ 284275 h 1662194"/>
                <a:gd name="connsiteX232" fmla="*/ 220394 w 2053231"/>
                <a:gd name="connsiteY232" fmla="*/ 292619 h 1662194"/>
                <a:gd name="connsiteX233" fmla="*/ 154123 w 2053231"/>
                <a:gd name="connsiteY233" fmla="*/ 320046 h 1662194"/>
                <a:gd name="connsiteX234" fmla="*/ 128340 w 2053231"/>
                <a:gd name="connsiteY234" fmla="*/ 311465 h 1662194"/>
                <a:gd name="connsiteX235" fmla="*/ 188414 w 2053231"/>
                <a:gd name="connsiteY235" fmla="*/ 267772 h 1662194"/>
                <a:gd name="connsiteX236" fmla="*/ 223517 w 2053231"/>
                <a:gd name="connsiteY236" fmla="*/ 247329 h 1662194"/>
                <a:gd name="connsiteX237" fmla="*/ 236566 w 2053231"/>
                <a:gd name="connsiteY237" fmla="*/ 232111 h 1662194"/>
                <a:gd name="connsiteX238" fmla="*/ 272158 w 2053231"/>
                <a:gd name="connsiteY238" fmla="*/ 178219 h 1662194"/>
                <a:gd name="connsiteX239" fmla="*/ 391098 w 2053231"/>
                <a:gd name="connsiteY239" fmla="*/ 116554 h 1662194"/>
                <a:gd name="connsiteX240" fmla="*/ 824736 w 2053231"/>
                <a:gd name="connsiteY240" fmla="*/ 7349 h 1662194"/>
                <a:gd name="connsiteX241" fmla="*/ 916305 w 2053231"/>
                <a:gd name="connsiteY241" fmla="*/ 445 h 166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2053231" h="1662194">
                  <a:moveTo>
                    <a:pt x="520698" y="1336286"/>
                  </a:moveTo>
                  <a:cubicBezTo>
                    <a:pt x="493631" y="1354399"/>
                    <a:pt x="468499" y="1374385"/>
                    <a:pt x="450255" y="1401286"/>
                  </a:cubicBezTo>
                  <a:cubicBezTo>
                    <a:pt x="474217" y="1380128"/>
                    <a:pt x="498161" y="1358850"/>
                    <a:pt x="522124" y="1337692"/>
                  </a:cubicBezTo>
                  <a:cubicBezTo>
                    <a:pt x="521611" y="1337225"/>
                    <a:pt x="521210" y="1336753"/>
                    <a:pt x="520698" y="1336286"/>
                  </a:cubicBezTo>
                  <a:close/>
                  <a:moveTo>
                    <a:pt x="356022" y="1224326"/>
                  </a:moveTo>
                  <a:cubicBezTo>
                    <a:pt x="353624" y="1225255"/>
                    <a:pt x="351007" y="1226191"/>
                    <a:pt x="348499" y="1227123"/>
                  </a:cubicBezTo>
                  <a:cubicBezTo>
                    <a:pt x="346610" y="1229246"/>
                    <a:pt x="344595" y="1231252"/>
                    <a:pt x="342726" y="1233496"/>
                  </a:cubicBezTo>
                  <a:cubicBezTo>
                    <a:pt x="343128" y="1233967"/>
                    <a:pt x="343639" y="1234433"/>
                    <a:pt x="344041" y="1234905"/>
                  </a:cubicBezTo>
                  <a:cubicBezTo>
                    <a:pt x="348035" y="1231379"/>
                    <a:pt x="352028" y="1227852"/>
                    <a:pt x="356022" y="1224326"/>
                  </a:cubicBezTo>
                  <a:close/>
                  <a:moveTo>
                    <a:pt x="2051486" y="693085"/>
                  </a:moveTo>
                  <a:lnTo>
                    <a:pt x="2052521" y="699027"/>
                  </a:lnTo>
                  <a:cubicBezTo>
                    <a:pt x="2052973" y="701801"/>
                    <a:pt x="2053227" y="703634"/>
                    <a:pt x="2053231" y="704209"/>
                  </a:cubicBezTo>
                  <a:cubicBezTo>
                    <a:pt x="2053232" y="705042"/>
                    <a:pt x="2052996" y="704645"/>
                    <a:pt x="2052578" y="703324"/>
                  </a:cubicBezTo>
                  <a:lnTo>
                    <a:pt x="2051150" y="698083"/>
                  </a:lnTo>
                  <a:close/>
                  <a:moveTo>
                    <a:pt x="2047071" y="666050"/>
                  </a:moveTo>
                  <a:cubicBezTo>
                    <a:pt x="2050290" y="667927"/>
                    <a:pt x="2051845" y="676823"/>
                    <a:pt x="2051782" y="688658"/>
                  </a:cubicBezTo>
                  <a:lnTo>
                    <a:pt x="2051486" y="693085"/>
                  </a:lnTo>
                  <a:lnTo>
                    <a:pt x="2050633" y="688201"/>
                  </a:lnTo>
                  <a:cubicBezTo>
                    <a:pt x="2049845" y="683863"/>
                    <a:pt x="2048914" y="678901"/>
                    <a:pt x="2047896" y="673632"/>
                  </a:cubicBezTo>
                  <a:lnTo>
                    <a:pt x="2046450" y="666352"/>
                  </a:lnTo>
                  <a:close/>
                  <a:moveTo>
                    <a:pt x="916305" y="445"/>
                  </a:moveTo>
                  <a:cubicBezTo>
                    <a:pt x="1368523" y="-12890"/>
                    <a:pt x="1730383" y="278428"/>
                    <a:pt x="1732589" y="282783"/>
                  </a:cubicBezTo>
                  <a:cubicBezTo>
                    <a:pt x="1743479" y="304585"/>
                    <a:pt x="1763682" y="313475"/>
                    <a:pt x="1782474" y="324713"/>
                  </a:cubicBezTo>
                  <a:cubicBezTo>
                    <a:pt x="1798852" y="334580"/>
                    <a:pt x="1816308" y="345016"/>
                    <a:pt x="1825119" y="362527"/>
                  </a:cubicBezTo>
                  <a:cubicBezTo>
                    <a:pt x="1836775" y="385756"/>
                    <a:pt x="1810823" y="367248"/>
                    <a:pt x="1807900" y="376431"/>
                  </a:cubicBezTo>
                  <a:cubicBezTo>
                    <a:pt x="1818512" y="388309"/>
                    <a:pt x="1833810" y="399060"/>
                    <a:pt x="1839516" y="412799"/>
                  </a:cubicBezTo>
                  <a:cubicBezTo>
                    <a:pt x="1860006" y="462502"/>
                    <a:pt x="1893379" y="498084"/>
                    <a:pt x="1939352" y="525003"/>
                  </a:cubicBezTo>
                  <a:cubicBezTo>
                    <a:pt x="1952550" y="532797"/>
                    <a:pt x="1962664" y="547235"/>
                    <a:pt x="1979384" y="549095"/>
                  </a:cubicBezTo>
                  <a:cubicBezTo>
                    <a:pt x="2016500" y="553055"/>
                    <a:pt x="2011060" y="593940"/>
                    <a:pt x="2032970" y="611252"/>
                  </a:cubicBezTo>
                  <a:cubicBezTo>
                    <a:pt x="2035035" y="612878"/>
                    <a:pt x="2040093" y="634967"/>
                    <a:pt x="2044637" y="657225"/>
                  </a:cubicBezTo>
                  <a:lnTo>
                    <a:pt x="2046450" y="666352"/>
                  </a:lnTo>
                  <a:lnTo>
                    <a:pt x="2043509" y="667781"/>
                  </a:lnTo>
                  <a:lnTo>
                    <a:pt x="2042196" y="662709"/>
                  </a:lnTo>
                  <a:cubicBezTo>
                    <a:pt x="2039117" y="651261"/>
                    <a:pt x="2036317" y="642514"/>
                    <a:pt x="2035244" y="644730"/>
                  </a:cubicBezTo>
                  <a:cubicBezTo>
                    <a:pt x="2032399" y="650763"/>
                    <a:pt x="2027469" y="656137"/>
                    <a:pt x="2031373" y="663758"/>
                  </a:cubicBezTo>
                  <a:cubicBezTo>
                    <a:pt x="2032563" y="666171"/>
                    <a:pt x="2033366" y="673027"/>
                    <a:pt x="2036702" y="672471"/>
                  </a:cubicBezTo>
                  <a:cubicBezTo>
                    <a:pt x="2037814" y="672286"/>
                    <a:pt x="2039206" y="671278"/>
                    <a:pt x="2040989" y="669007"/>
                  </a:cubicBezTo>
                  <a:lnTo>
                    <a:pt x="2043509" y="667781"/>
                  </a:lnTo>
                  <a:lnTo>
                    <a:pt x="2045314" y="674752"/>
                  </a:lnTo>
                  <a:cubicBezTo>
                    <a:pt x="2047384" y="682973"/>
                    <a:pt x="2049365" y="691170"/>
                    <a:pt x="2050827" y="696895"/>
                  </a:cubicBezTo>
                  <a:lnTo>
                    <a:pt x="2051150" y="698083"/>
                  </a:lnTo>
                  <a:lnTo>
                    <a:pt x="2050479" y="708103"/>
                  </a:lnTo>
                  <a:cubicBezTo>
                    <a:pt x="2047138" y="735607"/>
                    <a:pt x="2037413" y="766704"/>
                    <a:pt x="2021667" y="768748"/>
                  </a:cubicBezTo>
                  <a:cubicBezTo>
                    <a:pt x="2038322" y="801742"/>
                    <a:pt x="2038322" y="801742"/>
                    <a:pt x="2001026" y="807600"/>
                  </a:cubicBezTo>
                  <a:cubicBezTo>
                    <a:pt x="2018815" y="828322"/>
                    <a:pt x="2019630" y="833746"/>
                    <a:pt x="2003043" y="841573"/>
                  </a:cubicBezTo>
                  <a:cubicBezTo>
                    <a:pt x="1987078" y="849136"/>
                    <a:pt x="1968540" y="852062"/>
                    <a:pt x="1954455" y="863318"/>
                  </a:cubicBezTo>
                  <a:cubicBezTo>
                    <a:pt x="1973021" y="889948"/>
                    <a:pt x="1981793" y="921149"/>
                    <a:pt x="2013756" y="933398"/>
                  </a:cubicBezTo>
                  <a:cubicBezTo>
                    <a:pt x="2018784" y="935289"/>
                    <a:pt x="2023200" y="943377"/>
                    <a:pt x="2020814" y="948060"/>
                  </a:cubicBezTo>
                  <a:cubicBezTo>
                    <a:pt x="2012501" y="965421"/>
                    <a:pt x="2032981" y="997439"/>
                    <a:pt x="1999694" y="1002071"/>
                  </a:cubicBezTo>
                  <a:cubicBezTo>
                    <a:pt x="1995595" y="1002694"/>
                    <a:pt x="1992260" y="1006198"/>
                    <a:pt x="1996260" y="1010788"/>
                  </a:cubicBezTo>
                  <a:cubicBezTo>
                    <a:pt x="2009977" y="1026437"/>
                    <a:pt x="1996091" y="1025815"/>
                    <a:pt x="1988056" y="1028144"/>
                  </a:cubicBezTo>
                  <a:cubicBezTo>
                    <a:pt x="1978318" y="1030895"/>
                    <a:pt x="1965850" y="1024289"/>
                    <a:pt x="1957824" y="1033281"/>
                  </a:cubicBezTo>
                  <a:cubicBezTo>
                    <a:pt x="1961396" y="1042367"/>
                    <a:pt x="1969502" y="1041973"/>
                    <a:pt x="1975645" y="1044674"/>
                  </a:cubicBezTo>
                  <a:cubicBezTo>
                    <a:pt x="1993618" y="1052670"/>
                    <a:pt x="2008752" y="1062335"/>
                    <a:pt x="2012817" y="1084246"/>
                  </a:cubicBezTo>
                  <a:cubicBezTo>
                    <a:pt x="2016139" y="1101942"/>
                    <a:pt x="2020251" y="1117551"/>
                    <a:pt x="1998013" y="1123751"/>
                  </a:cubicBezTo>
                  <a:cubicBezTo>
                    <a:pt x="1994517" y="1124716"/>
                    <a:pt x="1992995" y="1127069"/>
                    <a:pt x="1992789" y="1130104"/>
                  </a:cubicBezTo>
                  <a:cubicBezTo>
                    <a:pt x="1995858" y="1132908"/>
                    <a:pt x="1998836" y="1135836"/>
                    <a:pt x="2002236" y="1137903"/>
                  </a:cubicBezTo>
                  <a:cubicBezTo>
                    <a:pt x="2013624" y="1144667"/>
                    <a:pt x="2018713" y="1155034"/>
                    <a:pt x="2023435" y="1165899"/>
                  </a:cubicBezTo>
                  <a:cubicBezTo>
                    <a:pt x="2026462" y="1172823"/>
                    <a:pt x="2029801" y="1179615"/>
                    <a:pt x="2035208" y="1185490"/>
                  </a:cubicBezTo>
                  <a:cubicBezTo>
                    <a:pt x="2038513" y="1189134"/>
                    <a:pt x="2042333" y="1191791"/>
                    <a:pt x="2046850" y="1193215"/>
                  </a:cubicBezTo>
                  <a:cubicBezTo>
                    <a:pt x="2050800" y="1194535"/>
                    <a:pt x="2052188" y="1196426"/>
                    <a:pt x="2050187" y="1200006"/>
                  </a:cubicBezTo>
                  <a:cubicBezTo>
                    <a:pt x="2044556" y="1210251"/>
                    <a:pt x="2043350" y="1221315"/>
                    <a:pt x="2049991" y="1233932"/>
                  </a:cubicBezTo>
                  <a:cubicBezTo>
                    <a:pt x="2051998" y="1237741"/>
                    <a:pt x="2051516" y="1241149"/>
                    <a:pt x="2048331" y="1242710"/>
                  </a:cubicBezTo>
                  <a:cubicBezTo>
                    <a:pt x="2035094" y="1249334"/>
                    <a:pt x="2033719" y="1263674"/>
                    <a:pt x="2029492" y="1275930"/>
                  </a:cubicBezTo>
                  <a:cubicBezTo>
                    <a:pt x="2023502" y="1293333"/>
                    <a:pt x="2018334" y="1311072"/>
                    <a:pt x="2015196" y="1329833"/>
                  </a:cubicBezTo>
                  <a:cubicBezTo>
                    <a:pt x="2013350" y="1341039"/>
                    <a:pt x="2011596" y="1352122"/>
                    <a:pt x="2015859" y="1364335"/>
                  </a:cubicBezTo>
                  <a:cubicBezTo>
                    <a:pt x="2016860" y="1367329"/>
                    <a:pt x="2016253" y="1369894"/>
                    <a:pt x="2015170" y="1372232"/>
                  </a:cubicBezTo>
                  <a:cubicBezTo>
                    <a:pt x="2010635" y="1382439"/>
                    <a:pt x="2012999" y="1393019"/>
                    <a:pt x="2019257" y="1403832"/>
                  </a:cubicBezTo>
                  <a:cubicBezTo>
                    <a:pt x="2023108" y="1410365"/>
                    <a:pt x="2022905" y="1411220"/>
                    <a:pt x="2015624" y="1411223"/>
                  </a:cubicBezTo>
                  <a:cubicBezTo>
                    <a:pt x="2000860" y="1411357"/>
                    <a:pt x="1986168" y="1411245"/>
                    <a:pt x="1971985" y="1413782"/>
                  </a:cubicBezTo>
                  <a:cubicBezTo>
                    <a:pt x="1956082" y="1416619"/>
                    <a:pt x="1951610" y="1422099"/>
                    <a:pt x="1966206" y="1436993"/>
                  </a:cubicBezTo>
                  <a:cubicBezTo>
                    <a:pt x="1969330" y="1440158"/>
                    <a:pt x="1972178" y="1443697"/>
                    <a:pt x="1974002" y="1447754"/>
                  </a:cubicBezTo>
                  <a:cubicBezTo>
                    <a:pt x="1975370" y="1450979"/>
                    <a:pt x="1974945" y="1453294"/>
                    <a:pt x="1972546" y="1454950"/>
                  </a:cubicBezTo>
                  <a:cubicBezTo>
                    <a:pt x="1969762" y="1456982"/>
                    <a:pt x="1967717" y="1454386"/>
                    <a:pt x="1965671" y="1452516"/>
                  </a:cubicBezTo>
                  <a:cubicBezTo>
                    <a:pt x="1954562" y="1442472"/>
                    <a:pt x="1941527" y="1435764"/>
                    <a:pt x="1928933" y="1428314"/>
                  </a:cubicBezTo>
                  <a:cubicBezTo>
                    <a:pt x="1910873" y="1417535"/>
                    <a:pt x="1892134" y="1408112"/>
                    <a:pt x="1875468" y="1394863"/>
                  </a:cubicBezTo>
                  <a:cubicBezTo>
                    <a:pt x="1871210" y="1391493"/>
                    <a:pt x="1865571" y="1394348"/>
                    <a:pt x="1866020" y="1400268"/>
                  </a:cubicBezTo>
                  <a:cubicBezTo>
                    <a:pt x="1866468" y="1406189"/>
                    <a:pt x="1863504" y="1406289"/>
                    <a:pt x="1858896" y="1404990"/>
                  </a:cubicBezTo>
                  <a:cubicBezTo>
                    <a:pt x="1853372" y="1403481"/>
                    <a:pt x="1847849" y="1401970"/>
                    <a:pt x="1842400" y="1400216"/>
                  </a:cubicBezTo>
                  <a:cubicBezTo>
                    <a:pt x="1836713" y="1398348"/>
                    <a:pt x="1833646" y="1394090"/>
                    <a:pt x="1832282" y="1388684"/>
                  </a:cubicBezTo>
                  <a:cubicBezTo>
                    <a:pt x="1832018" y="1387664"/>
                    <a:pt x="1831818" y="1386520"/>
                    <a:pt x="1831925" y="1385578"/>
                  </a:cubicBezTo>
                  <a:lnTo>
                    <a:pt x="1832843" y="1384401"/>
                  </a:lnTo>
                  <a:lnTo>
                    <a:pt x="1834049" y="1383903"/>
                  </a:lnTo>
                  <a:cubicBezTo>
                    <a:pt x="1835301" y="1383359"/>
                    <a:pt x="1835377" y="1383220"/>
                    <a:pt x="1833405" y="1383680"/>
                  </a:cubicBezTo>
                  <a:lnTo>
                    <a:pt x="1832843" y="1384401"/>
                  </a:lnTo>
                  <a:lnTo>
                    <a:pt x="1827631" y="1386555"/>
                  </a:lnTo>
                  <a:cubicBezTo>
                    <a:pt x="1822159" y="1388874"/>
                    <a:pt x="1815463" y="1392037"/>
                    <a:pt x="1814508" y="1394492"/>
                  </a:cubicBezTo>
                  <a:cubicBezTo>
                    <a:pt x="1814434" y="1394737"/>
                    <a:pt x="1746947" y="1379564"/>
                    <a:pt x="1725537" y="1369261"/>
                  </a:cubicBezTo>
                  <a:cubicBezTo>
                    <a:pt x="1712210" y="1362805"/>
                    <a:pt x="1453259" y="1262256"/>
                    <a:pt x="1121393" y="1300561"/>
                  </a:cubicBezTo>
                  <a:cubicBezTo>
                    <a:pt x="1109682" y="1301924"/>
                    <a:pt x="1098576" y="1302904"/>
                    <a:pt x="1087231" y="1303770"/>
                  </a:cubicBezTo>
                  <a:cubicBezTo>
                    <a:pt x="986978" y="1312112"/>
                    <a:pt x="888210" y="1317859"/>
                    <a:pt x="847271" y="1325173"/>
                  </a:cubicBezTo>
                  <a:cubicBezTo>
                    <a:pt x="815265" y="1330975"/>
                    <a:pt x="653940" y="1376380"/>
                    <a:pt x="609922" y="1411659"/>
                  </a:cubicBezTo>
                  <a:cubicBezTo>
                    <a:pt x="564936" y="1447819"/>
                    <a:pt x="523345" y="1487498"/>
                    <a:pt x="481993" y="1527291"/>
                  </a:cubicBezTo>
                  <a:cubicBezTo>
                    <a:pt x="464056" y="1544491"/>
                    <a:pt x="444585" y="1560288"/>
                    <a:pt x="428986" y="1579832"/>
                  </a:cubicBezTo>
                  <a:cubicBezTo>
                    <a:pt x="413406" y="1599495"/>
                    <a:pt x="398812" y="1619854"/>
                    <a:pt x="381477" y="1638123"/>
                  </a:cubicBezTo>
                  <a:cubicBezTo>
                    <a:pt x="376530" y="1643377"/>
                    <a:pt x="371636" y="1648993"/>
                    <a:pt x="363420" y="1650118"/>
                  </a:cubicBezTo>
                  <a:cubicBezTo>
                    <a:pt x="361590" y="1650422"/>
                    <a:pt x="359596" y="1650368"/>
                    <a:pt x="357693" y="1650190"/>
                  </a:cubicBezTo>
                  <a:cubicBezTo>
                    <a:pt x="355571" y="1650019"/>
                    <a:pt x="353744" y="1648869"/>
                    <a:pt x="352667" y="1646846"/>
                  </a:cubicBezTo>
                  <a:cubicBezTo>
                    <a:pt x="351554" y="1644581"/>
                    <a:pt x="352673" y="1643211"/>
                    <a:pt x="354028" y="1641955"/>
                  </a:cubicBezTo>
                  <a:cubicBezTo>
                    <a:pt x="354999" y="1641074"/>
                    <a:pt x="355898" y="1639711"/>
                    <a:pt x="357289" y="1639422"/>
                  </a:cubicBezTo>
                  <a:cubicBezTo>
                    <a:pt x="366183" y="1637669"/>
                    <a:pt x="368481" y="1630202"/>
                    <a:pt x="371784" y="1623550"/>
                  </a:cubicBezTo>
                  <a:cubicBezTo>
                    <a:pt x="373233" y="1620714"/>
                    <a:pt x="374884" y="1618479"/>
                    <a:pt x="370883" y="1614616"/>
                  </a:cubicBezTo>
                  <a:cubicBezTo>
                    <a:pt x="367394" y="1611220"/>
                    <a:pt x="370195" y="1609309"/>
                    <a:pt x="373124" y="1608241"/>
                  </a:cubicBezTo>
                  <a:cubicBezTo>
                    <a:pt x="377206" y="1606771"/>
                    <a:pt x="382292" y="1606842"/>
                    <a:pt x="386470" y="1602340"/>
                  </a:cubicBezTo>
                  <a:cubicBezTo>
                    <a:pt x="368302" y="1602589"/>
                    <a:pt x="362339" y="1614298"/>
                    <a:pt x="355700" y="1625181"/>
                  </a:cubicBezTo>
                  <a:cubicBezTo>
                    <a:pt x="353206" y="1629142"/>
                    <a:pt x="351808" y="1633792"/>
                    <a:pt x="349826" y="1638219"/>
                  </a:cubicBezTo>
                  <a:cubicBezTo>
                    <a:pt x="347329" y="1643634"/>
                    <a:pt x="343524" y="1644004"/>
                    <a:pt x="337986" y="1639466"/>
                  </a:cubicBezTo>
                  <a:cubicBezTo>
                    <a:pt x="333071" y="1635392"/>
                    <a:pt x="331040" y="1635823"/>
                    <a:pt x="330482" y="1641657"/>
                  </a:cubicBezTo>
                  <a:cubicBezTo>
                    <a:pt x="329646" y="1650770"/>
                    <a:pt x="325555" y="1657329"/>
                    <a:pt x="317482" y="1660871"/>
                  </a:cubicBezTo>
                  <a:cubicBezTo>
                    <a:pt x="316602" y="1661264"/>
                    <a:pt x="315646" y="1661871"/>
                    <a:pt x="314646" y="1662102"/>
                  </a:cubicBezTo>
                  <a:cubicBezTo>
                    <a:pt x="313647" y="1662332"/>
                    <a:pt x="312605" y="1662186"/>
                    <a:pt x="311554" y="1661070"/>
                  </a:cubicBezTo>
                  <a:cubicBezTo>
                    <a:pt x="309728" y="1659193"/>
                    <a:pt x="310700" y="1656859"/>
                    <a:pt x="311545" y="1655134"/>
                  </a:cubicBezTo>
                  <a:cubicBezTo>
                    <a:pt x="313068" y="1652055"/>
                    <a:pt x="314390" y="1649104"/>
                    <a:pt x="314614" y="1645462"/>
                  </a:cubicBezTo>
                  <a:cubicBezTo>
                    <a:pt x="314801" y="1643033"/>
                    <a:pt x="314952" y="1640362"/>
                    <a:pt x="313142" y="1638607"/>
                  </a:cubicBezTo>
                  <a:cubicBezTo>
                    <a:pt x="305616" y="1631107"/>
                    <a:pt x="309683" y="1627336"/>
                    <a:pt x="314556" y="1623053"/>
                  </a:cubicBezTo>
                  <a:cubicBezTo>
                    <a:pt x="321298" y="1617253"/>
                    <a:pt x="323030" y="1608959"/>
                    <a:pt x="319806" y="1599255"/>
                  </a:cubicBezTo>
                  <a:cubicBezTo>
                    <a:pt x="318549" y="1595299"/>
                    <a:pt x="318626" y="1592874"/>
                    <a:pt x="323146" y="1592843"/>
                  </a:cubicBezTo>
                  <a:cubicBezTo>
                    <a:pt x="324902" y="1592784"/>
                    <a:pt x="325142" y="1591443"/>
                    <a:pt x="325583" y="1589975"/>
                  </a:cubicBezTo>
                  <a:cubicBezTo>
                    <a:pt x="334507" y="1555393"/>
                    <a:pt x="350324" y="1524818"/>
                    <a:pt x="370015" y="1496536"/>
                  </a:cubicBezTo>
                  <a:cubicBezTo>
                    <a:pt x="385986" y="1473588"/>
                    <a:pt x="404257" y="1452743"/>
                    <a:pt x="423387" y="1432474"/>
                  </a:cubicBezTo>
                  <a:cubicBezTo>
                    <a:pt x="423956" y="1431850"/>
                    <a:pt x="424506" y="1431105"/>
                    <a:pt x="424653" y="1429888"/>
                  </a:cubicBezTo>
                  <a:cubicBezTo>
                    <a:pt x="414588" y="1432649"/>
                    <a:pt x="406328" y="1437894"/>
                    <a:pt x="398488" y="1443730"/>
                  </a:cubicBezTo>
                  <a:cubicBezTo>
                    <a:pt x="377645" y="1459210"/>
                    <a:pt x="361077" y="1478908"/>
                    <a:pt x="344235" y="1498251"/>
                  </a:cubicBezTo>
                  <a:cubicBezTo>
                    <a:pt x="333989" y="1510104"/>
                    <a:pt x="323362" y="1521607"/>
                    <a:pt x="311709" y="1532174"/>
                  </a:cubicBezTo>
                  <a:cubicBezTo>
                    <a:pt x="309768" y="1533936"/>
                    <a:pt x="308556" y="1536157"/>
                    <a:pt x="307346" y="1538378"/>
                  </a:cubicBezTo>
                  <a:cubicBezTo>
                    <a:pt x="306649" y="1539613"/>
                    <a:pt x="305714" y="1540735"/>
                    <a:pt x="303885" y="1540312"/>
                  </a:cubicBezTo>
                  <a:cubicBezTo>
                    <a:pt x="301599" y="1539783"/>
                    <a:pt x="301108" y="1537982"/>
                    <a:pt x="300616" y="1536182"/>
                  </a:cubicBezTo>
                  <a:cubicBezTo>
                    <a:pt x="299089" y="1530419"/>
                    <a:pt x="299737" y="1525188"/>
                    <a:pt x="301738" y="1520154"/>
                  </a:cubicBezTo>
                  <a:cubicBezTo>
                    <a:pt x="306972" y="1507258"/>
                    <a:pt x="316043" y="1497141"/>
                    <a:pt x="325516" y="1487494"/>
                  </a:cubicBezTo>
                  <a:cubicBezTo>
                    <a:pt x="337773" y="1475089"/>
                    <a:pt x="349521" y="1462217"/>
                    <a:pt x="359878" y="1448180"/>
                  </a:cubicBezTo>
                  <a:cubicBezTo>
                    <a:pt x="360612" y="1447186"/>
                    <a:pt x="362168" y="1446527"/>
                    <a:pt x="361202" y="1443774"/>
                  </a:cubicBezTo>
                  <a:cubicBezTo>
                    <a:pt x="354369" y="1450424"/>
                    <a:pt x="347955" y="1456939"/>
                    <a:pt x="341396" y="1463217"/>
                  </a:cubicBezTo>
                  <a:cubicBezTo>
                    <a:pt x="334947" y="1469491"/>
                    <a:pt x="328387" y="1475769"/>
                    <a:pt x="321920" y="1481922"/>
                  </a:cubicBezTo>
                  <a:cubicBezTo>
                    <a:pt x="320381" y="1483428"/>
                    <a:pt x="318823" y="1485539"/>
                    <a:pt x="316026" y="1483817"/>
                  </a:cubicBezTo>
                  <a:cubicBezTo>
                    <a:pt x="313120" y="1482098"/>
                    <a:pt x="312995" y="1479073"/>
                    <a:pt x="313293" y="1476640"/>
                  </a:cubicBezTo>
                  <a:cubicBezTo>
                    <a:pt x="314309" y="1469459"/>
                    <a:pt x="316990" y="1463070"/>
                    <a:pt x="320987" y="1457363"/>
                  </a:cubicBezTo>
                  <a:cubicBezTo>
                    <a:pt x="334700" y="1438488"/>
                    <a:pt x="351319" y="1422060"/>
                    <a:pt x="366421" y="1404350"/>
                  </a:cubicBezTo>
                  <a:cubicBezTo>
                    <a:pt x="374576" y="1394748"/>
                    <a:pt x="381873" y="1384569"/>
                    <a:pt x="388676" y="1374043"/>
                  </a:cubicBezTo>
                  <a:cubicBezTo>
                    <a:pt x="390198" y="1371690"/>
                    <a:pt x="389762" y="1369525"/>
                    <a:pt x="388815" y="1366891"/>
                  </a:cubicBezTo>
                  <a:cubicBezTo>
                    <a:pt x="385008" y="1356238"/>
                    <a:pt x="387867" y="1352507"/>
                    <a:pt x="399152" y="1354187"/>
                  </a:cubicBezTo>
                  <a:cubicBezTo>
                    <a:pt x="402646" y="1354676"/>
                    <a:pt x="404861" y="1353995"/>
                    <a:pt x="406566" y="1351394"/>
                  </a:cubicBezTo>
                  <a:cubicBezTo>
                    <a:pt x="427105" y="1319207"/>
                    <a:pt x="452997" y="1291806"/>
                    <a:pt x="482069" y="1267205"/>
                  </a:cubicBezTo>
                  <a:cubicBezTo>
                    <a:pt x="493922" y="1257237"/>
                    <a:pt x="506286" y="1247735"/>
                    <a:pt x="518959" y="1238829"/>
                  </a:cubicBezTo>
                  <a:cubicBezTo>
                    <a:pt x="518868" y="1238227"/>
                    <a:pt x="518760" y="1237504"/>
                    <a:pt x="518669" y="1236900"/>
                  </a:cubicBezTo>
                  <a:cubicBezTo>
                    <a:pt x="518432" y="1236061"/>
                    <a:pt x="518250" y="1235582"/>
                    <a:pt x="518032" y="1234863"/>
                  </a:cubicBezTo>
                  <a:cubicBezTo>
                    <a:pt x="500338" y="1248541"/>
                    <a:pt x="482918" y="1262574"/>
                    <a:pt x="466046" y="1277315"/>
                  </a:cubicBezTo>
                  <a:cubicBezTo>
                    <a:pt x="420302" y="1317256"/>
                    <a:pt x="377281" y="1359890"/>
                    <a:pt x="333346" y="1401587"/>
                  </a:cubicBezTo>
                  <a:cubicBezTo>
                    <a:pt x="318580" y="1415651"/>
                    <a:pt x="307887" y="1433334"/>
                    <a:pt x="295020" y="1449030"/>
                  </a:cubicBezTo>
                  <a:cubicBezTo>
                    <a:pt x="286442" y="1459495"/>
                    <a:pt x="278375" y="1470426"/>
                    <a:pt x="267879" y="1479137"/>
                  </a:cubicBezTo>
                  <a:cubicBezTo>
                    <a:pt x="263556" y="1482676"/>
                    <a:pt x="258960" y="1485859"/>
                    <a:pt x="252355" y="1485233"/>
                  </a:cubicBezTo>
                  <a:cubicBezTo>
                    <a:pt x="249776" y="1484957"/>
                    <a:pt x="246813" y="1484329"/>
                    <a:pt x="245464" y="1481225"/>
                  </a:cubicBezTo>
                  <a:cubicBezTo>
                    <a:pt x="244224" y="1478118"/>
                    <a:pt x="246312" y="1476593"/>
                    <a:pt x="248199" y="1475198"/>
                  </a:cubicBezTo>
                  <a:cubicBezTo>
                    <a:pt x="248694" y="1474817"/>
                    <a:pt x="249170" y="1474317"/>
                    <a:pt x="249719" y="1474298"/>
                  </a:cubicBezTo>
                  <a:cubicBezTo>
                    <a:pt x="260039" y="1473224"/>
                    <a:pt x="261077" y="1463982"/>
                    <a:pt x="265022" y="1457187"/>
                  </a:cubicBezTo>
                  <a:cubicBezTo>
                    <a:pt x="266250" y="1455086"/>
                    <a:pt x="266052" y="1453033"/>
                    <a:pt x="264042" y="1450679"/>
                  </a:cubicBezTo>
                  <a:cubicBezTo>
                    <a:pt x="260427" y="1446440"/>
                    <a:pt x="262222" y="1444441"/>
                    <a:pt x="265994" y="1443103"/>
                  </a:cubicBezTo>
                  <a:cubicBezTo>
                    <a:pt x="269764" y="1441764"/>
                    <a:pt x="273991" y="1441259"/>
                    <a:pt x="277856" y="1438342"/>
                  </a:cubicBezTo>
                  <a:cubicBezTo>
                    <a:pt x="270706" y="1436282"/>
                    <a:pt x="266347" y="1438850"/>
                    <a:pt x="262409" y="1442012"/>
                  </a:cubicBezTo>
                  <a:cubicBezTo>
                    <a:pt x="253526" y="1448973"/>
                    <a:pt x="248626" y="1458951"/>
                    <a:pt x="244092" y="1469157"/>
                  </a:cubicBezTo>
                  <a:cubicBezTo>
                    <a:pt x="243174" y="1471127"/>
                    <a:pt x="242512" y="1473329"/>
                    <a:pt x="241101" y="1474951"/>
                  </a:cubicBezTo>
                  <a:cubicBezTo>
                    <a:pt x="238498" y="1478189"/>
                    <a:pt x="235259" y="1478661"/>
                    <a:pt x="230946" y="1474930"/>
                  </a:cubicBezTo>
                  <a:cubicBezTo>
                    <a:pt x="225246" y="1470034"/>
                    <a:pt x="223544" y="1470455"/>
                    <a:pt x="222875" y="1477019"/>
                  </a:cubicBezTo>
                  <a:cubicBezTo>
                    <a:pt x="222002" y="1485891"/>
                    <a:pt x="217986" y="1492204"/>
                    <a:pt x="210022" y="1495743"/>
                  </a:cubicBezTo>
                  <a:cubicBezTo>
                    <a:pt x="208375" y="1496526"/>
                    <a:pt x="206653" y="1497553"/>
                    <a:pt x="204551" y="1496049"/>
                  </a:cubicBezTo>
                  <a:cubicBezTo>
                    <a:pt x="202304" y="1494307"/>
                    <a:pt x="203349" y="1492455"/>
                    <a:pt x="203865" y="1490741"/>
                  </a:cubicBezTo>
                  <a:cubicBezTo>
                    <a:pt x="204563" y="1488052"/>
                    <a:pt x="205482" y="1485357"/>
                    <a:pt x="206053" y="1482552"/>
                  </a:cubicBezTo>
                  <a:cubicBezTo>
                    <a:pt x="207140" y="1478033"/>
                    <a:pt x="206762" y="1473321"/>
                    <a:pt x="202817" y="1469093"/>
                  </a:cubicBezTo>
                  <a:cubicBezTo>
                    <a:pt x="199930" y="1466041"/>
                    <a:pt x="199842" y="1463985"/>
                    <a:pt x="202700" y="1461708"/>
                  </a:cubicBezTo>
                  <a:cubicBezTo>
                    <a:pt x="211895" y="1454615"/>
                    <a:pt x="217050" y="1445598"/>
                    <a:pt x="211471" y="1431976"/>
                  </a:cubicBezTo>
                  <a:cubicBezTo>
                    <a:pt x="210632" y="1430066"/>
                    <a:pt x="211001" y="1428115"/>
                    <a:pt x="213105" y="1428166"/>
                  </a:cubicBezTo>
                  <a:cubicBezTo>
                    <a:pt x="217770" y="1428372"/>
                    <a:pt x="218067" y="1425213"/>
                    <a:pt x="218896" y="1421914"/>
                  </a:cubicBezTo>
                  <a:cubicBezTo>
                    <a:pt x="227047" y="1390265"/>
                    <a:pt x="241506" y="1362401"/>
                    <a:pt x="259072" y="1336129"/>
                  </a:cubicBezTo>
                  <a:cubicBezTo>
                    <a:pt x="276455" y="1310105"/>
                    <a:pt x="296872" y="1286644"/>
                    <a:pt x="318969" y="1264095"/>
                  </a:cubicBezTo>
                  <a:cubicBezTo>
                    <a:pt x="311942" y="1265059"/>
                    <a:pt x="303391" y="1269828"/>
                    <a:pt x="295279" y="1275310"/>
                  </a:cubicBezTo>
                  <a:cubicBezTo>
                    <a:pt x="273869" y="1289962"/>
                    <a:pt x="257374" y="1309414"/>
                    <a:pt x="240496" y="1328516"/>
                  </a:cubicBezTo>
                  <a:cubicBezTo>
                    <a:pt x="228711" y="1341875"/>
                    <a:pt x="217311" y="1355584"/>
                    <a:pt x="203608" y="1367190"/>
                  </a:cubicBezTo>
                  <a:cubicBezTo>
                    <a:pt x="202034" y="1368454"/>
                    <a:pt x="201062" y="1370061"/>
                    <a:pt x="200363" y="1372023"/>
                  </a:cubicBezTo>
                  <a:cubicBezTo>
                    <a:pt x="199739" y="1373740"/>
                    <a:pt x="198657" y="1375352"/>
                    <a:pt x="196243" y="1374706"/>
                  </a:cubicBezTo>
                  <a:cubicBezTo>
                    <a:pt x="193811" y="1373940"/>
                    <a:pt x="193265" y="1371778"/>
                    <a:pt x="192975" y="1369850"/>
                  </a:cubicBezTo>
                  <a:cubicBezTo>
                    <a:pt x="192218" y="1362606"/>
                    <a:pt x="193106" y="1356035"/>
                    <a:pt x="196298" y="1350114"/>
                  </a:cubicBezTo>
                  <a:cubicBezTo>
                    <a:pt x="202463" y="1338277"/>
                    <a:pt x="211643" y="1328882"/>
                    <a:pt x="220823" y="1319488"/>
                  </a:cubicBezTo>
                  <a:cubicBezTo>
                    <a:pt x="233558" y="1306582"/>
                    <a:pt x="245032" y="1292629"/>
                    <a:pt x="254952" y="1277152"/>
                  </a:cubicBezTo>
                  <a:cubicBezTo>
                    <a:pt x="247275" y="1284800"/>
                    <a:pt x="239616" y="1292569"/>
                    <a:pt x="231829" y="1300220"/>
                  </a:cubicBezTo>
                  <a:cubicBezTo>
                    <a:pt x="225966" y="1305990"/>
                    <a:pt x="219847" y="1311525"/>
                    <a:pt x="213856" y="1317178"/>
                  </a:cubicBezTo>
                  <a:cubicBezTo>
                    <a:pt x="212408" y="1318560"/>
                    <a:pt x="210869" y="1320065"/>
                    <a:pt x="208292" y="1318335"/>
                  </a:cubicBezTo>
                  <a:cubicBezTo>
                    <a:pt x="205971" y="1316838"/>
                    <a:pt x="205956" y="1314537"/>
                    <a:pt x="206069" y="1312353"/>
                  </a:cubicBezTo>
                  <a:cubicBezTo>
                    <a:pt x="206429" y="1303739"/>
                    <a:pt x="210008" y="1296714"/>
                    <a:pt x="214792" y="1290375"/>
                  </a:cubicBezTo>
                  <a:cubicBezTo>
                    <a:pt x="220603" y="1282791"/>
                    <a:pt x="226798" y="1275556"/>
                    <a:pt x="233212" y="1268314"/>
                  </a:cubicBezTo>
                  <a:cubicBezTo>
                    <a:pt x="225488" y="1270512"/>
                    <a:pt x="217764" y="1272711"/>
                    <a:pt x="209985" y="1274547"/>
                  </a:cubicBezTo>
                  <a:cubicBezTo>
                    <a:pt x="211507" y="1260444"/>
                    <a:pt x="219543" y="1257387"/>
                    <a:pt x="226792" y="1254963"/>
                  </a:cubicBezTo>
                  <a:cubicBezTo>
                    <a:pt x="236584" y="1251847"/>
                    <a:pt x="245829" y="1248023"/>
                    <a:pt x="254893" y="1243720"/>
                  </a:cubicBezTo>
                  <a:cubicBezTo>
                    <a:pt x="258356" y="1239606"/>
                    <a:pt x="261838" y="1235612"/>
                    <a:pt x="265174" y="1231381"/>
                  </a:cubicBezTo>
                  <a:cubicBezTo>
                    <a:pt x="268603" y="1227026"/>
                    <a:pt x="271810" y="1222678"/>
                    <a:pt x="274983" y="1218089"/>
                  </a:cubicBezTo>
                  <a:cubicBezTo>
                    <a:pt x="277238" y="1214743"/>
                    <a:pt x="280114" y="1211861"/>
                    <a:pt x="276097" y="1206423"/>
                  </a:cubicBezTo>
                  <a:cubicBezTo>
                    <a:pt x="274290" y="1203940"/>
                    <a:pt x="281556" y="1189886"/>
                    <a:pt x="284393" y="1188942"/>
                  </a:cubicBezTo>
                  <a:cubicBezTo>
                    <a:pt x="284814" y="1188807"/>
                    <a:pt x="285235" y="1188671"/>
                    <a:pt x="285564" y="1188660"/>
                  </a:cubicBezTo>
                  <a:cubicBezTo>
                    <a:pt x="292004" y="1188929"/>
                    <a:pt x="292815" y="1184782"/>
                    <a:pt x="292146" y="1179596"/>
                  </a:cubicBezTo>
                  <a:cubicBezTo>
                    <a:pt x="291495" y="1174530"/>
                    <a:pt x="289455" y="1168299"/>
                    <a:pt x="298508" y="1170539"/>
                  </a:cubicBezTo>
                  <a:cubicBezTo>
                    <a:pt x="299532" y="1170747"/>
                    <a:pt x="299644" y="1170016"/>
                    <a:pt x="299955" y="1169157"/>
                  </a:cubicBezTo>
                  <a:cubicBezTo>
                    <a:pt x="306154" y="1147265"/>
                    <a:pt x="319572" y="1130097"/>
                    <a:pt x="332770" y="1112935"/>
                  </a:cubicBezTo>
                  <a:cubicBezTo>
                    <a:pt x="333521" y="1112062"/>
                    <a:pt x="334273" y="1111189"/>
                    <a:pt x="335024" y="1110316"/>
                  </a:cubicBezTo>
                  <a:cubicBezTo>
                    <a:pt x="319191" y="1115089"/>
                    <a:pt x="265666" y="1122341"/>
                    <a:pt x="249476" y="1121069"/>
                  </a:cubicBezTo>
                  <a:cubicBezTo>
                    <a:pt x="235080" y="1119979"/>
                    <a:pt x="159000" y="1148948"/>
                    <a:pt x="144761" y="1165054"/>
                  </a:cubicBezTo>
                  <a:cubicBezTo>
                    <a:pt x="140625" y="1152958"/>
                    <a:pt x="144841" y="1147971"/>
                    <a:pt x="147959" y="1142293"/>
                  </a:cubicBezTo>
                  <a:cubicBezTo>
                    <a:pt x="152380" y="1134270"/>
                    <a:pt x="152425" y="1128696"/>
                    <a:pt x="140945" y="1122784"/>
                  </a:cubicBezTo>
                  <a:cubicBezTo>
                    <a:pt x="108074" y="1105962"/>
                    <a:pt x="108313" y="1105348"/>
                    <a:pt x="132995" y="1080169"/>
                  </a:cubicBezTo>
                  <a:cubicBezTo>
                    <a:pt x="134149" y="1079040"/>
                    <a:pt x="132965" y="1075567"/>
                    <a:pt x="132932" y="1073145"/>
                  </a:cubicBezTo>
                  <a:cubicBezTo>
                    <a:pt x="125033" y="1069777"/>
                    <a:pt x="117774" y="1079470"/>
                    <a:pt x="107471" y="1069641"/>
                  </a:cubicBezTo>
                  <a:cubicBezTo>
                    <a:pt x="138659" y="1023892"/>
                    <a:pt x="189934" y="979646"/>
                    <a:pt x="237170" y="944501"/>
                  </a:cubicBezTo>
                  <a:cubicBezTo>
                    <a:pt x="193257" y="934956"/>
                    <a:pt x="173695" y="974378"/>
                    <a:pt x="141885" y="970482"/>
                  </a:cubicBezTo>
                  <a:cubicBezTo>
                    <a:pt x="124594" y="958951"/>
                    <a:pt x="167767" y="937873"/>
                    <a:pt x="122894" y="933690"/>
                  </a:cubicBezTo>
                  <a:cubicBezTo>
                    <a:pt x="140401" y="922440"/>
                    <a:pt x="153005" y="911599"/>
                    <a:pt x="164349" y="898983"/>
                  </a:cubicBezTo>
                  <a:cubicBezTo>
                    <a:pt x="184453" y="876379"/>
                    <a:pt x="186889" y="861761"/>
                    <a:pt x="171729" y="832835"/>
                  </a:cubicBezTo>
                  <a:cubicBezTo>
                    <a:pt x="161695" y="813791"/>
                    <a:pt x="148713" y="796420"/>
                    <a:pt x="154363" y="773093"/>
                  </a:cubicBezTo>
                  <a:cubicBezTo>
                    <a:pt x="158248" y="757093"/>
                    <a:pt x="154275" y="746809"/>
                    <a:pt x="131631" y="754718"/>
                  </a:cubicBezTo>
                  <a:cubicBezTo>
                    <a:pt x="107194" y="763172"/>
                    <a:pt x="95396" y="749276"/>
                    <a:pt x="97724" y="721457"/>
                  </a:cubicBezTo>
                  <a:cubicBezTo>
                    <a:pt x="99233" y="703599"/>
                    <a:pt x="94009" y="698202"/>
                    <a:pt x="76752" y="700842"/>
                  </a:cubicBezTo>
                  <a:cubicBezTo>
                    <a:pt x="57665" y="703786"/>
                    <a:pt x="40962" y="715978"/>
                    <a:pt x="16087" y="711242"/>
                  </a:cubicBezTo>
                  <a:cubicBezTo>
                    <a:pt x="30443" y="678294"/>
                    <a:pt x="72877" y="686073"/>
                    <a:pt x="90653" y="654584"/>
                  </a:cubicBezTo>
                  <a:cubicBezTo>
                    <a:pt x="63957" y="655362"/>
                    <a:pt x="43557" y="656170"/>
                    <a:pt x="24812" y="663584"/>
                  </a:cubicBezTo>
                  <a:cubicBezTo>
                    <a:pt x="16994" y="666634"/>
                    <a:pt x="8410" y="669708"/>
                    <a:pt x="2404" y="660583"/>
                  </a:cubicBezTo>
                  <a:cubicBezTo>
                    <a:pt x="-4770" y="649559"/>
                    <a:pt x="5794" y="644964"/>
                    <a:pt x="12183" y="642689"/>
                  </a:cubicBezTo>
                  <a:cubicBezTo>
                    <a:pt x="30212" y="636389"/>
                    <a:pt x="42692" y="622523"/>
                    <a:pt x="56815" y="611508"/>
                  </a:cubicBezTo>
                  <a:cubicBezTo>
                    <a:pt x="87715" y="587331"/>
                    <a:pt x="122599" y="566896"/>
                    <a:pt x="146002" y="528070"/>
                  </a:cubicBezTo>
                  <a:cubicBezTo>
                    <a:pt x="110894" y="538943"/>
                    <a:pt x="86947" y="562402"/>
                    <a:pt x="53605" y="568128"/>
                  </a:cubicBezTo>
                  <a:cubicBezTo>
                    <a:pt x="77936" y="532542"/>
                    <a:pt x="112422" y="508728"/>
                    <a:pt x="144533" y="482331"/>
                  </a:cubicBezTo>
                  <a:cubicBezTo>
                    <a:pt x="153674" y="474875"/>
                    <a:pt x="163378" y="469703"/>
                    <a:pt x="163364" y="454197"/>
                  </a:cubicBezTo>
                  <a:cubicBezTo>
                    <a:pt x="163373" y="424156"/>
                    <a:pt x="172924" y="398880"/>
                    <a:pt x="199601" y="384777"/>
                  </a:cubicBezTo>
                  <a:cubicBezTo>
                    <a:pt x="199803" y="384650"/>
                    <a:pt x="197595" y="380242"/>
                    <a:pt x="196137" y="377142"/>
                  </a:cubicBezTo>
                  <a:cubicBezTo>
                    <a:pt x="178537" y="376765"/>
                    <a:pt x="167478" y="394944"/>
                    <a:pt x="144214" y="389913"/>
                  </a:cubicBezTo>
                  <a:cubicBezTo>
                    <a:pt x="161905" y="365211"/>
                    <a:pt x="176556" y="343034"/>
                    <a:pt x="205134" y="330564"/>
                  </a:cubicBezTo>
                  <a:cubicBezTo>
                    <a:pt x="228018" y="320587"/>
                    <a:pt x="257209" y="314396"/>
                    <a:pt x="270335" y="284275"/>
                  </a:cubicBezTo>
                  <a:cubicBezTo>
                    <a:pt x="249047" y="279178"/>
                    <a:pt x="234875" y="286923"/>
                    <a:pt x="220394" y="292619"/>
                  </a:cubicBezTo>
                  <a:cubicBezTo>
                    <a:pt x="198098" y="301365"/>
                    <a:pt x="176403" y="311180"/>
                    <a:pt x="154123" y="320046"/>
                  </a:cubicBezTo>
                  <a:cubicBezTo>
                    <a:pt x="145684" y="323359"/>
                    <a:pt x="136258" y="325978"/>
                    <a:pt x="128340" y="311465"/>
                  </a:cubicBezTo>
                  <a:cubicBezTo>
                    <a:pt x="157619" y="307330"/>
                    <a:pt x="172542" y="286962"/>
                    <a:pt x="188414" y="267772"/>
                  </a:cubicBezTo>
                  <a:cubicBezTo>
                    <a:pt x="197377" y="256931"/>
                    <a:pt x="203838" y="242662"/>
                    <a:pt x="223517" y="247329"/>
                  </a:cubicBezTo>
                  <a:cubicBezTo>
                    <a:pt x="233924" y="249765"/>
                    <a:pt x="239113" y="241717"/>
                    <a:pt x="236566" y="232111"/>
                  </a:cubicBezTo>
                  <a:cubicBezTo>
                    <a:pt x="227725" y="198248"/>
                    <a:pt x="249095" y="185536"/>
                    <a:pt x="272158" y="178219"/>
                  </a:cubicBezTo>
                  <a:cubicBezTo>
                    <a:pt x="315740" y="164274"/>
                    <a:pt x="349248" y="133952"/>
                    <a:pt x="391098" y="116554"/>
                  </a:cubicBezTo>
                  <a:cubicBezTo>
                    <a:pt x="431811" y="99677"/>
                    <a:pt x="744020" y="17213"/>
                    <a:pt x="824736" y="7349"/>
                  </a:cubicBezTo>
                  <a:cubicBezTo>
                    <a:pt x="855607" y="3576"/>
                    <a:pt x="886157" y="1334"/>
                    <a:pt x="916305" y="445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 vert="horz" wrap="none" lIns="91440" tIns="45720" rIns="91440" bIns="45720" rtlCol="0" anchor="ctr">
              <a:noAutofit/>
            </a:bodyPr>
            <a:lstStyle>
              <a:lvl1pPr marL="228600" indent="-22860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kumimoji="1" sz="28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en-US" altLang="ja-JP" sz="36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iral"/>
              </a:endParaRP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7ED11F5B-2809-F650-4415-5B3959273D2A}"/>
                </a:ext>
              </a:extLst>
            </p:cNvPr>
            <p:cNvSpPr/>
            <p:nvPr/>
          </p:nvSpPr>
          <p:spPr>
            <a:xfrm>
              <a:off x="704528" y="3573016"/>
              <a:ext cx="2259538" cy="6096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2535DB96-B845-8DBB-6666-A65B81F20D46}"/>
                </a:ext>
              </a:extLst>
            </p:cNvPr>
            <p:cNvSpPr/>
            <p:nvPr/>
          </p:nvSpPr>
          <p:spPr>
            <a:xfrm>
              <a:off x="704528" y="3573016"/>
              <a:ext cx="2259538" cy="6096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A2B78345-8C20-8E8E-2BCB-B279BD2498A6}"/>
                </a:ext>
              </a:extLst>
            </p:cNvPr>
            <p:cNvSpPr/>
            <p:nvPr/>
          </p:nvSpPr>
          <p:spPr>
            <a:xfrm>
              <a:off x="902211" y="3625923"/>
              <a:ext cx="1849105" cy="5038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396000" rtlCol="0" anchor="ctr"/>
            <a:lstStyle/>
            <a:p>
              <a:pPr algn="ctr"/>
              <a:r>
                <a:rPr kumimoji="1" lang="en-US" altLang="ja-JP" sz="6600" dirty="0" err="1">
                  <a:solidFill>
                    <a:schemeClr val="tx1"/>
                  </a:solidFill>
                  <a:latin typeface="Cochocib Script Latin Pro" panose="02000503000000020003" pitchFamily="2" charset="0"/>
                  <a:cs typeface="Sabon Next LT" panose="020B0502040204020203" pitchFamily="2" charset="0"/>
                </a:rPr>
                <a:t>Mcrowe</a:t>
              </a:r>
              <a:endParaRPr kumimoji="1" lang="ja-JP" altLang="en-US" sz="6600" dirty="0">
                <a:solidFill>
                  <a:schemeClr val="tx1"/>
                </a:solidFill>
                <a:latin typeface="Cochocib Script Latin Pro" panose="02000503000000020003" pitchFamily="2" charset="0"/>
                <a:cs typeface="Sabon Next LT" panose="020B05020402040202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6196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FEB86C7-09CC-337F-F682-D25CAC7E9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Site</a:t>
            </a:r>
            <a:r>
              <a:rPr lang="ja-JP" altLang="en-US" dirty="0"/>
              <a:t> </a:t>
            </a:r>
            <a:r>
              <a:rPr kumimoji="1" lang="en-US" altLang="ja-JP" dirty="0"/>
              <a:t>Map</a:t>
            </a: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BDEF60F-BFD6-DC45-192D-71B916348B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kumimoji="1" lang="ja-JP" altLang="en-US"/>
          </a:p>
        </p:txBody>
      </p:sp>
      <p:graphicFrame>
        <p:nvGraphicFramePr>
          <p:cNvPr id="9" name="コンテンツ プレースホルダー 8">
            <a:extLst>
              <a:ext uri="{FF2B5EF4-FFF2-40B4-BE49-F238E27FC236}">
                <a16:creationId xmlns:a16="http://schemas.microsoft.com/office/drawing/2014/main" id="{8699D4B2-EFDD-3E0E-44A5-3DF88F1347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4824990"/>
              </p:ext>
            </p:extLst>
          </p:nvPr>
        </p:nvGraphicFramePr>
        <p:xfrm>
          <a:off x="236476" y="1016793"/>
          <a:ext cx="9433048" cy="4824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047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61056D4-63EE-E6BE-B2ED-B8A9B13DE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ロゴ</a:t>
            </a: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A3475F2-914B-C211-20D4-F3777A50C9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9CDFA6F-D6DB-8314-2394-11DF2C82F8A1}"/>
              </a:ext>
            </a:extLst>
          </p:cNvPr>
          <p:cNvGrpSpPr/>
          <p:nvPr/>
        </p:nvGrpSpPr>
        <p:grpSpPr>
          <a:xfrm>
            <a:off x="414831" y="788400"/>
            <a:ext cx="2259538" cy="677563"/>
            <a:chOff x="4664968" y="3412068"/>
            <a:chExt cx="2734041" cy="819851"/>
          </a:xfrm>
        </p:grpSpPr>
        <p:sp>
          <p:nvSpPr>
            <p:cNvPr id="7" name="図プレースホルダー 31">
              <a:extLst>
                <a:ext uri="{FF2B5EF4-FFF2-40B4-BE49-F238E27FC236}">
                  <a16:creationId xmlns:a16="http://schemas.microsoft.com/office/drawing/2014/main" id="{C49DD0AF-42AF-1EC4-44D3-778123949FFD}"/>
                </a:ext>
              </a:extLst>
            </p:cNvPr>
            <p:cNvSpPr txBox="1">
              <a:spLocks/>
            </p:cNvSpPr>
            <p:nvPr/>
          </p:nvSpPr>
          <p:spPr>
            <a:xfrm rot="21214404">
              <a:off x="4712083" y="3863394"/>
              <a:ext cx="2639811" cy="368525"/>
            </a:xfrm>
            <a:custGeom>
              <a:avLst/>
              <a:gdLst>
                <a:gd name="connsiteX0" fmla="*/ 520698 w 2053231"/>
                <a:gd name="connsiteY0" fmla="*/ 1336286 h 1662194"/>
                <a:gd name="connsiteX1" fmla="*/ 450255 w 2053231"/>
                <a:gd name="connsiteY1" fmla="*/ 1401286 h 1662194"/>
                <a:gd name="connsiteX2" fmla="*/ 522124 w 2053231"/>
                <a:gd name="connsiteY2" fmla="*/ 1337692 h 1662194"/>
                <a:gd name="connsiteX3" fmla="*/ 520698 w 2053231"/>
                <a:gd name="connsiteY3" fmla="*/ 1336286 h 1662194"/>
                <a:gd name="connsiteX4" fmla="*/ 356022 w 2053231"/>
                <a:gd name="connsiteY4" fmla="*/ 1224326 h 1662194"/>
                <a:gd name="connsiteX5" fmla="*/ 348499 w 2053231"/>
                <a:gd name="connsiteY5" fmla="*/ 1227123 h 1662194"/>
                <a:gd name="connsiteX6" fmla="*/ 342726 w 2053231"/>
                <a:gd name="connsiteY6" fmla="*/ 1233496 h 1662194"/>
                <a:gd name="connsiteX7" fmla="*/ 344041 w 2053231"/>
                <a:gd name="connsiteY7" fmla="*/ 1234905 h 1662194"/>
                <a:gd name="connsiteX8" fmla="*/ 356022 w 2053231"/>
                <a:gd name="connsiteY8" fmla="*/ 1224326 h 1662194"/>
                <a:gd name="connsiteX9" fmla="*/ 2051486 w 2053231"/>
                <a:gd name="connsiteY9" fmla="*/ 693085 h 1662194"/>
                <a:gd name="connsiteX10" fmla="*/ 2052521 w 2053231"/>
                <a:gd name="connsiteY10" fmla="*/ 699027 h 1662194"/>
                <a:gd name="connsiteX11" fmla="*/ 2053231 w 2053231"/>
                <a:gd name="connsiteY11" fmla="*/ 704209 h 1662194"/>
                <a:gd name="connsiteX12" fmla="*/ 2052578 w 2053231"/>
                <a:gd name="connsiteY12" fmla="*/ 703324 h 1662194"/>
                <a:gd name="connsiteX13" fmla="*/ 2051150 w 2053231"/>
                <a:gd name="connsiteY13" fmla="*/ 698083 h 1662194"/>
                <a:gd name="connsiteX14" fmla="*/ 2047071 w 2053231"/>
                <a:gd name="connsiteY14" fmla="*/ 666050 h 1662194"/>
                <a:gd name="connsiteX15" fmla="*/ 2051782 w 2053231"/>
                <a:gd name="connsiteY15" fmla="*/ 688658 h 1662194"/>
                <a:gd name="connsiteX16" fmla="*/ 2051486 w 2053231"/>
                <a:gd name="connsiteY16" fmla="*/ 693085 h 1662194"/>
                <a:gd name="connsiteX17" fmla="*/ 2050633 w 2053231"/>
                <a:gd name="connsiteY17" fmla="*/ 688201 h 1662194"/>
                <a:gd name="connsiteX18" fmla="*/ 2047896 w 2053231"/>
                <a:gd name="connsiteY18" fmla="*/ 673632 h 1662194"/>
                <a:gd name="connsiteX19" fmla="*/ 2046450 w 2053231"/>
                <a:gd name="connsiteY19" fmla="*/ 666352 h 1662194"/>
                <a:gd name="connsiteX20" fmla="*/ 916305 w 2053231"/>
                <a:gd name="connsiteY20" fmla="*/ 445 h 1662194"/>
                <a:gd name="connsiteX21" fmla="*/ 1732589 w 2053231"/>
                <a:gd name="connsiteY21" fmla="*/ 282783 h 1662194"/>
                <a:gd name="connsiteX22" fmla="*/ 1782474 w 2053231"/>
                <a:gd name="connsiteY22" fmla="*/ 324713 h 1662194"/>
                <a:gd name="connsiteX23" fmla="*/ 1825119 w 2053231"/>
                <a:gd name="connsiteY23" fmla="*/ 362527 h 1662194"/>
                <a:gd name="connsiteX24" fmla="*/ 1807900 w 2053231"/>
                <a:gd name="connsiteY24" fmla="*/ 376431 h 1662194"/>
                <a:gd name="connsiteX25" fmla="*/ 1839516 w 2053231"/>
                <a:gd name="connsiteY25" fmla="*/ 412799 h 1662194"/>
                <a:gd name="connsiteX26" fmla="*/ 1939352 w 2053231"/>
                <a:gd name="connsiteY26" fmla="*/ 525003 h 1662194"/>
                <a:gd name="connsiteX27" fmla="*/ 1979384 w 2053231"/>
                <a:gd name="connsiteY27" fmla="*/ 549095 h 1662194"/>
                <a:gd name="connsiteX28" fmla="*/ 2032970 w 2053231"/>
                <a:gd name="connsiteY28" fmla="*/ 611252 h 1662194"/>
                <a:gd name="connsiteX29" fmla="*/ 2044637 w 2053231"/>
                <a:gd name="connsiteY29" fmla="*/ 657225 h 1662194"/>
                <a:gd name="connsiteX30" fmla="*/ 2046450 w 2053231"/>
                <a:gd name="connsiteY30" fmla="*/ 666352 h 1662194"/>
                <a:gd name="connsiteX31" fmla="*/ 2043509 w 2053231"/>
                <a:gd name="connsiteY31" fmla="*/ 667781 h 1662194"/>
                <a:gd name="connsiteX32" fmla="*/ 2042196 w 2053231"/>
                <a:gd name="connsiteY32" fmla="*/ 662709 h 1662194"/>
                <a:gd name="connsiteX33" fmla="*/ 2035244 w 2053231"/>
                <a:gd name="connsiteY33" fmla="*/ 644730 h 1662194"/>
                <a:gd name="connsiteX34" fmla="*/ 2031373 w 2053231"/>
                <a:gd name="connsiteY34" fmla="*/ 663758 h 1662194"/>
                <a:gd name="connsiteX35" fmla="*/ 2036702 w 2053231"/>
                <a:gd name="connsiteY35" fmla="*/ 672471 h 1662194"/>
                <a:gd name="connsiteX36" fmla="*/ 2040989 w 2053231"/>
                <a:gd name="connsiteY36" fmla="*/ 669007 h 1662194"/>
                <a:gd name="connsiteX37" fmla="*/ 2043509 w 2053231"/>
                <a:gd name="connsiteY37" fmla="*/ 667781 h 1662194"/>
                <a:gd name="connsiteX38" fmla="*/ 2045314 w 2053231"/>
                <a:gd name="connsiteY38" fmla="*/ 674752 h 1662194"/>
                <a:gd name="connsiteX39" fmla="*/ 2050827 w 2053231"/>
                <a:gd name="connsiteY39" fmla="*/ 696895 h 1662194"/>
                <a:gd name="connsiteX40" fmla="*/ 2051150 w 2053231"/>
                <a:gd name="connsiteY40" fmla="*/ 698083 h 1662194"/>
                <a:gd name="connsiteX41" fmla="*/ 2050479 w 2053231"/>
                <a:gd name="connsiteY41" fmla="*/ 708103 h 1662194"/>
                <a:gd name="connsiteX42" fmla="*/ 2021667 w 2053231"/>
                <a:gd name="connsiteY42" fmla="*/ 768748 h 1662194"/>
                <a:gd name="connsiteX43" fmla="*/ 2001026 w 2053231"/>
                <a:gd name="connsiteY43" fmla="*/ 807600 h 1662194"/>
                <a:gd name="connsiteX44" fmla="*/ 2003043 w 2053231"/>
                <a:gd name="connsiteY44" fmla="*/ 841573 h 1662194"/>
                <a:gd name="connsiteX45" fmla="*/ 1954455 w 2053231"/>
                <a:gd name="connsiteY45" fmla="*/ 863318 h 1662194"/>
                <a:gd name="connsiteX46" fmla="*/ 2013756 w 2053231"/>
                <a:gd name="connsiteY46" fmla="*/ 933398 h 1662194"/>
                <a:gd name="connsiteX47" fmla="*/ 2020814 w 2053231"/>
                <a:gd name="connsiteY47" fmla="*/ 948060 h 1662194"/>
                <a:gd name="connsiteX48" fmla="*/ 1999694 w 2053231"/>
                <a:gd name="connsiteY48" fmla="*/ 1002071 h 1662194"/>
                <a:gd name="connsiteX49" fmla="*/ 1996260 w 2053231"/>
                <a:gd name="connsiteY49" fmla="*/ 1010788 h 1662194"/>
                <a:gd name="connsiteX50" fmla="*/ 1988056 w 2053231"/>
                <a:gd name="connsiteY50" fmla="*/ 1028144 h 1662194"/>
                <a:gd name="connsiteX51" fmla="*/ 1957824 w 2053231"/>
                <a:gd name="connsiteY51" fmla="*/ 1033281 h 1662194"/>
                <a:gd name="connsiteX52" fmla="*/ 1975645 w 2053231"/>
                <a:gd name="connsiteY52" fmla="*/ 1044674 h 1662194"/>
                <a:gd name="connsiteX53" fmla="*/ 2012817 w 2053231"/>
                <a:gd name="connsiteY53" fmla="*/ 1084246 h 1662194"/>
                <a:gd name="connsiteX54" fmla="*/ 1998013 w 2053231"/>
                <a:gd name="connsiteY54" fmla="*/ 1123751 h 1662194"/>
                <a:gd name="connsiteX55" fmla="*/ 1992789 w 2053231"/>
                <a:gd name="connsiteY55" fmla="*/ 1130104 h 1662194"/>
                <a:gd name="connsiteX56" fmla="*/ 2002236 w 2053231"/>
                <a:gd name="connsiteY56" fmla="*/ 1137903 h 1662194"/>
                <a:gd name="connsiteX57" fmla="*/ 2023435 w 2053231"/>
                <a:gd name="connsiteY57" fmla="*/ 1165899 h 1662194"/>
                <a:gd name="connsiteX58" fmla="*/ 2035208 w 2053231"/>
                <a:gd name="connsiteY58" fmla="*/ 1185490 h 1662194"/>
                <a:gd name="connsiteX59" fmla="*/ 2046850 w 2053231"/>
                <a:gd name="connsiteY59" fmla="*/ 1193215 h 1662194"/>
                <a:gd name="connsiteX60" fmla="*/ 2050187 w 2053231"/>
                <a:gd name="connsiteY60" fmla="*/ 1200006 h 1662194"/>
                <a:gd name="connsiteX61" fmla="*/ 2049991 w 2053231"/>
                <a:gd name="connsiteY61" fmla="*/ 1233932 h 1662194"/>
                <a:gd name="connsiteX62" fmla="*/ 2048331 w 2053231"/>
                <a:gd name="connsiteY62" fmla="*/ 1242710 h 1662194"/>
                <a:gd name="connsiteX63" fmla="*/ 2029492 w 2053231"/>
                <a:gd name="connsiteY63" fmla="*/ 1275930 h 1662194"/>
                <a:gd name="connsiteX64" fmla="*/ 2015196 w 2053231"/>
                <a:gd name="connsiteY64" fmla="*/ 1329833 h 1662194"/>
                <a:gd name="connsiteX65" fmla="*/ 2015859 w 2053231"/>
                <a:gd name="connsiteY65" fmla="*/ 1364335 h 1662194"/>
                <a:gd name="connsiteX66" fmla="*/ 2015170 w 2053231"/>
                <a:gd name="connsiteY66" fmla="*/ 1372232 h 1662194"/>
                <a:gd name="connsiteX67" fmla="*/ 2019257 w 2053231"/>
                <a:gd name="connsiteY67" fmla="*/ 1403832 h 1662194"/>
                <a:gd name="connsiteX68" fmla="*/ 2015624 w 2053231"/>
                <a:gd name="connsiteY68" fmla="*/ 1411223 h 1662194"/>
                <a:gd name="connsiteX69" fmla="*/ 1971985 w 2053231"/>
                <a:gd name="connsiteY69" fmla="*/ 1413782 h 1662194"/>
                <a:gd name="connsiteX70" fmla="*/ 1966206 w 2053231"/>
                <a:gd name="connsiteY70" fmla="*/ 1436993 h 1662194"/>
                <a:gd name="connsiteX71" fmla="*/ 1974002 w 2053231"/>
                <a:gd name="connsiteY71" fmla="*/ 1447754 h 1662194"/>
                <a:gd name="connsiteX72" fmla="*/ 1972546 w 2053231"/>
                <a:gd name="connsiteY72" fmla="*/ 1454950 h 1662194"/>
                <a:gd name="connsiteX73" fmla="*/ 1965671 w 2053231"/>
                <a:gd name="connsiteY73" fmla="*/ 1452516 h 1662194"/>
                <a:gd name="connsiteX74" fmla="*/ 1928933 w 2053231"/>
                <a:gd name="connsiteY74" fmla="*/ 1428314 h 1662194"/>
                <a:gd name="connsiteX75" fmla="*/ 1875468 w 2053231"/>
                <a:gd name="connsiteY75" fmla="*/ 1394863 h 1662194"/>
                <a:gd name="connsiteX76" fmla="*/ 1866020 w 2053231"/>
                <a:gd name="connsiteY76" fmla="*/ 1400268 h 1662194"/>
                <a:gd name="connsiteX77" fmla="*/ 1858896 w 2053231"/>
                <a:gd name="connsiteY77" fmla="*/ 1404990 h 1662194"/>
                <a:gd name="connsiteX78" fmla="*/ 1842400 w 2053231"/>
                <a:gd name="connsiteY78" fmla="*/ 1400216 h 1662194"/>
                <a:gd name="connsiteX79" fmla="*/ 1832282 w 2053231"/>
                <a:gd name="connsiteY79" fmla="*/ 1388684 h 1662194"/>
                <a:gd name="connsiteX80" fmla="*/ 1831925 w 2053231"/>
                <a:gd name="connsiteY80" fmla="*/ 1385578 h 1662194"/>
                <a:gd name="connsiteX81" fmla="*/ 1832843 w 2053231"/>
                <a:gd name="connsiteY81" fmla="*/ 1384401 h 1662194"/>
                <a:gd name="connsiteX82" fmla="*/ 1834049 w 2053231"/>
                <a:gd name="connsiteY82" fmla="*/ 1383903 h 1662194"/>
                <a:gd name="connsiteX83" fmla="*/ 1833405 w 2053231"/>
                <a:gd name="connsiteY83" fmla="*/ 1383680 h 1662194"/>
                <a:gd name="connsiteX84" fmla="*/ 1832843 w 2053231"/>
                <a:gd name="connsiteY84" fmla="*/ 1384401 h 1662194"/>
                <a:gd name="connsiteX85" fmla="*/ 1827631 w 2053231"/>
                <a:gd name="connsiteY85" fmla="*/ 1386555 h 1662194"/>
                <a:gd name="connsiteX86" fmla="*/ 1814508 w 2053231"/>
                <a:gd name="connsiteY86" fmla="*/ 1394492 h 1662194"/>
                <a:gd name="connsiteX87" fmla="*/ 1725537 w 2053231"/>
                <a:gd name="connsiteY87" fmla="*/ 1369261 h 1662194"/>
                <a:gd name="connsiteX88" fmla="*/ 1121393 w 2053231"/>
                <a:gd name="connsiteY88" fmla="*/ 1300561 h 1662194"/>
                <a:gd name="connsiteX89" fmla="*/ 1087231 w 2053231"/>
                <a:gd name="connsiteY89" fmla="*/ 1303770 h 1662194"/>
                <a:gd name="connsiteX90" fmla="*/ 847271 w 2053231"/>
                <a:gd name="connsiteY90" fmla="*/ 1325173 h 1662194"/>
                <a:gd name="connsiteX91" fmla="*/ 609922 w 2053231"/>
                <a:gd name="connsiteY91" fmla="*/ 1411659 h 1662194"/>
                <a:gd name="connsiteX92" fmla="*/ 481993 w 2053231"/>
                <a:gd name="connsiteY92" fmla="*/ 1527291 h 1662194"/>
                <a:gd name="connsiteX93" fmla="*/ 428986 w 2053231"/>
                <a:gd name="connsiteY93" fmla="*/ 1579832 h 1662194"/>
                <a:gd name="connsiteX94" fmla="*/ 381477 w 2053231"/>
                <a:gd name="connsiteY94" fmla="*/ 1638123 h 1662194"/>
                <a:gd name="connsiteX95" fmla="*/ 363420 w 2053231"/>
                <a:gd name="connsiteY95" fmla="*/ 1650118 h 1662194"/>
                <a:gd name="connsiteX96" fmla="*/ 357693 w 2053231"/>
                <a:gd name="connsiteY96" fmla="*/ 1650190 h 1662194"/>
                <a:gd name="connsiteX97" fmla="*/ 352667 w 2053231"/>
                <a:gd name="connsiteY97" fmla="*/ 1646846 h 1662194"/>
                <a:gd name="connsiteX98" fmla="*/ 354028 w 2053231"/>
                <a:gd name="connsiteY98" fmla="*/ 1641955 h 1662194"/>
                <a:gd name="connsiteX99" fmla="*/ 357289 w 2053231"/>
                <a:gd name="connsiteY99" fmla="*/ 1639422 h 1662194"/>
                <a:gd name="connsiteX100" fmla="*/ 371784 w 2053231"/>
                <a:gd name="connsiteY100" fmla="*/ 1623550 h 1662194"/>
                <a:gd name="connsiteX101" fmla="*/ 370883 w 2053231"/>
                <a:gd name="connsiteY101" fmla="*/ 1614616 h 1662194"/>
                <a:gd name="connsiteX102" fmla="*/ 373124 w 2053231"/>
                <a:gd name="connsiteY102" fmla="*/ 1608241 h 1662194"/>
                <a:gd name="connsiteX103" fmla="*/ 386470 w 2053231"/>
                <a:gd name="connsiteY103" fmla="*/ 1602340 h 1662194"/>
                <a:gd name="connsiteX104" fmla="*/ 355700 w 2053231"/>
                <a:gd name="connsiteY104" fmla="*/ 1625181 h 1662194"/>
                <a:gd name="connsiteX105" fmla="*/ 349826 w 2053231"/>
                <a:gd name="connsiteY105" fmla="*/ 1638219 h 1662194"/>
                <a:gd name="connsiteX106" fmla="*/ 337986 w 2053231"/>
                <a:gd name="connsiteY106" fmla="*/ 1639466 h 1662194"/>
                <a:gd name="connsiteX107" fmla="*/ 330482 w 2053231"/>
                <a:gd name="connsiteY107" fmla="*/ 1641657 h 1662194"/>
                <a:gd name="connsiteX108" fmla="*/ 317482 w 2053231"/>
                <a:gd name="connsiteY108" fmla="*/ 1660871 h 1662194"/>
                <a:gd name="connsiteX109" fmla="*/ 314646 w 2053231"/>
                <a:gd name="connsiteY109" fmla="*/ 1662102 h 1662194"/>
                <a:gd name="connsiteX110" fmla="*/ 311554 w 2053231"/>
                <a:gd name="connsiteY110" fmla="*/ 1661070 h 1662194"/>
                <a:gd name="connsiteX111" fmla="*/ 311545 w 2053231"/>
                <a:gd name="connsiteY111" fmla="*/ 1655134 h 1662194"/>
                <a:gd name="connsiteX112" fmla="*/ 314614 w 2053231"/>
                <a:gd name="connsiteY112" fmla="*/ 1645462 h 1662194"/>
                <a:gd name="connsiteX113" fmla="*/ 313142 w 2053231"/>
                <a:gd name="connsiteY113" fmla="*/ 1638607 h 1662194"/>
                <a:gd name="connsiteX114" fmla="*/ 314556 w 2053231"/>
                <a:gd name="connsiteY114" fmla="*/ 1623053 h 1662194"/>
                <a:gd name="connsiteX115" fmla="*/ 319806 w 2053231"/>
                <a:gd name="connsiteY115" fmla="*/ 1599255 h 1662194"/>
                <a:gd name="connsiteX116" fmla="*/ 323146 w 2053231"/>
                <a:gd name="connsiteY116" fmla="*/ 1592843 h 1662194"/>
                <a:gd name="connsiteX117" fmla="*/ 325583 w 2053231"/>
                <a:gd name="connsiteY117" fmla="*/ 1589975 h 1662194"/>
                <a:gd name="connsiteX118" fmla="*/ 370015 w 2053231"/>
                <a:gd name="connsiteY118" fmla="*/ 1496536 h 1662194"/>
                <a:gd name="connsiteX119" fmla="*/ 423387 w 2053231"/>
                <a:gd name="connsiteY119" fmla="*/ 1432474 h 1662194"/>
                <a:gd name="connsiteX120" fmla="*/ 424653 w 2053231"/>
                <a:gd name="connsiteY120" fmla="*/ 1429888 h 1662194"/>
                <a:gd name="connsiteX121" fmla="*/ 398488 w 2053231"/>
                <a:gd name="connsiteY121" fmla="*/ 1443730 h 1662194"/>
                <a:gd name="connsiteX122" fmla="*/ 344235 w 2053231"/>
                <a:gd name="connsiteY122" fmla="*/ 1498251 h 1662194"/>
                <a:gd name="connsiteX123" fmla="*/ 311709 w 2053231"/>
                <a:gd name="connsiteY123" fmla="*/ 1532174 h 1662194"/>
                <a:gd name="connsiteX124" fmla="*/ 307346 w 2053231"/>
                <a:gd name="connsiteY124" fmla="*/ 1538378 h 1662194"/>
                <a:gd name="connsiteX125" fmla="*/ 303885 w 2053231"/>
                <a:gd name="connsiteY125" fmla="*/ 1540312 h 1662194"/>
                <a:gd name="connsiteX126" fmla="*/ 300616 w 2053231"/>
                <a:gd name="connsiteY126" fmla="*/ 1536182 h 1662194"/>
                <a:gd name="connsiteX127" fmla="*/ 301738 w 2053231"/>
                <a:gd name="connsiteY127" fmla="*/ 1520154 h 1662194"/>
                <a:gd name="connsiteX128" fmla="*/ 325516 w 2053231"/>
                <a:gd name="connsiteY128" fmla="*/ 1487494 h 1662194"/>
                <a:gd name="connsiteX129" fmla="*/ 359878 w 2053231"/>
                <a:gd name="connsiteY129" fmla="*/ 1448180 h 1662194"/>
                <a:gd name="connsiteX130" fmla="*/ 361202 w 2053231"/>
                <a:gd name="connsiteY130" fmla="*/ 1443774 h 1662194"/>
                <a:gd name="connsiteX131" fmla="*/ 341396 w 2053231"/>
                <a:gd name="connsiteY131" fmla="*/ 1463217 h 1662194"/>
                <a:gd name="connsiteX132" fmla="*/ 321920 w 2053231"/>
                <a:gd name="connsiteY132" fmla="*/ 1481922 h 1662194"/>
                <a:gd name="connsiteX133" fmla="*/ 316026 w 2053231"/>
                <a:gd name="connsiteY133" fmla="*/ 1483817 h 1662194"/>
                <a:gd name="connsiteX134" fmla="*/ 313293 w 2053231"/>
                <a:gd name="connsiteY134" fmla="*/ 1476640 h 1662194"/>
                <a:gd name="connsiteX135" fmla="*/ 320987 w 2053231"/>
                <a:gd name="connsiteY135" fmla="*/ 1457363 h 1662194"/>
                <a:gd name="connsiteX136" fmla="*/ 366421 w 2053231"/>
                <a:gd name="connsiteY136" fmla="*/ 1404350 h 1662194"/>
                <a:gd name="connsiteX137" fmla="*/ 388676 w 2053231"/>
                <a:gd name="connsiteY137" fmla="*/ 1374043 h 1662194"/>
                <a:gd name="connsiteX138" fmla="*/ 388815 w 2053231"/>
                <a:gd name="connsiteY138" fmla="*/ 1366891 h 1662194"/>
                <a:gd name="connsiteX139" fmla="*/ 399152 w 2053231"/>
                <a:gd name="connsiteY139" fmla="*/ 1354187 h 1662194"/>
                <a:gd name="connsiteX140" fmla="*/ 406566 w 2053231"/>
                <a:gd name="connsiteY140" fmla="*/ 1351394 h 1662194"/>
                <a:gd name="connsiteX141" fmla="*/ 482069 w 2053231"/>
                <a:gd name="connsiteY141" fmla="*/ 1267205 h 1662194"/>
                <a:gd name="connsiteX142" fmla="*/ 518959 w 2053231"/>
                <a:gd name="connsiteY142" fmla="*/ 1238829 h 1662194"/>
                <a:gd name="connsiteX143" fmla="*/ 518669 w 2053231"/>
                <a:gd name="connsiteY143" fmla="*/ 1236900 h 1662194"/>
                <a:gd name="connsiteX144" fmla="*/ 518032 w 2053231"/>
                <a:gd name="connsiteY144" fmla="*/ 1234863 h 1662194"/>
                <a:gd name="connsiteX145" fmla="*/ 466046 w 2053231"/>
                <a:gd name="connsiteY145" fmla="*/ 1277315 h 1662194"/>
                <a:gd name="connsiteX146" fmla="*/ 333346 w 2053231"/>
                <a:gd name="connsiteY146" fmla="*/ 1401587 h 1662194"/>
                <a:gd name="connsiteX147" fmla="*/ 295020 w 2053231"/>
                <a:gd name="connsiteY147" fmla="*/ 1449030 h 1662194"/>
                <a:gd name="connsiteX148" fmla="*/ 267879 w 2053231"/>
                <a:gd name="connsiteY148" fmla="*/ 1479137 h 1662194"/>
                <a:gd name="connsiteX149" fmla="*/ 252355 w 2053231"/>
                <a:gd name="connsiteY149" fmla="*/ 1485233 h 1662194"/>
                <a:gd name="connsiteX150" fmla="*/ 245464 w 2053231"/>
                <a:gd name="connsiteY150" fmla="*/ 1481225 h 1662194"/>
                <a:gd name="connsiteX151" fmla="*/ 248199 w 2053231"/>
                <a:gd name="connsiteY151" fmla="*/ 1475198 h 1662194"/>
                <a:gd name="connsiteX152" fmla="*/ 249719 w 2053231"/>
                <a:gd name="connsiteY152" fmla="*/ 1474298 h 1662194"/>
                <a:gd name="connsiteX153" fmla="*/ 265022 w 2053231"/>
                <a:gd name="connsiteY153" fmla="*/ 1457187 h 1662194"/>
                <a:gd name="connsiteX154" fmla="*/ 264042 w 2053231"/>
                <a:gd name="connsiteY154" fmla="*/ 1450679 h 1662194"/>
                <a:gd name="connsiteX155" fmla="*/ 265994 w 2053231"/>
                <a:gd name="connsiteY155" fmla="*/ 1443103 h 1662194"/>
                <a:gd name="connsiteX156" fmla="*/ 277856 w 2053231"/>
                <a:gd name="connsiteY156" fmla="*/ 1438342 h 1662194"/>
                <a:gd name="connsiteX157" fmla="*/ 262409 w 2053231"/>
                <a:gd name="connsiteY157" fmla="*/ 1442012 h 1662194"/>
                <a:gd name="connsiteX158" fmla="*/ 244092 w 2053231"/>
                <a:gd name="connsiteY158" fmla="*/ 1469157 h 1662194"/>
                <a:gd name="connsiteX159" fmla="*/ 241101 w 2053231"/>
                <a:gd name="connsiteY159" fmla="*/ 1474951 h 1662194"/>
                <a:gd name="connsiteX160" fmla="*/ 230946 w 2053231"/>
                <a:gd name="connsiteY160" fmla="*/ 1474930 h 1662194"/>
                <a:gd name="connsiteX161" fmla="*/ 222875 w 2053231"/>
                <a:gd name="connsiteY161" fmla="*/ 1477019 h 1662194"/>
                <a:gd name="connsiteX162" fmla="*/ 210022 w 2053231"/>
                <a:gd name="connsiteY162" fmla="*/ 1495743 h 1662194"/>
                <a:gd name="connsiteX163" fmla="*/ 204551 w 2053231"/>
                <a:gd name="connsiteY163" fmla="*/ 1496049 h 1662194"/>
                <a:gd name="connsiteX164" fmla="*/ 203865 w 2053231"/>
                <a:gd name="connsiteY164" fmla="*/ 1490741 h 1662194"/>
                <a:gd name="connsiteX165" fmla="*/ 206053 w 2053231"/>
                <a:gd name="connsiteY165" fmla="*/ 1482552 h 1662194"/>
                <a:gd name="connsiteX166" fmla="*/ 202817 w 2053231"/>
                <a:gd name="connsiteY166" fmla="*/ 1469093 h 1662194"/>
                <a:gd name="connsiteX167" fmla="*/ 202700 w 2053231"/>
                <a:gd name="connsiteY167" fmla="*/ 1461708 h 1662194"/>
                <a:gd name="connsiteX168" fmla="*/ 211471 w 2053231"/>
                <a:gd name="connsiteY168" fmla="*/ 1431976 h 1662194"/>
                <a:gd name="connsiteX169" fmla="*/ 213105 w 2053231"/>
                <a:gd name="connsiteY169" fmla="*/ 1428166 h 1662194"/>
                <a:gd name="connsiteX170" fmla="*/ 218896 w 2053231"/>
                <a:gd name="connsiteY170" fmla="*/ 1421914 h 1662194"/>
                <a:gd name="connsiteX171" fmla="*/ 259072 w 2053231"/>
                <a:gd name="connsiteY171" fmla="*/ 1336129 h 1662194"/>
                <a:gd name="connsiteX172" fmla="*/ 318969 w 2053231"/>
                <a:gd name="connsiteY172" fmla="*/ 1264095 h 1662194"/>
                <a:gd name="connsiteX173" fmla="*/ 295279 w 2053231"/>
                <a:gd name="connsiteY173" fmla="*/ 1275310 h 1662194"/>
                <a:gd name="connsiteX174" fmla="*/ 240496 w 2053231"/>
                <a:gd name="connsiteY174" fmla="*/ 1328516 h 1662194"/>
                <a:gd name="connsiteX175" fmla="*/ 203608 w 2053231"/>
                <a:gd name="connsiteY175" fmla="*/ 1367190 h 1662194"/>
                <a:gd name="connsiteX176" fmla="*/ 200363 w 2053231"/>
                <a:gd name="connsiteY176" fmla="*/ 1372023 h 1662194"/>
                <a:gd name="connsiteX177" fmla="*/ 196243 w 2053231"/>
                <a:gd name="connsiteY177" fmla="*/ 1374706 h 1662194"/>
                <a:gd name="connsiteX178" fmla="*/ 192975 w 2053231"/>
                <a:gd name="connsiteY178" fmla="*/ 1369850 h 1662194"/>
                <a:gd name="connsiteX179" fmla="*/ 196298 w 2053231"/>
                <a:gd name="connsiteY179" fmla="*/ 1350114 h 1662194"/>
                <a:gd name="connsiteX180" fmla="*/ 220823 w 2053231"/>
                <a:gd name="connsiteY180" fmla="*/ 1319488 h 1662194"/>
                <a:gd name="connsiteX181" fmla="*/ 254952 w 2053231"/>
                <a:gd name="connsiteY181" fmla="*/ 1277152 h 1662194"/>
                <a:gd name="connsiteX182" fmla="*/ 231829 w 2053231"/>
                <a:gd name="connsiteY182" fmla="*/ 1300220 h 1662194"/>
                <a:gd name="connsiteX183" fmla="*/ 213856 w 2053231"/>
                <a:gd name="connsiteY183" fmla="*/ 1317178 h 1662194"/>
                <a:gd name="connsiteX184" fmla="*/ 208292 w 2053231"/>
                <a:gd name="connsiteY184" fmla="*/ 1318335 h 1662194"/>
                <a:gd name="connsiteX185" fmla="*/ 206069 w 2053231"/>
                <a:gd name="connsiteY185" fmla="*/ 1312353 h 1662194"/>
                <a:gd name="connsiteX186" fmla="*/ 214792 w 2053231"/>
                <a:gd name="connsiteY186" fmla="*/ 1290375 h 1662194"/>
                <a:gd name="connsiteX187" fmla="*/ 233212 w 2053231"/>
                <a:gd name="connsiteY187" fmla="*/ 1268314 h 1662194"/>
                <a:gd name="connsiteX188" fmla="*/ 209985 w 2053231"/>
                <a:gd name="connsiteY188" fmla="*/ 1274547 h 1662194"/>
                <a:gd name="connsiteX189" fmla="*/ 226792 w 2053231"/>
                <a:gd name="connsiteY189" fmla="*/ 1254963 h 1662194"/>
                <a:gd name="connsiteX190" fmla="*/ 254893 w 2053231"/>
                <a:gd name="connsiteY190" fmla="*/ 1243720 h 1662194"/>
                <a:gd name="connsiteX191" fmla="*/ 265174 w 2053231"/>
                <a:gd name="connsiteY191" fmla="*/ 1231381 h 1662194"/>
                <a:gd name="connsiteX192" fmla="*/ 274983 w 2053231"/>
                <a:gd name="connsiteY192" fmla="*/ 1218089 h 1662194"/>
                <a:gd name="connsiteX193" fmla="*/ 276097 w 2053231"/>
                <a:gd name="connsiteY193" fmla="*/ 1206423 h 1662194"/>
                <a:gd name="connsiteX194" fmla="*/ 284393 w 2053231"/>
                <a:gd name="connsiteY194" fmla="*/ 1188942 h 1662194"/>
                <a:gd name="connsiteX195" fmla="*/ 285564 w 2053231"/>
                <a:gd name="connsiteY195" fmla="*/ 1188660 h 1662194"/>
                <a:gd name="connsiteX196" fmla="*/ 292146 w 2053231"/>
                <a:gd name="connsiteY196" fmla="*/ 1179596 h 1662194"/>
                <a:gd name="connsiteX197" fmla="*/ 298508 w 2053231"/>
                <a:gd name="connsiteY197" fmla="*/ 1170539 h 1662194"/>
                <a:gd name="connsiteX198" fmla="*/ 299955 w 2053231"/>
                <a:gd name="connsiteY198" fmla="*/ 1169157 h 1662194"/>
                <a:gd name="connsiteX199" fmla="*/ 332770 w 2053231"/>
                <a:gd name="connsiteY199" fmla="*/ 1112935 h 1662194"/>
                <a:gd name="connsiteX200" fmla="*/ 335024 w 2053231"/>
                <a:gd name="connsiteY200" fmla="*/ 1110316 h 1662194"/>
                <a:gd name="connsiteX201" fmla="*/ 249476 w 2053231"/>
                <a:gd name="connsiteY201" fmla="*/ 1121069 h 1662194"/>
                <a:gd name="connsiteX202" fmla="*/ 144761 w 2053231"/>
                <a:gd name="connsiteY202" fmla="*/ 1165054 h 1662194"/>
                <a:gd name="connsiteX203" fmla="*/ 147959 w 2053231"/>
                <a:gd name="connsiteY203" fmla="*/ 1142293 h 1662194"/>
                <a:gd name="connsiteX204" fmla="*/ 140945 w 2053231"/>
                <a:gd name="connsiteY204" fmla="*/ 1122784 h 1662194"/>
                <a:gd name="connsiteX205" fmla="*/ 132995 w 2053231"/>
                <a:gd name="connsiteY205" fmla="*/ 1080169 h 1662194"/>
                <a:gd name="connsiteX206" fmla="*/ 132932 w 2053231"/>
                <a:gd name="connsiteY206" fmla="*/ 1073145 h 1662194"/>
                <a:gd name="connsiteX207" fmla="*/ 107471 w 2053231"/>
                <a:gd name="connsiteY207" fmla="*/ 1069641 h 1662194"/>
                <a:gd name="connsiteX208" fmla="*/ 237170 w 2053231"/>
                <a:gd name="connsiteY208" fmla="*/ 944501 h 1662194"/>
                <a:gd name="connsiteX209" fmla="*/ 141885 w 2053231"/>
                <a:gd name="connsiteY209" fmla="*/ 970482 h 1662194"/>
                <a:gd name="connsiteX210" fmla="*/ 122894 w 2053231"/>
                <a:gd name="connsiteY210" fmla="*/ 933690 h 1662194"/>
                <a:gd name="connsiteX211" fmla="*/ 164349 w 2053231"/>
                <a:gd name="connsiteY211" fmla="*/ 898983 h 1662194"/>
                <a:gd name="connsiteX212" fmla="*/ 171729 w 2053231"/>
                <a:gd name="connsiteY212" fmla="*/ 832835 h 1662194"/>
                <a:gd name="connsiteX213" fmla="*/ 154363 w 2053231"/>
                <a:gd name="connsiteY213" fmla="*/ 773093 h 1662194"/>
                <a:gd name="connsiteX214" fmla="*/ 131631 w 2053231"/>
                <a:gd name="connsiteY214" fmla="*/ 754718 h 1662194"/>
                <a:gd name="connsiteX215" fmla="*/ 97724 w 2053231"/>
                <a:gd name="connsiteY215" fmla="*/ 721457 h 1662194"/>
                <a:gd name="connsiteX216" fmla="*/ 76752 w 2053231"/>
                <a:gd name="connsiteY216" fmla="*/ 700842 h 1662194"/>
                <a:gd name="connsiteX217" fmla="*/ 16087 w 2053231"/>
                <a:gd name="connsiteY217" fmla="*/ 711242 h 1662194"/>
                <a:gd name="connsiteX218" fmla="*/ 90653 w 2053231"/>
                <a:gd name="connsiteY218" fmla="*/ 654584 h 1662194"/>
                <a:gd name="connsiteX219" fmla="*/ 24812 w 2053231"/>
                <a:gd name="connsiteY219" fmla="*/ 663584 h 1662194"/>
                <a:gd name="connsiteX220" fmla="*/ 2404 w 2053231"/>
                <a:gd name="connsiteY220" fmla="*/ 660583 h 1662194"/>
                <a:gd name="connsiteX221" fmla="*/ 12183 w 2053231"/>
                <a:gd name="connsiteY221" fmla="*/ 642689 h 1662194"/>
                <a:gd name="connsiteX222" fmla="*/ 56815 w 2053231"/>
                <a:gd name="connsiteY222" fmla="*/ 611508 h 1662194"/>
                <a:gd name="connsiteX223" fmla="*/ 146002 w 2053231"/>
                <a:gd name="connsiteY223" fmla="*/ 528070 h 1662194"/>
                <a:gd name="connsiteX224" fmla="*/ 53605 w 2053231"/>
                <a:gd name="connsiteY224" fmla="*/ 568128 h 1662194"/>
                <a:gd name="connsiteX225" fmla="*/ 144533 w 2053231"/>
                <a:gd name="connsiteY225" fmla="*/ 482331 h 1662194"/>
                <a:gd name="connsiteX226" fmla="*/ 163364 w 2053231"/>
                <a:gd name="connsiteY226" fmla="*/ 454197 h 1662194"/>
                <a:gd name="connsiteX227" fmla="*/ 199601 w 2053231"/>
                <a:gd name="connsiteY227" fmla="*/ 384777 h 1662194"/>
                <a:gd name="connsiteX228" fmla="*/ 196137 w 2053231"/>
                <a:gd name="connsiteY228" fmla="*/ 377142 h 1662194"/>
                <a:gd name="connsiteX229" fmla="*/ 144214 w 2053231"/>
                <a:gd name="connsiteY229" fmla="*/ 389913 h 1662194"/>
                <a:gd name="connsiteX230" fmla="*/ 205134 w 2053231"/>
                <a:gd name="connsiteY230" fmla="*/ 330564 h 1662194"/>
                <a:gd name="connsiteX231" fmla="*/ 270335 w 2053231"/>
                <a:gd name="connsiteY231" fmla="*/ 284275 h 1662194"/>
                <a:gd name="connsiteX232" fmla="*/ 220394 w 2053231"/>
                <a:gd name="connsiteY232" fmla="*/ 292619 h 1662194"/>
                <a:gd name="connsiteX233" fmla="*/ 154123 w 2053231"/>
                <a:gd name="connsiteY233" fmla="*/ 320046 h 1662194"/>
                <a:gd name="connsiteX234" fmla="*/ 128340 w 2053231"/>
                <a:gd name="connsiteY234" fmla="*/ 311465 h 1662194"/>
                <a:gd name="connsiteX235" fmla="*/ 188414 w 2053231"/>
                <a:gd name="connsiteY235" fmla="*/ 267772 h 1662194"/>
                <a:gd name="connsiteX236" fmla="*/ 223517 w 2053231"/>
                <a:gd name="connsiteY236" fmla="*/ 247329 h 1662194"/>
                <a:gd name="connsiteX237" fmla="*/ 236566 w 2053231"/>
                <a:gd name="connsiteY237" fmla="*/ 232111 h 1662194"/>
                <a:gd name="connsiteX238" fmla="*/ 272158 w 2053231"/>
                <a:gd name="connsiteY238" fmla="*/ 178219 h 1662194"/>
                <a:gd name="connsiteX239" fmla="*/ 391098 w 2053231"/>
                <a:gd name="connsiteY239" fmla="*/ 116554 h 1662194"/>
                <a:gd name="connsiteX240" fmla="*/ 824736 w 2053231"/>
                <a:gd name="connsiteY240" fmla="*/ 7349 h 1662194"/>
                <a:gd name="connsiteX241" fmla="*/ 916305 w 2053231"/>
                <a:gd name="connsiteY241" fmla="*/ 445 h 166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2053231" h="1662194">
                  <a:moveTo>
                    <a:pt x="520698" y="1336286"/>
                  </a:moveTo>
                  <a:cubicBezTo>
                    <a:pt x="493631" y="1354399"/>
                    <a:pt x="468499" y="1374385"/>
                    <a:pt x="450255" y="1401286"/>
                  </a:cubicBezTo>
                  <a:cubicBezTo>
                    <a:pt x="474217" y="1380128"/>
                    <a:pt x="498161" y="1358850"/>
                    <a:pt x="522124" y="1337692"/>
                  </a:cubicBezTo>
                  <a:cubicBezTo>
                    <a:pt x="521611" y="1337225"/>
                    <a:pt x="521210" y="1336753"/>
                    <a:pt x="520698" y="1336286"/>
                  </a:cubicBezTo>
                  <a:close/>
                  <a:moveTo>
                    <a:pt x="356022" y="1224326"/>
                  </a:moveTo>
                  <a:cubicBezTo>
                    <a:pt x="353624" y="1225255"/>
                    <a:pt x="351007" y="1226191"/>
                    <a:pt x="348499" y="1227123"/>
                  </a:cubicBezTo>
                  <a:cubicBezTo>
                    <a:pt x="346610" y="1229246"/>
                    <a:pt x="344595" y="1231252"/>
                    <a:pt x="342726" y="1233496"/>
                  </a:cubicBezTo>
                  <a:cubicBezTo>
                    <a:pt x="343128" y="1233967"/>
                    <a:pt x="343639" y="1234433"/>
                    <a:pt x="344041" y="1234905"/>
                  </a:cubicBezTo>
                  <a:cubicBezTo>
                    <a:pt x="348035" y="1231379"/>
                    <a:pt x="352028" y="1227852"/>
                    <a:pt x="356022" y="1224326"/>
                  </a:cubicBezTo>
                  <a:close/>
                  <a:moveTo>
                    <a:pt x="2051486" y="693085"/>
                  </a:moveTo>
                  <a:lnTo>
                    <a:pt x="2052521" y="699027"/>
                  </a:lnTo>
                  <a:cubicBezTo>
                    <a:pt x="2052973" y="701801"/>
                    <a:pt x="2053227" y="703634"/>
                    <a:pt x="2053231" y="704209"/>
                  </a:cubicBezTo>
                  <a:cubicBezTo>
                    <a:pt x="2053232" y="705042"/>
                    <a:pt x="2052996" y="704645"/>
                    <a:pt x="2052578" y="703324"/>
                  </a:cubicBezTo>
                  <a:lnTo>
                    <a:pt x="2051150" y="698083"/>
                  </a:lnTo>
                  <a:close/>
                  <a:moveTo>
                    <a:pt x="2047071" y="666050"/>
                  </a:moveTo>
                  <a:cubicBezTo>
                    <a:pt x="2050290" y="667927"/>
                    <a:pt x="2051845" y="676823"/>
                    <a:pt x="2051782" y="688658"/>
                  </a:cubicBezTo>
                  <a:lnTo>
                    <a:pt x="2051486" y="693085"/>
                  </a:lnTo>
                  <a:lnTo>
                    <a:pt x="2050633" y="688201"/>
                  </a:lnTo>
                  <a:cubicBezTo>
                    <a:pt x="2049845" y="683863"/>
                    <a:pt x="2048914" y="678901"/>
                    <a:pt x="2047896" y="673632"/>
                  </a:cubicBezTo>
                  <a:lnTo>
                    <a:pt x="2046450" y="666352"/>
                  </a:lnTo>
                  <a:close/>
                  <a:moveTo>
                    <a:pt x="916305" y="445"/>
                  </a:moveTo>
                  <a:cubicBezTo>
                    <a:pt x="1368523" y="-12890"/>
                    <a:pt x="1730383" y="278428"/>
                    <a:pt x="1732589" y="282783"/>
                  </a:cubicBezTo>
                  <a:cubicBezTo>
                    <a:pt x="1743479" y="304585"/>
                    <a:pt x="1763682" y="313475"/>
                    <a:pt x="1782474" y="324713"/>
                  </a:cubicBezTo>
                  <a:cubicBezTo>
                    <a:pt x="1798852" y="334580"/>
                    <a:pt x="1816308" y="345016"/>
                    <a:pt x="1825119" y="362527"/>
                  </a:cubicBezTo>
                  <a:cubicBezTo>
                    <a:pt x="1836775" y="385756"/>
                    <a:pt x="1810823" y="367248"/>
                    <a:pt x="1807900" y="376431"/>
                  </a:cubicBezTo>
                  <a:cubicBezTo>
                    <a:pt x="1818512" y="388309"/>
                    <a:pt x="1833810" y="399060"/>
                    <a:pt x="1839516" y="412799"/>
                  </a:cubicBezTo>
                  <a:cubicBezTo>
                    <a:pt x="1860006" y="462502"/>
                    <a:pt x="1893379" y="498084"/>
                    <a:pt x="1939352" y="525003"/>
                  </a:cubicBezTo>
                  <a:cubicBezTo>
                    <a:pt x="1952550" y="532797"/>
                    <a:pt x="1962664" y="547235"/>
                    <a:pt x="1979384" y="549095"/>
                  </a:cubicBezTo>
                  <a:cubicBezTo>
                    <a:pt x="2016500" y="553055"/>
                    <a:pt x="2011060" y="593940"/>
                    <a:pt x="2032970" y="611252"/>
                  </a:cubicBezTo>
                  <a:cubicBezTo>
                    <a:pt x="2035035" y="612878"/>
                    <a:pt x="2040093" y="634967"/>
                    <a:pt x="2044637" y="657225"/>
                  </a:cubicBezTo>
                  <a:lnTo>
                    <a:pt x="2046450" y="666352"/>
                  </a:lnTo>
                  <a:lnTo>
                    <a:pt x="2043509" y="667781"/>
                  </a:lnTo>
                  <a:lnTo>
                    <a:pt x="2042196" y="662709"/>
                  </a:lnTo>
                  <a:cubicBezTo>
                    <a:pt x="2039117" y="651261"/>
                    <a:pt x="2036317" y="642514"/>
                    <a:pt x="2035244" y="644730"/>
                  </a:cubicBezTo>
                  <a:cubicBezTo>
                    <a:pt x="2032399" y="650763"/>
                    <a:pt x="2027469" y="656137"/>
                    <a:pt x="2031373" y="663758"/>
                  </a:cubicBezTo>
                  <a:cubicBezTo>
                    <a:pt x="2032563" y="666171"/>
                    <a:pt x="2033366" y="673027"/>
                    <a:pt x="2036702" y="672471"/>
                  </a:cubicBezTo>
                  <a:cubicBezTo>
                    <a:pt x="2037814" y="672286"/>
                    <a:pt x="2039206" y="671278"/>
                    <a:pt x="2040989" y="669007"/>
                  </a:cubicBezTo>
                  <a:lnTo>
                    <a:pt x="2043509" y="667781"/>
                  </a:lnTo>
                  <a:lnTo>
                    <a:pt x="2045314" y="674752"/>
                  </a:lnTo>
                  <a:cubicBezTo>
                    <a:pt x="2047384" y="682973"/>
                    <a:pt x="2049365" y="691170"/>
                    <a:pt x="2050827" y="696895"/>
                  </a:cubicBezTo>
                  <a:lnTo>
                    <a:pt x="2051150" y="698083"/>
                  </a:lnTo>
                  <a:lnTo>
                    <a:pt x="2050479" y="708103"/>
                  </a:lnTo>
                  <a:cubicBezTo>
                    <a:pt x="2047138" y="735607"/>
                    <a:pt x="2037413" y="766704"/>
                    <a:pt x="2021667" y="768748"/>
                  </a:cubicBezTo>
                  <a:cubicBezTo>
                    <a:pt x="2038322" y="801742"/>
                    <a:pt x="2038322" y="801742"/>
                    <a:pt x="2001026" y="807600"/>
                  </a:cubicBezTo>
                  <a:cubicBezTo>
                    <a:pt x="2018815" y="828322"/>
                    <a:pt x="2019630" y="833746"/>
                    <a:pt x="2003043" y="841573"/>
                  </a:cubicBezTo>
                  <a:cubicBezTo>
                    <a:pt x="1987078" y="849136"/>
                    <a:pt x="1968540" y="852062"/>
                    <a:pt x="1954455" y="863318"/>
                  </a:cubicBezTo>
                  <a:cubicBezTo>
                    <a:pt x="1973021" y="889948"/>
                    <a:pt x="1981793" y="921149"/>
                    <a:pt x="2013756" y="933398"/>
                  </a:cubicBezTo>
                  <a:cubicBezTo>
                    <a:pt x="2018784" y="935289"/>
                    <a:pt x="2023200" y="943377"/>
                    <a:pt x="2020814" y="948060"/>
                  </a:cubicBezTo>
                  <a:cubicBezTo>
                    <a:pt x="2012501" y="965421"/>
                    <a:pt x="2032981" y="997439"/>
                    <a:pt x="1999694" y="1002071"/>
                  </a:cubicBezTo>
                  <a:cubicBezTo>
                    <a:pt x="1995595" y="1002694"/>
                    <a:pt x="1992260" y="1006198"/>
                    <a:pt x="1996260" y="1010788"/>
                  </a:cubicBezTo>
                  <a:cubicBezTo>
                    <a:pt x="2009977" y="1026437"/>
                    <a:pt x="1996091" y="1025815"/>
                    <a:pt x="1988056" y="1028144"/>
                  </a:cubicBezTo>
                  <a:cubicBezTo>
                    <a:pt x="1978318" y="1030895"/>
                    <a:pt x="1965850" y="1024289"/>
                    <a:pt x="1957824" y="1033281"/>
                  </a:cubicBezTo>
                  <a:cubicBezTo>
                    <a:pt x="1961396" y="1042367"/>
                    <a:pt x="1969502" y="1041973"/>
                    <a:pt x="1975645" y="1044674"/>
                  </a:cubicBezTo>
                  <a:cubicBezTo>
                    <a:pt x="1993618" y="1052670"/>
                    <a:pt x="2008752" y="1062335"/>
                    <a:pt x="2012817" y="1084246"/>
                  </a:cubicBezTo>
                  <a:cubicBezTo>
                    <a:pt x="2016139" y="1101942"/>
                    <a:pt x="2020251" y="1117551"/>
                    <a:pt x="1998013" y="1123751"/>
                  </a:cubicBezTo>
                  <a:cubicBezTo>
                    <a:pt x="1994517" y="1124716"/>
                    <a:pt x="1992995" y="1127069"/>
                    <a:pt x="1992789" y="1130104"/>
                  </a:cubicBezTo>
                  <a:cubicBezTo>
                    <a:pt x="1995858" y="1132908"/>
                    <a:pt x="1998836" y="1135836"/>
                    <a:pt x="2002236" y="1137903"/>
                  </a:cubicBezTo>
                  <a:cubicBezTo>
                    <a:pt x="2013624" y="1144667"/>
                    <a:pt x="2018713" y="1155034"/>
                    <a:pt x="2023435" y="1165899"/>
                  </a:cubicBezTo>
                  <a:cubicBezTo>
                    <a:pt x="2026462" y="1172823"/>
                    <a:pt x="2029801" y="1179615"/>
                    <a:pt x="2035208" y="1185490"/>
                  </a:cubicBezTo>
                  <a:cubicBezTo>
                    <a:pt x="2038513" y="1189134"/>
                    <a:pt x="2042333" y="1191791"/>
                    <a:pt x="2046850" y="1193215"/>
                  </a:cubicBezTo>
                  <a:cubicBezTo>
                    <a:pt x="2050800" y="1194535"/>
                    <a:pt x="2052188" y="1196426"/>
                    <a:pt x="2050187" y="1200006"/>
                  </a:cubicBezTo>
                  <a:cubicBezTo>
                    <a:pt x="2044556" y="1210251"/>
                    <a:pt x="2043350" y="1221315"/>
                    <a:pt x="2049991" y="1233932"/>
                  </a:cubicBezTo>
                  <a:cubicBezTo>
                    <a:pt x="2051998" y="1237741"/>
                    <a:pt x="2051516" y="1241149"/>
                    <a:pt x="2048331" y="1242710"/>
                  </a:cubicBezTo>
                  <a:cubicBezTo>
                    <a:pt x="2035094" y="1249334"/>
                    <a:pt x="2033719" y="1263674"/>
                    <a:pt x="2029492" y="1275930"/>
                  </a:cubicBezTo>
                  <a:cubicBezTo>
                    <a:pt x="2023502" y="1293333"/>
                    <a:pt x="2018334" y="1311072"/>
                    <a:pt x="2015196" y="1329833"/>
                  </a:cubicBezTo>
                  <a:cubicBezTo>
                    <a:pt x="2013350" y="1341039"/>
                    <a:pt x="2011596" y="1352122"/>
                    <a:pt x="2015859" y="1364335"/>
                  </a:cubicBezTo>
                  <a:cubicBezTo>
                    <a:pt x="2016860" y="1367329"/>
                    <a:pt x="2016253" y="1369894"/>
                    <a:pt x="2015170" y="1372232"/>
                  </a:cubicBezTo>
                  <a:cubicBezTo>
                    <a:pt x="2010635" y="1382439"/>
                    <a:pt x="2012999" y="1393019"/>
                    <a:pt x="2019257" y="1403832"/>
                  </a:cubicBezTo>
                  <a:cubicBezTo>
                    <a:pt x="2023108" y="1410365"/>
                    <a:pt x="2022905" y="1411220"/>
                    <a:pt x="2015624" y="1411223"/>
                  </a:cubicBezTo>
                  <a:cubicBezTo>
                    <a:pt x="2000860" y="1411357"/>
                    <a:pt x="1986168" y="1411245"/>
                    <a:pt x="1971985" y="1413782"/>
                  </a:cubicBezTo>
                  <a:cubicBezTo>
                    <a:pt x="1956082" y="1416619"/>
                    <a:pt x="1951610" y="1422099"/>
                    <a:pt x="1966206" y="1436993"/>
                  </a:cubicBezTo>
                  <a:cubicBezTo>
                    <a:pt x="1969330" y="1440158"/>
                    <a:pt x="1972178" y="1443697"/>
                    <a:pt x="1974002" y="1447754"/>
                  </a:cubicBezTo>
                  <a:cubicBezTo>
                    <a:pt x="1975370" y="1450979"/>
                    <a:pt x="1974945" y="1453294"/>
                    <a:pt x="1972546" y="1454950"/>
                  </a:cubicBezTo>
                  <a:cubicBezTo>
                    <a:pt x="1969762" y="1456982"/>
                    <a:pt x="1967717" y="1454386"/>
                    <a:pt x="1965671" y="1452516"/>
                  </a:cubicBezTo>
                  <a:cubicBezTo>
                    <a:pt x="1954562" y="1442472"/>
                    <a:pt x="1941527" y="1435764"/>
                    <a:pt x="1928933" y="1428314"/>
                  </a:cubicBezTo>
                  <a:cubicBezTo>
                    <a:pt x="1910873" y="1417535"/>
                    <a:pt x="1892134" y="1408112"/>
                    <a:pt x="1875468" y="1394863"/>
                  </a:cubicBezTo>
                  <a:cubicBezTo>
                    <a:pt x="1871210" y="1391493"/>
                    <a:pt x="1865571" y="1394348"/>
                    <a:pt x="1866020" y="1400268"/>
                  </a:cubicBezTo>
                  <a:cubicBezTo>
                    <a:pt x="1866468" y="1406189"/>
                    <a:pt x="1863504" y="1406289"/>
                    <a:pt x="1858896" y="1404990"/>
                  </a:cubicBezTo>
                  <a:cubicBezTo>
                    <a:pt x="1853372" y="1403481"/>
                    <a:pt x="1847849" y="1401970"/>
                    <a:pt x="1842400" y="1400216"/>
                  </a:cubicBezTo>
                  <a:cubicBezTo>
                    <a:pt x="1836713" y="1398348"/>
                    <a:pt x="1833646" y="1394090"/>
                    <a:pt x="1832282" y="1388684"/>
                  </a:cubicBezTo>
                  <a:cubicBezTo>
                    <a:pt x="1832018" y="1387664"/>
                    <a:pt x="1831818" y="1386520"/>
                    <a:pt x="1831925" y="1385578"/>
                  </a:cubicBezTo>
                  <a:lnTo>
                    <a:pt x="1832843" y="1384401"/>
                  </a:lnTo>
                  <a:lnTo>
                    <a:pt x="1834049" y="1383903"/>
                  </a:lnTo>
                  <a:cubicBezTo>
                    <a:pt x="1835301" y="1383359"/>
                    <a:pt x="1835377" y="1383220"/>
                    <a:pt x="1833405" y="1383680"/>
                  </a:cubicBezTo>
                  <a:lnTo>
                    <a:pt x="1832843" y="1384401"/>
                  </a:lnTo>
                  <a:lnTo>
                    <a:pt x="1827631" y="1386555"/>
                  </a:lnTo>
                  <a:cubicBezTo>
                    <a:pt x="1822159" y="1388874"/>
                    <a:pt x="1815463" y="1392037"/>
                    <a:pt x="1814508" y="1394492"/>
                  </a:cubicBezTo>
                  <a:cubicBezTo>
                    <a:pt x="1814434" y="1394737"/>
                    <a:pt x="1746947" y="1379564"/>
                    <a:pt x="1725537" y="1369261"/>
                  </a:cubicBezTo>
                  <a:cubicBezTo>
                    <a:pt x="1712210" y="1362805"/>
                    <a:pt x="1453259" y="1262256"/>
                    <a:pt x="1121393" y="1300561"/>
                  </a:cubicBezTo>
                  <a:cubicBezTo>
                    <a:pt x="1109682" y="1301924"/>
                    <a:pt x="1098576" y="1302904"/>
                    <a:pt x="1087231" y="1303770"/>
                  </a:cubicBezTo>
                  <a:cubicBezTo>
                    <a:pt x="986978" y="1312112"/>
                    <a:pt x="888210" y="1317859"/>
                    <a:pt x="847271" y="1325173"/>
                  </a:cubicBezTo>
                  <a:cubicBezTo>
                    <a:pt x="815265" y="1330975"/>
                    <a:pt x="653940" y="1376380"/>
                    <a:pt x="609922" y="1411659"/>
                  </a:cubicBezTo>
                  <a:cubicBezTo>
                    <a:pt x="564936" y="1447819"/>
                    <a:pt x="523345" y="1487498"/>
                    <a:pt x="481993" y="1527291"/>
                  </a:cubicBezTo>
                  <a:cubicBezTo>
                    <a:pt x="464056" y="1544491"/>
                    <a:pt x="444585" y="1560288"/>
                    <a:pt x="428986" y="1579832"/>
                  </a:cubicBezTo>
                  <a:cubicBezTo>
                    <a:pt x="413406" y="1599495"/>
                    <a:pt x="398812" y="1619854"/>
                    <a:pt x="381477" y="1638123"/>
                  </a:cubicBezTo>
                  <a:cubicBezTo>
                    <a:pt x="376530" y="1643377"/>
                    <a:pt x="371636" y="1648993"/>
                    <a:pt x="363420" y="1650118"/>
                  </a:cubicBezTo>
                  <a:cubicBezTo>
                    <a:pt x="361590" y="1650422"/>
                    <a:pt x="359596" y="1650368"/>
                    <a:pt x="357693" y="1650190"/>
                  </a:cubicBezTo>
                  <a:cubicBezTo>
                    <a:pt x="355571" y="1650019"/>
                    <a:pt x="353744" y="1648869"/>
                    <a:pt x="352667" y="1646846"/>
                  </a:cubicBezTo>
                  <a:cubicBezTo>
                    <a:pt x="351554" y="1644581"/>
                    <a:pt x="352673" y="1643211"/>
                    <a:pt x="354028" y="1641955"/>
                  </a:cubicBezTo>
                  <a:cubicBezTo>
                    <a:pt x="354999" y="1641074"/>
                    <a:pt x="355898" y="1639711"/>
                    <a:pt x="357289" y="1639422"/>
                  </a:cubicBezTo>
                  <a:cubicBezTo>
                    <a:pt x="366183" y="1637669"/>
                    <a:pt x="368481" y="1630202"/>
                    <a:pt x="371784" y="1623550"/>
                  </a:cubicBezTo>
                  <a:cubicBezTo>
                    <a:pt x="373233" y="1620714"/>
                    <a:pt x="374884" y="1618479"/>
                    <a:pt x="370883" y="1614616"/>
                  </a:cubicBezTo>
                  <a:cubicBezTo>
                    <a:pt x="367394" y="1611220"/>
                    <a:pt x="370195" y="1609309"/>
                    <a:pt x="373124" y="1608241"/>
                  </a:cubicBezTo>
                  <a:cubicBezTo>
                    <a:pt x="377206" y="1606771"/>
                    <a:pt x="382292" y="1606842"/>
                    <a:pt x="386470" y="1602340"/>
                  </a:cubicBezTo>
                  <a:cubicBezTo>
                    <a:pt x="368302" y="1602589"/>
                    <a:pt x="362339" y="1614298"/>
                    <a:pt x="355700" y="1625181"/>
                  </a:cubicBezTo>
                  <a:cubicBezTo>
                    <a:pt x="353206" y="1629142"/>
                    <a:pt x="351808" y="1633792"/>
                    <a:pt x="349826" y="1638219"/>
                  </a:cubicBezTo>
                  <a:cubicBezTo>
                    <a:pt x="347329" y="1643634"/>
                    <a:pt x="343524" y="1644004"/>
                    <a:pt x="337986" y="1639466"/>
                  </a:cubicBezTo>
                  <a:cubicBezTo>
                    <a:pt x="333071" y="1635392"/>
                    <a:pt x="331040" y="1635823"/>
                    <a:pt x="330482" y="1641657"/>
                  </a:cubicBezTo>
                  <a:cubicBezTo>
                    <a:pt x="329646" y="1650770"/>
                    <a:pt x="325555" y="1657329"/>
                    <a:pt x="317482" y="1660871"/>
                  </a:cubicBezTo>
                  <a:cubicBezTo>
                    <a:pt x="316602" y="1661264"/>
                    <a:pt x="315646" y="1661871"/>
                    <a:pt x="314646" y="1662102"/>
                  </a:cubicBezTo>
                  <a:cubicBezTo>
                    <a:pt x="313647" y="1662332"/>
                    <a:pt x="312605" y="1662186"/>
                    <a:pt x="311554" y="1661070"/>
                  </a:cubicBezTo>
                  <a:cubicBezTo>
                    <a:pt x="309728" y="1659193"/>
                    <a:pt x="310700" y="1656859"/>
                    <a:pt x="311545" y="1655134"/>
                  </a:cubicBezTo>
                  <a:cubicBezTo>
                    <a:pt x="313068" y="1652055"/>
                    <a:pt x="314390" y="1649104"/>
                    <a:pt x="314614" y="1645462"/>
                  </a:cubicBezTo>
                  <a:cubicBezTo>
                    <a:pt x="314801" y="1643033"/>
                    <a:pt x="314952" y="1640362"/>
                    <a:pt x="313142" y="1638607"/>
                  </a:cubicBezTo>
                  <a:cubicBezTo>
                    <a:pt x="305616" y="1631107"/>
                    <a:pt x="309683" y="1627336"/>
                    <a:pt x="314556" y="1623053"/>
                  </a:cubicBezTo>
                  <a:cubicBezTo>
                    <a:pt x="321298" y="1617253"/>
                    <a:pt x="323030" y="1608959"/>
                    <a:pt x="319806" y="1599255"/>
                  </a:cubicBezTo>
                  <a:cubicBezTo>
                    <a:pt x="318549" y="1595299"/>
                    <a:pt x="318626" y="1592874"/>
                    <a:pt x="323146" y="1592843"/>
                  </a:cubicBezTo>
                  <a:cubicBezTo>
                    <a:pt x="324902" y="1592784"/>
                    <a:pt x="325142" y="1591443"/>
                    <a:pt x="325583" y="1589975"/>
                  </a:cubicBezTo>
                  <a:cubicBezTo>
                    <a:pt x="334507" y="1555393"/>
                    <a:pt x="350324" y="1524818"/>
                    <a:pt x="370015" y="1496536"/>
                  </a:cubicBezTo>
                  <a:cubicBezTo>
                    <a:pt x="385986" y="1473588"/>
                    <a:pt x="404257" y="1452743"/>
                    <a:pt x="423387" y="1432474"/>
                  </a:cubicBezTo>
                  <a:cubicBezTo>
                    <a:pt x="423956" y="1431850"/>
                    <a:pt x="424506" y="1431105"/>
                    <a:pt x="424653" y="1429888"/>
                  </a:cubicBezTo>
                  <a:cubicBezTo>
                    <a:pt x="414588" y="1432649"/>
                    <a:pt x="406328" y="1437894"/>
                    <a:pt x="398488" y="1443730"/>
                  </a:cubicBezTo>
                  <a:cubicBezTo>
                    <a:pt x="377645" y="1459210"/>
                    <a:pt x="361077" y="1478908"/>
                    <a:pt x="344235" y="1498251"/>
                  </a:cubicBezTo>
                  <a:cubicBezTo>
                    <a:pt x="333989" y="1510104"/>
                    <a:pt x="323362" y="1521607"/>
                    <a:pt x="311709" y="1532174"/>
                  </a:cubicBezTo>
                  <a:cubicBezTo>
                    <a:pt x="309768" y="1533936"/>
                    <a:pt x="308556" y="1536157"/>
                    <a:pt x="307346" y="1538378"/>
                  </a:cubicBezTo>
                  <a:cubicBezTo>
                    <a:pt x="306649" y="1539613"/>
                    <a:pt x="305714" y="1540735"/>
                    <a:pt x="303885" y="1540312"/>
                  </a:cubicBezTo>
                  <a:cubicBezTo>
                    <a:pt x="301599" y="1539783"/>
                    <a:pt x="301108" y="1537982"/>
                    <a:pt x="300616" y="1536182"/>
                  </a:cubicBezTo>
                  <a:cubicBezTo>
                    <a:pt x="299089" y="1530419"/>
                    <a:pt x="299737" y="1525188"/>
                    <a:pt x="301738" y="1520154"/>
                  </a:cubicBezTo>
                  <a:cubicBezTo>
                    <a:pt x="306972" y="1507258"/>
                    <a:pt x="316043" y="1497141"/>
                    <a:pt x="325516" y="1487494"/>
                  </a:cubicBezTo>
                  <a:cubicBezTo>
                    <a:pt x="337773" y="1475089"/>
                    <a:pt x="349521" y="1462217"/>
                    <a:pt x="359878" y="1448180"/>
                  </a:cubicBezTo>
                  <a:cubicBezTo>
                    <a:pt x="360612" y="1447186"/>
                    <a:pt x="362168" y="1446527"/>
                    <a:pt x="361202" y="1443774"/>
                  </a:cubicBezTo>
                  <a:cubicBezTo>
                    <a:pt x="354369" y="1450424"/>
                    <a:pt x="347955" y="1456939"/>
                    <a:pt x="341396" y="1463217"/>
                  </a:cubicBezTo>
                  <a:cubicBezTo>
                    <a:pt x="334947" y="1469491"/>
                    <a:pt x="328387" y="1475769"/>
                    <a:pt x="321920" y="1481922"/>
                  </a:cubicBezTo>
                  <a:cubicBezTo>
                    <a:pt x="320381" y="1483428"/>
                    <a:pt x="318823" y="1485539"/>
                    <a:pt x="316026" y="1483817"/>
                  </a:cubicBezTo>
                  <a:cubicBezTo>
                    <a:pt x="313120" y="1482098"/>
                    <a:pt x="312995" y="1479073"/>
                    <a:pt x="313293" y="1476640"/>
                  </a:cubicBezTo>
                  <a:cubicBezTo>
                    <a:pt x="314309" y="1469459"/>
                    <a:pt x="316990" y="1463070"/>
                    <a:pt x="320987" y="1457363"/>
                  </a:cubicBezTo>
                  <a:cubicBezTo>
                    <a:pt x="334700" y="1438488"/>
                    <a:pt x="351319" y="1422060"/>
                    <a:pt x="366421" y="1404350"/>
                  </a:cubicBezTo>
                  <a:cubicBezTo>
                    <a:pt x="374576" y="1394748"/>
                    <a:pt x="381873" y="1384569"/>
                    <a:pt x="388676" y="1374043"/>
                  </a:cubicBezTo>
                  <a:cubicBezTo>
                    <a:pt x="390198" y="1371690"/>
                    <a:pt x="389762" y="1369525"/>
                    <a:pt x="388815" y="1366891"/>
                  </a:cubicBezTo>
                  <a:cubicBezTo>
                    <a:pt x="385008" y="1356238"/>
                    <a:pt x="387867" y="1352507"/>
                    <a:pt x="399152" y="1354187"/>
                  </a:cubicBezTo>
                  <a:cubicBezTo>
                    <a:pt x="402646" y="1354676"/>
                    <a:pt x="404861" y="1353995"/>
                    <a:pt x="406566" y="1351394"/>
                  </a:cubicBezTo>
                  <a:cubicBezTo>
                    <a:pt x="427105" y="1319207"/>
                    <a:pt x="452997" y="1291806"/>
                    <a:pt x="482069" y="1267205"/>
                  </a:cubicBezTo>
                  <a:cubicBezTo>
                    <a:pt x="493922" y="1257237"/>
                    <a:pt x="506286" y="1247735"/>
                    <a:pt x="518959" y="1238829"/>
                  </a:cubicBezTo>
                  <a:cubicBezTo>
                    <a:pt x="518868" y="1238227"/>
                    <a:pt x="518760" y="1237504"/>
                    <a:pt x="518669" y="1236900"/>
                  </a:cubicBezTo>
                  <a:cubicBezTo>
                    <a:pt x="518432" y="1236061"/>
                    <a:pt x="518250" y="1235582"/>
                    <a:pt x="518032" y="1234863"/>
                  </a:cubicBezTo>
                  <a:cubicBezTo>
                    <a:pt x="500338" y="1248541"/>
                    <a:pt x="482918" y="1262574"/>
                    <a:pt x="466046" y="1277315"/>
                  </a:cubicBezTo>
                  <a:cubicBezTo>
                    <a:pt x="420302" y="1317256"/>
                    <a:pt x="377281" y="1359890"/>
                    <a:pt x="333346" y="1401587"/>
                  </a:cubicBezTo>
                  <a:cubicBezTo>
                    <a:pt x="318580" y="1415651"/>
                    <a:pt x="307887" y="1433334"/>
                    <a:pt x="295020" y="1449030"/>
                  </a:cubicBezTo>
                  <a:cubicBezTo>
                    <a:pt x="286442" y="1459495"/>
                    <a:pt x="278375" y="1470426"/>
                    <a:pt x="267879" y="1479137"/>
                  </a:cubicBezTo>
                  <a:cubicBezTo>
                    <a:pt x="263556" y="1482676"/>
                    <a:pt x="258960" y="1485859"/>
                    <a:pt x="252355" y="1485233"/>
                  </a:cubicBezTo>
                  <a:cubicBezTo>
                    <a:pt x="249776" y="1484957"/>
                    <a:pt x="246813" y="1484329"/>
                    <a:pt x="245464" y="1481225"/>
                  </a:cubicBezTo>
                  <a:cubicBezTo>
                    <a:pt x="244224" y="1478118"/>
                    <a:pt x="246312" y="1476593"/>
                    <a:pt x="248199" y="1475198"/>
                  </a:cubicBezTo>
                  <a:cubicBezTo>
                    <a:pt x="248694" y="1474817"/>
                    <a:pt x="249170" y="1474317"/>
                    <a:pt x="249719" y="1474298"/>
                  </a:cubicBezTo>
                  <a:cubicBezTo>
                    <a:pt x="260039" y="1473224"/>
                    <a:pt x="261077" y="1463982"/>
                    <a:pt x="265022" y="1457187"/>
                  </a:cubicBezTo>
                  <a:cubicBezTo>
                    <a:pt x="266250" y="1455086"/>
                    <a:pt x="266052" y="1453033"/>
                    <a:pt x="264042" y="1450679"/>
                  </a:cubicBezTo>
                  <a:cubicBezTo>
                    <a:pt x="260427" y="1446440"/>
                    <a:pt x="262222" y="1444441"/>
                    <a:pt x="265994" y="1443103"/>
                  </a:cubicBezTo>
                  <a:cubicBezTo>
                    <a:pt x="269764" y="1441764"/>
                    <a:pt x="273991" y="1441259"/>
                    <a:pt x="277856" y="1438342"/>
                  </a:cubicBezTo>
                  <a:cubicBezTo>
                    <a:pt x="270706" y="1436282"/>
                    <a:pt x="266347" y="1438850"/>
                    <a:pt x="262409" y="1442012"/>
                  </a:cubicBezTo>
                  <a:cubicBezTo>
                    <a:pt x="253526" y="1448973"/>
                    <a:pt x="248626" y="1458951"/>
                    <a:pt x="244092" y="1469157"/>
                  </a:cubicBezTo>
                  <a:cubicBezTo>
                    <a:pt x="243174" y="1471127"/>
                    <a:pt x="242512" y="1473329"/>
                    <a:pt x="241101" y="1474951"/>
                  </a:cubicBezTo>
                  <a:cubicBezTo>
                    <a:pt x="238498" y="1478189"/>
                    <a:pt x="235259" y="1478661"/>
                    <a:pt x="230946" y="1474930"/>
                  </a:cubicBezTo>
                  <a:cubicBezTo>
                    <a:pt x="225246" y="1470034"/>
                    <a:pt x="223544" y="1470455"/>
                    <a:pt x="222875" y="1477019"/>
                  </a:cubicBezTo>
                  <a:cubicBezTo>
                    <a:pt x="222002" y="1485891"/>
                    <a:pt x="217986" y="1492204"/>
                    <a:pt x="210022" y="1495743"/>
                  </a:cubicBezTo>
                  <a:cubicBezTo>
                    <a:pt x="208375" y="1496526"/>
                    <a:pt x="206653" y="1497553"/>
                    <a:pt x="204551" y="1496049"/>
                  </a:cubicBezTo>
                  <a:cubicBezTo>
                    <a:pt x="202304" y="1494307"/>
                    <a:pt x="203349" y="1492455"/>
                    <a:pt x="203865" y="1490741"/>
                  </a:cubicBezTo>
                  <a:cubicBezTo>
                    <a:pt x="204563" y="1488052"/>
                    <a:pt x="205482" y="1485357"/>
                    <a:pt x="206053" y="1482552"/>
                  </a:cubicBezTo>
                  <a:cubicBezTo>
                    <a:pt x="207140" y="1478033"/>
                    <a:pt x="206762" y="1473321"/>
                    <a:pt x="202817" y="1469093"/>
                  </a:cubicBezTo>
                  <a:cubicBezTo>
                    <a:pt x="199930" y="1466041"/>
                    <a:pt x="199842" y="1463985"/>
                    <a:pt x="202700" y="1461708"/>
                  </a:cubicBezTo>
                  <a:cubicBezTo>
                    <a:pt x="211895" y="1454615"/>
                    <a:pt x="217050" y="1445598"/>
                    <a:pt x="211471" y="1431976"/>
                  </a:cubicBezTo>
                  <a:cubicBezTo>
                    <a:pt x="210632" y="1430066"/>
                    <a:pt x="211001" y="1428115"/>
                    <a:pt x="213105" y="1428166"/>
                  </a:cubicBezTo>
                  <a:cubicBezTo>
                    <a:pt x="217770" y="1428372"/>
                    <a:pt x="218067" y="1425213"/>
                    <a:pt x="218896" y="1421914"/>
                  </a:cubicBezTo>
                  <a:cubicBezTo>
                    <a:pt x="227047" y="1390265"/>
                    <a:pt x="241506" y="1362401"/>
                    <a:pt x="259072" y="1336129"/>
                  </a:cubicBezTo>
                  <a:cubicBezTo>
                    <a:pt x="276455" y="1310105"/>
                    <a:pt x="296872" y="1286644"/>
                    <a:pt x="318969" y="1264095"/>
                  </a:cubicBezTo>
                  <a:cubicBezTo>
                    <a:pt x="311942" y="1265059"/>
                    <a:pt x="303391" y="1269828"/>
                    <a:pt x="295279" y="1275310"/>
                  </a:cubicBezTo>
                  <a:cubicBezTo>
                    <a:pt x="273869" y="1289962"/>
                    <a:pt x="257374" y="1309414"/>
                    <a:pt x="240496" y="1328516"/>
                  </a:cubicBezTo>
                  <a:cubicBezTo>
                    <a:pt x="228711" y="1341875"/>
                    <a:pt x="217311" y="1355584"/>
                    <a:pt x="203608" y="1367190"/>
                  </a:cubicBezTo>
                  <a:cubicBezTo>
                    <a:pt x="202034" y="1368454"/>
                    <a:pt x="201062" y="1370061"/>
                    <a:pt x="200363" y="1372023"/>
                  </a:cubicBezTo>
                  <a:cubicBezTo>
                    <a:pt x="199739" y="1373740"/>
                    <a:pt x="198657" y="1375352"/>
                    <a:pt x="196243" y="1374706"/>
                  </a:cubicBezTo>
                  <a:cubicBezTo>
                    <a:pt x="193811" y="1373940"/>
                    <a:pt x="193265" y="1371778"/>
                    <a:pt x="192975" y="1369850"/>
                  </a:cubicBezTo>
                  <a:cubicBezTo>
                    <a:pt x="192218" y="1362606"/>
                    <a:pt x="193106" y="1356035"/>
                    <a:pt x="196298" y="1350114"/>
                  </a:cubicBezTo>
                  <a:cubicBezTo>
                    <a:pt x="202463" y="1338277"/>
                    <a:pt x="211643" y="1328882"/>
                    <a:pt x="220823" y="1319488"/>
                  </a:cubicBezTo>
                  <a:cubicBezTo>
                    <a:pt x="233558" y="1306582"/>
                    <a:pt x="245032" y="1292629"/>
                    <a:pt x="254952" y="1277152"/>
                  </a:cubicBezTo>
                  <a:cubicBezTo>
                    <a:pt x="247275" y="1284800"/>
                    <a:pt x="239616" y="1292569"/>
                    <a:pt x="231829" y="1300220"/>
                  </a:cubicBezTo>
                  <a:cubicBezTo>
                    <a:pt x="225966" y="1305990"/>
                    <a:pt x="219847" y="1311525"/>
                    <a:pt x="213856" y="1317178"/>
                  </a:cubicBezTo>
                  <a:cubicBezTo>
                    <a:pt x="212408" y="1318560"/>
                    <a:pt x="210869" y="1320065"/>
                    <a:pt x="208292" y="1318335"/>
                  </a:cubicBezTo>
                  <a:cubicBezTo>
                    <a:pt x="205971" y="1316838"/>
                    <a:pt x="205956" y="1314537"/>
                    <a:pt x="206069" y="1312353"/>
                  </a:cubicBezTo>
                  <a:cubicBezTo>
                    <a:pt x="206429" y="1303739"/>
                    <a:pt x="210008" y="1296714"/>
                    <a:pt x="214792" y="1290375"/>
                  </a:cubicBezTo>
                  <a:cubicBezTo>
                    <a:pt x="220603" y="1282791"/>
                    <a:pt x="226798" y="1275556"/>
                    <a:pt x="233212" y="1268314"/>
                  </a:cubicBezTo>
                  <a:cubicBezTo>
                    <a:pt x="225488" y="1270512"/>
                    <a:pt x="217764" y="1272711"/>
                    <a:pt x="209985" y="1274547"/>
                  </a:cubicBezTo>
                  <a:cubicBezTo>
                    <a:pt x="211507" y="1260444"/>
                    <a:pt x="219543" y="1257387"/>
                    <a:pt x="226792" y="1254963"/>
                  </a:cubicBezTo>
                  <a:cubicBezTo>
                    <a:pt x="236584" y="1251847"/>
                    <a:pt x="245829" y="1248023"/>
                    <a:pt x="254893" y="1243720"/>
                  </a:cubicBezTo>
                  <a:cubicBezTo>
                    <a:pt x="258356" y="1239606"/>
                    <a:pt x="261838" y="1235612"/>
                    <a:pt x="265174" y="1231381"/>
                  </a:cubicBezTo>
                  <a:cubicBezTo>
                    <a:pt x="268603" y="1227026"/>
                    <a:pt x="271810" y="1222678"/>
                    <a:pt x="274983" y="1218089"/>
                  </a:cubicBezTo>
                  <a:cubicBezTo>
                    <a:pt x="277238" y="1214743"/>
                    <a:pt x="280114" y="1211861"/>
                    <a:pt x="276097" y="1206423"/>
                  </a:cubicBezTo>
                  <a:cubicBezTo>
                    <a:pt x="274290" y="1203940"/>
                    <a:pt x="281556" y="1189886"/>
                    <a:pt x="284393" y="1188942"/>
                  </a:cubicBezTo>
                  <a:cubicBezTo>
                    <a:pt x="284814" y="1188807"/>
                    <a:pt x="285235" y="1188671"/>
                    <a:pt x="285564" y="1188660"/>
                  </a:cubicBezTo>
                  <a:cubicBezTo>
                    <a:pt x="292004" y="1188929"/>
                    <a:pt x="292815" y="1184782"/>
                    <a:pt x="292146" y="1179596"/>
                  </a:cubicBezTo>
                  <a:cubicBezTo>
                    <a:pt x="291495" y="1174530"/>
                    <a:pt x="289455" y="1168299"/>
                    <a:pt x="298508" y="1170539"/>
                  </a:cubicBezTo>
                  <a:cubicBezTo>
                    <a:pt x="299532" y="1170747"/>
                    <a:pt x="299644" y="1170016"/>
                    <a:pt x="299955" y="1169157"/>
                  </a:cubicBezTo>
                  <a:cubicBezTo>
                    <a:pt x="306154" y="1147265"/>
                    <a:pt x="319572" y="1130097"/>
                    <a:pt x="332770" y="1112935"/>
                  </a:cubicBezTo>
                  <a:cubicBezTo>
                    <a:pt x="333521" y="1112062"/>
                    <a:pt x="334273" y="1111189"/>
                    <a:pt x="335024" y="1110316"/>
                  </a:cubicBezTo>
                  <a:cubicBezTo>
                    <a:pt x="319191" y="1115089"/>
                    <a:pt x="265666" y="1122341"/>
                    <a:pt x="249476" y="1121069"/>
                  </a:cubicBezTo>
                  <a:cubicBezTo>
                    <a:pt x="235080" y="1119979"/>
                    <a:pt x="159000" y="1148948"/>
                    <a:pt x="144761" y="1165054"/>
                  </a:cubicBezTo>
                  <a:cubicBezTo>
                    <a:pt x="140625" y="1152958"/>
                    <a:pt x="144841" y="1147971"/>
                    <a:pt x="147959" y="1142293"/>
                  </a:cubicBezTo>
                  <a:cubicBezTo>
                    <a:pt x="152380" y="1134270"/>
                    <a:pt x="152425" y="1128696"/>
                    <a:pt x="140945" y="1122784"/>
                  </a:cubicBezTo>
                  <a:cubicBezTo>
                    <a:pt x="108074" y="1105962"/>
                    <a:pt x="108313" y="1105348"/>
                    <a:pt x="132995" y="1080169"/>
                  </a:cubicBezTo>
                  <a:cubicBezTo>
                    <a:pt x="134149" y="1079040"/>
                    <a:pt x="132965" y="1075567"/>
                    <a:pt x="132932" y="1073145"/>
                  </a:cubicBezTo>
                  <a:cubicBezTo>
                    <a:pt x="125033" y="1069777"/>
                    <a:pt x="117774" y="1079470"/>
                    <a:pt x="107471" y="1069641"/>
                  </a:cubicBezTo>
                  <a:cubicBezTo>
                    <a:pt x="138659" y="1023892"/>
                    <a:pt x="189934" y="979646"/>
                    <a:pt x="237170" y="944501"/>
                  </a:cubicBezTo>
                  <a:cubicBezTo>
                    <a:pt x="193257" y="934956"/>
                    <a:pt x="173695" y="974378"/>
                    <a:pt x="141885" y="970482"/>
                  </a:cubicBezTo>
                  <a:cubicBezTo>
                    <a:pt x="124594" y="958951"/>
                    <a:pt x="167767" y="937873"/>
                    <a:pt x="122894" y="933690"/>
                  </a:cubicBezTo>
                  <a:cubicBezTo>
                    <a:pt x="140401" y="922440"/>
                    <a:pt x="153005" y="911599"/>
                    <a:pt x="164349" y="898983"/>
                  </a:cubicBezTo>
                  <a:cubicBezTo>
                    <a:pt x="184453" y="876379"/>
                    <a:pt x="186889" y="861761"/>
                    <a:pt x="171729" y="832835"/>
                  </a:cubicBezTo>
                  <a:cubicBezTo>
                    <a:pt x="161695" y="813791"/>
                    <a:pt x="148713" y="796420"/>
                    <a:pt x="154363" y="773093"/>
                  </a:cubicBezTo>
                  <a:cubicBezTo>
                    <a:pt x="158248" y="757093"/>
                    <a:pt x="154275" y="746809"/>
                    <a:pt x="131631" y="754718"/>
                  </a:cubicBezTo>
                  <a:cubicBezTo>
                    <a:pt x="107194" y="763172"/>
                    <a:pt x="95396" y="749276"/>
                    <a:pt x="97724" y="721457"/>
                  </a:cubicBezTo>
                  <a:cubicBezTo>
                    <a:pt x="99233" y="703599"/>
                    <a:pt x="94009" y="698202"/>
                    <a:pt x="76752" y="700842"/>
                  </a:cubicBezTo>
                  <a:cubicBezTo>
                    <a:pt x="57665" y="703786"/>
                    <a:pt x="40962" y="715978"/>
                    <a:pt x="16087" y="711242"/>
                  </a:cubicBezTo>
                  <a:cubicBezTo>
                    <a:pt x="30443" y="678294"/>
                    <a:pt x="72877" y="686073"/>
                    <a:pt x="90653" y="654584"/>
                  </a:cubicBezTo>
                  <a:cubicBezTo>
                    <a:pt x="63957" y="655362"/>
                    <a:pt x="43557" y="656170"/>
                    <a:pt x="24812" y="663584"/>
                  </a:cubicBezTo>
                  <a:cubicBezTo>
                    <a:pt x="16994" y="666634"/>
                    <a:pt x="8410" y="669708"/>
                    <a:pt x="2404" y="660583"/>
                  </a:cubicBezTo>
                  <a:cubicBezTo>
                    <a:pt x="-4770" y="649559"/>
                    <a:pt x="5794" y="644964"/>
                    <a:pt x="12183" y="642689"/>
                  </a:cubicBezTo>
                  <a:cubicBezTo>
                    <a:pt x="30212" y="636389"/>
                    <a:pt x="42692" y="622523"/>
                    <a:pt x="56815" y="611508"/>
                  </a:cubicBezTo>
                  <a:cubicBezTo>
                    <a:pt x="87715" y="587331"/>
                    <a:pt x="122599" y="566896"/>
                    <a:pt x="146002" y="528070"/>
                  </a:cubicBezTo>
                  <a:cubicBezTo>
                    <a:pt x="110894" y="538943"/>
                    <a:pt x="86947" y="562402"/>
                    <a:pt x="53605" y="568128"/>
                  </a:cubicBezTo>
                  <a:cubicBezTo>
                    <a:pt x="77936" y="532542"/>
                    <a:pt x="112422" y="508728"/>
                    <a:pt x="144533" y="482331"/>
                  </a:cubicBezTo>
                  <a:cubicBezTo>
                    <a:pt x="153674" y="474875"/>
                    <a:pt x="163378" y="469703"/>
                    <a:pt x="163364" y="454197"/>
                  </a:cubicBezTo>
                  <a:cubicBezTo>
                    <a:pt x="163373" y="424156"/>
                    <a:pt x="172924" y="398880"/>
                    <a:pt x="199601" y="384777"/>
                  </a:cubicBezTo>
                  <a:cubicBezTo>
                    <a:pt x="199803" y="384650"/>
                    <a:pt x="197595" y="380242"/>
                    <a:pt x="196137" y="377142"/>
                  </a:cubicBezTo>
                  <a:cubicBezTo>
                    <a:pt x="178537" y="376765"/>
                    <a:pt x="167478" y="394944"/>
                    <a:pt x="144214" y="389913"/>
                  </a:cubicBezTo>
                  <a:cubicBezTo>
                    <a:pt x="161905" y="365211"/>
                    <a:pt x="176556" y="343034"/>
                    <a:pt x="205134" y="330564"/>
                  </a:cubicBezTo>
                  <a:cubicBezTo>
                    <a:pt x="228018" y="320587"/>
                    <a:pt x="257209" y="314396"/>
                    <a:pt x="270335" y="284275"/>
                  </a:cubicBezTo>
                  <a:cubicBezTo>
                    <a:pt x="249047" y="279178"/>
                    <a:pt x="234875" y="286923"/>
                    <a:pt x="220394" y="292619"/>
                  </a:cubicBezTo>
                  <a:cubicBezTo>
                    <a:pt x="198098" y="301365"/>
                    <a:pt x="176403" y="311180"/>
                    <a:pt x="154123" y="320046"/>
                  </a:cubicBezTo>
                  <a:cubicBezTo>
                    <a:pt x="145684" y="323359"/>
                    <a:pt x="136258" y="325978"/>
                    <a:pt x="128340" y="311465"/>
                  </a:cubicBezTo>
                  <a:cubicBezTo>
                    <a:pt x="157619" y="307330"/>
                    <a:pt x="172542" y="286962"/>
                    <a:pt x="188414" y="267772"/>
                  </a:cubicBezTo>
                  <a:cubicBezTo>
                    <a:pt x="197377" y="256931"/>
                    <a:pt x="203838" y="242662"/>
                    <a:pt x="223517" y="247329"/>
                  </a:cubicBezTo>
                  <a:cubicBezTo>
                    <a:pt x="233924" y="249765"/>
                    <a:pt x="239113" y="241717"/>
                    <a:pt x="236566" y="232111"/>
                  </a:cubicBezTo>
                  <a:cubicBezTo>
                    <a:pt x="227725" y="198248"/>
                    <a:pt x="249095" y="185536"/>
                    <a:pt x="272158" y="178219"/>
                  </a:cubicBezTo>
                  <a:cubicBezTo>
                    <a:pt x="315740" y="164274"/>
                    <a:pt x="349248" y="133952"/>
                    <a:pt x="391098" y="116554"/>
                  </a:cubicBezTo>
                  <a:cubicBezTo>
                    <a:pt x="431811" y="99677"/>
                    <a:pt x="744020" y="17213"/>
                    <a:pt x="824736" y="7349"/>
                  </a:cubicBezTo>
                  <a:cubicBezTo>
                    <a:pt x="855607" y="3576"/>
                    <a:pt x="886157" y="1334"/>
                    <a:pt x="916305" y="445"/>
                  </a:cubicBezTo>
                  <a:close/>
                </a:path>
              </a:pathLst>
            </a:custGeom>
            <a:solidFill>
              <a:srgbClr val="FF866F"/>
            </a:solidFill>
          </p:spPr>
          <p:txBody>
            <a:bodyPr vert="horz" wrap="none" lIns="91440" tIns="45720" rIns="91440" bIns="45720" rtlCol="0" anchor="ctr">
              <a:noAutofit/>
            </a:bodyPr>
            <a:lstStyle>
              <a:lvl1pPr marL="228600" indent="-22860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kumimoji="1" sz="28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en-US" altLang="ja-JP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iral"/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8205A8FC-6CF2-C5D2-F4A1-E4B80407E1EA}"/>
                </a:ext>
              </a:extLst>
            </p:cNvPr>
            <p:cNvSpPr/>
            <p:nvPr/>
          </p:nvSpPr>
          <p:spPr>
            <a:xfrm>
              <a:off x="4664968" y="3412068"/>
              <a:ext cx="2734041" cy="7377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CDFDD751-23F0-E651-1E70-BB1B62CCF879}"/>
                </a:ext>
              </a:extLst>
            </p:cNvPr>
            <p:cNvSpPr/>
            <p:nvPr/>
          </p:nvSpPr>
          <p:spPr>
            <a:xfrm>
              <a:off x="4664968" y="3412068"/>
              <a:ext cx="2734041" cy="7377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ECF7E43B-F074-6786-54C6-DBBCF30526A4}"/>
                </a:ext>
              </a:extLst>
            </p:cNvPr>
            <p:cNvSpPr/>
            <p:nvPr/>
          </p:nvSpPr>
          <p:spPr>
            <a:xfrm>
              <a:off x="4904164" y="3476086"/>
              <a:ext cx="2237417" cy="609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396000" rtlCol="0" anchor="ctr"/>
            <a:lstStyle/>
            <a:p>
              <a:pPr algn="ctr"/>
              <a:r>
                <a:rPr kumimoji="1" lang="en-US" altLang="ja-JP" sz="5400" dirty="0" err="1">
                  <a:solidFill>
                    <a:schemeClr val="tx1"/>
                  </a:solidFill>
                  <a:latin typeface="Cochocib Script Latin Pro" panose="02000503000000020003" pitchFamily="2" charset="0"/>
                  <a:cs typeface="Sabon Next LT" panose="020B0502040204020203" pitchFamily="2" charset="0"/>
                </a:rPr>
                <a:t>Mcrowe</a:t>
              </a:r>
              <a:endParaRPr kumimoji="1" lang="ja-JP" altLang="en-US" sz="5400" dirty="0">
                <a:solidFill>
                  <a:schemeClr val="tx1"/>
                </a:solidFill>
                <a:latin typeface="Cochocib Script Latin Pro" panose="02000503000000020003" pitchFamily="2" charset="0"/>
                <a:cs typeface="Sabon Next LT" panose="020B05020402040202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4047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184FD1F-58BF-47FD-904F-D91327C6F8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60150" y="6596850"/>
            <a:ext cx="2228850" cy="200361"/>
          </a:xfrm>
        </p:spPr>
        <p:txBody>
          <a:bodyPr/>
          <a:lstStyle/>
          <a:p>
            <a:fld id="{543A0986-838B-4D2A-A95C-8CB1738263FE}" type="slidenum">
              <a:rPr lang="ja-JP" altLang="en-US" smtClean="0"/>
              <a:pPr/>
              <a:t>4</a:t>
            </a:fld>
            <a:endParaRPr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AFC6BA5-122E-4F0F-BBE8-F10DE455CF71}"/>
              </a:ext>
            </a:extLst>
          </p:cNvPr>
          <p:cNvSpPr txBox="1"/>
          <p:nvPr/>
        </p:nvSpPr>
        <p:spPr>
          <a:xfrm>
            <a:off x="635000" y="3150458"/>
            <a:ext cx="4927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en-US" altLang="ja-JP" sz="2800" b="1" i="1" dirty="0"/>
              <a:t>End</a:t>
            </a:r>
            <a:endParaRPr kumimoji="1" lang="ja-JP" altLang="en-US" sz="2800" b="1" i="1" dirty="0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B685D74B-3F8F-9C43-8D53-E90ACB853EAF}"/>
              </a:ext>
            </a:extLst>
          </p:cNvPr>
          <p:cNvGrpSpPr/>
          <p:nvPr/>
        </p:nvGrpSpPr>
        <p:grpSpPr>
          <a:xfrm>
            <a:off x="7185248" y="5919789"/>
            <a:ext cx="2259538" cy="677563"/>
            <a:chOff x="4664968" y="3412068"/>
            <a:chExt cx="2734041" cy="819851"/>
          </a:xfrm>
        </p:grpSpPr>
        <p:sp>
          <p:nvSpPr>
            <p:cNvPr id="11" name="図プレースホルダー 31">
              <a:extLst>
                <a:ext uri="{FF2B5EF4-FFF2-40B4-BE49-F238E27FC236}">
                  <a16:creationId xmlns:a16="http://schemas.microsoft.com/office/drawing/2014/main" id="{8210296F-BE74-0F21-1690-D6B1CB5F9332}"/>
                </a:ext>
              </a:extLst>
            </p:cNvPr>
            <p:cNvSpPr txBox="1">
              <a:spLocks/>
            </p:cNvSpPr>
            <p:nvPr/>
          </p:nvSpPr>
          <p:spPr>
            <a:xfrm rot="21214404">
              <a:off x="4712083" y="3863394"/>
              <a:ext cx="2639811" cy="368525"/>
            </a:xfrm>
            <a:custGeom>
              <a:avLst/>
              <a:gdLst>
                <a:gd name="connsiteX0" fmla="*/ 520698 w 2053231"/>
                <a:gd name="connsiteY0" fmla="*/ 1336286 h 1662194"/>
                <a:gd name="connsiteX1" fmla="*/ 450255 w 2053231"/>
                <a:gd name="connsiteY1" fmla="*/ 1401286 h 1662194"/>
                <a:gd name="connsiteX2" fmla="*/ 522124 w 2053231"/>
                <a:gd name="connsiteY2" fmla="*/ 1337692 h 1662194"/>
                <a:gd name="connsiteX3" fmla="*/ 520698 w 2053231"/>
                <a:gd name="connsiteY3" fmla="*/ 1336286 h 1662194"/>
                <a:gd name="connsiteX4" fmla="*/ 356022 w 2053231"/>
                <a:gd name="connsiteY4" fmla="*/ 1224326 h 1662194"/>
                <a:gd name="connsiteX5" fmla="*/ 348499 w 2053231"/>
                <a:gd name="connsiteY5" fmla="*/ 1227123 h 1662194"/>
                <a:gd name="connsiteX6" fmla="*/ 342726 w 2053231"/>
                <a:gd name="connsiteY6" fmla="*/ 1233496 h 1662194"/>
                <a:gd name="connsiteX7" fmla="*/ 344041 w 2053231"/>
                <a:gd name="connsiteY7" fmla="*/ 1234905 h 1662194"/>
                <a:gd name="connsiteX8" fmla="*/ 356022 w 2053231"/>
                <a:gd name="connsiteY8" fmla="*/ 1224326 h 1662194"/>
                <a:gd name="connsiteX9" fmla="*/ 2051486 w 2053231"/>
                <a:gd name="connsiteY9" fmla="*/ 693085 h 1662194"/>
                <a:gd name="connsiteX10" fmla="*/ 2052521 w 2053231"/>
                <a:gd name="connsiteY10" fmla="*/ 699027 h 1662194"/>
                <a:gd name="connsiteX11" fmla="*/ 2053231 w 2053231"/>
                <a:gd name="connsiteY11" fmla="*/ 704209 h 1662194"/>
                <a:gd name="connsiteX12" fmla="*/ 2052578 w 2053231"/>
                <a:gd name="connsiteY12" fmla="*/ 703324 h 1662194"/>
                <a:gd name="connsiteX13" fmla="*/ 2051150 w 2053231"/>
                <a:gd name="connsiteY13" fmla="*/ 698083 h 1662194"/>
                <a:gd name="connsiteX14" fmla="*/ 2047071 w 2053231"/>
                <a:gd name="connsiteY14" fmla="*/ 666050 h 1662194"/>
                <a:gd name="connsiteX15" fmla="*/ 2051782 w 2053231"/>
                <a:gd name="connsiteY15" fmla="*/ 688658 h 1662194"/>
                <a:gd name="connsiteX16" fmla="*/ 2051486 w 2053231"/>
                <a:gd name="connsiteY16" fmla="*/ 693085 h 1662194"/>
                <a:gd name="connsiteX17" fmla="*/ 2050633 w 2053231"/>
                <a:gd name="connsiteY17" fmla="*/ 688201 h 1662194"/>
                <a:gd name="connsiteX18" fmla="*/ 2047896 w 2053231"/>
                <a:gd name="connsiteY18" fmla="*/ 673632 h 1662194"/>
                <a:gd name="connsiteX19" fmla="*/ 2046450 w 2053231"/>
                <a:gd name="connsiteY19" fmla="*/ 666352 h 1662194"/>
                <a:gd name="connsiteX20" fmla="*/ 916305 w 2053231"/>
                <a:gd name="connsiteY20" fmla="*/ 445 h 1662194"/>
                <a:gd name="connsiteX21" fmla="*/ 1732589 w 2053231"/>
                <a:gd name="connsiteY21" fmla="*/ 282783 h 1662194"/>
                <a:gd name="connsiteX22" fmla="*/ 1782474 w 2053231"/>
                <a:gd name="connsiteY22" fmla="*/ 324713 h 1662194"/>
                <a:gd name="connsiteX23" fmla="*/ 1825119 w 2053231"/>
                <a:gd name="connsiteY23" fmla="*/ 362527 h 1662194"/>
                <a:gd name="connsiteX24" fmla="*/ 1807900 w 2053231"/>
                <a:gd name="connsiteY24" fmla="*/ 376431 h 1662194"/>
                <a:gd name="connsiteX25" fmla="*/ 1839516 w 2053231"/>
                <a:gd name="connsiteY25" fmla="*/ 412799 h 1662194"/>
                <a:gd name="connsiteX26" fmla="*/ 1939352 w 2053231"/>
                <a:gd name="connsiteY26" fmla="*/ 525003 h 1662194"/>
                <a:gd name="connsiteX27" fmla="*/ 1979384 w 2053231"/>
                <a:gd name="connsiteY27" fmla="*/ 549095 h 1662194"/>
                <a:gd name="connsiteX28" fmla="*/ 2032970 w 2053231"/>
                <a:gd name="connsiteY28" fmla="*/ 611252 h 1662194"/>
                <a:gd name="connsiteX29" fmla="*/ 2044637 w 2053231"/>
                <a:gd name="connsiteY29" fmla="*/ 657225 h 1662194"/>
                <a:gd name="connsiteX30" fmla="*/ 2046450 w 2053231"/>
                <a:gd name="connsiteY30" fmla="*/ 666352 h 1662194"/>
                <a:gd name="connsiteX31" fmla="*/ 2043509 w 2053231"/>
                <a:gd name="connsiteY31" fmla="*/ 667781 h 1662194"/>
                <a:gd name="connsiteX32" fmla="*/ 2042196 w 2053231"/>
                <a:gd name="connsiteY32" fmla="*/ 662709 h 1662194"/>
                <a:gd name="connsiteX33" fmla="*/ 2035244 w 2053231"/>
                <a:gd name="connsiteY33" fmla="*/ 644730 h 1662194"/>
                <a:gd name="connsiteX34" fmla="*/ 2031373 w 2053231"/>
                <a:gd name="connsiteY34" fmla="*/ 663758 h 1662194"/>
                <a:gd name="connsiteX35" fmla="*/ 2036702 w 2053231"/>
                <a:gd name="connsiteY35" fmla="*/ 672471 h 1662194"/>
                <a:gd name="connsiteX36" fmla="*/ 2040989 w 2053231"/>
                <a:gd name="connsiteY36" fmla="*/ 669007 h 1662194"/>
                <a:gd name="connsiteX37" fmla="*/ 2043509 w 2053231"/>
                <a:gd name="connsiteY37" fmla="*/ 667781 h 1662194"/>
                <a:gd name="connsiteX38" fmla="*/ 2045314 w 2053231"/>
                <a:gd name="connsiteY38" fmla="*/ 674752 h 1662194"/>
                <a:gd name="connsiteX39" fmla="*/ 2050827 w 2053231"/>
                <a:gd name="connsiteY39" fmla="*/ 696895 h 1662194"/>
                <a:gd name="connsiteX40" fmla="*/ 2051150 w 2053231"/>
                <a:gd name="connsiteY40" fmla="*/ 698083 h 1662194"/>
                <a:gd name="connsiteX41" fmla="*/ 2050479 w 2053231"/>
                <a:gd name="connsiteY41" fmla="*/ 708103 h 1662194"/>
                <a:gd name="connsiteX42" fmla="*/ 2021667 w 2053231"/>
                <a:gd name="connsiteY42" fmla="*/ 768748 h 1662194"/>
                <a:gd name="connsiteX43" fmla="*/ 2001026 w 2053231"/>
                <a:gd name="connsiteY43" fmla="*/ 807600 h 1662194"/>
                <a:gd name="connsiteX44" fmla="*/ 2003043 w 2053231"/>
                <a:gd name="connsiteY44" fmla="*/ 841573 h 1662194"/>
                <a:gd name="connsiteX45" fmla="*/ 1954455 w 2053231"/>
                <a:gd name="connsiteY45" fmla="*/ 863318 h 1662194"/>
                <a:gd name="connsiteX46" fmla="*/ 2013756 w 2053231"/>
                <a:gd name="connsiteY46" fmla="*/ 933398 h 1662194"/>
                <a:gd name="connsiteX47" fmla="*/ 2020814 w 2053231"/>
                <a:gd name="connsiteY47" fmla="*/ 948060 h 1662194"/>
                <a:gd name="connsiteX48" fmla="*/ 1999694 w 2053231"/>
                <a:gd name="connsiteY48" fmla="*/ 1002071 h 1662194"/>
                <a:gd name="connsiteX49" fmla="*/ 1996260 w 2053231"/>
                <a:gd name="connsiteY49" fmla="*/ 1010788 h 1662194"/>
                <a:gd name="connsiteX50" fmla="*/ 1988056 w 2053231"/>
                <a:gd name="connsiteY50" fmla="*/ 1028144 h 1662194"/>
                <a:gd name="connsiteX51" fmla="*/ 1957824 w 2053231"/>
                <a:gd name="connsiteY51" fmla="*/ 1033281 h 1662194"/>
                <a:gd name="connsiteX52" fmla="*/ 1975645 w 2053231"/>
                <a:gd name="connsiteY52" fmla="*/ 1044674 h 1662194"/>
                <a:gd name="connsiteX53" fmla="*/ 2012817 w 2053231"/>
                <a:gd name="connsiteY53" fmla="*/ 1084246 h 1662194"/>
                <a:gd name="connsiteX54" fmla="*/ 1998013 w 2053231"/>
                <a:gd name="connsiteY54" fmla="*/ 1123751 h 1662194"/>
                <a:gd name="connsiteX55" fmla="*/ 1992789 w 2053231"/>
                <a:gd name="connsiteY55" fmla="*/ 1130104 h 1662194"/>
                <a:gd name="connsiteX56" fmla="*/ 2002236 w 2053231"/>
                <a:gd name="connsiteY56" fmla="*/ 1137903 h 1662194"/>
                <a:gd name="connsiteX57" fmla="*/ 2023435 w 2053231"/>
                <a:gd name="connsiteY57" fmla="*/ 1165899 h 1662194"/>
                <a:gd name="connsiteX58" fmla="*/ 2035208 w 2053231"/>
                <a:gd name="connsiteY58" fmla="*/ 1185490 h 1662194"/>
                <a:gd name="connsiteX59" fmla="*/ 2046850 w 2053231"/>
                <a:gd name="connsiteY59" fmla="*/ 1193215 h 1662194"/>
                <a:gd name="connsiteX60" fmla="*/ 2050187 w 2053231"/>
                <a:gd name="connsiteY60" fmla="*/ 1200006 h 1662194"/>
                <a:gd name="connsiteX61" fmla="*/ 2049991 w 2053231"/>
                <a:gd name="connsiteY61" fmla="*/ 1233932 h 1662194"/>
                <a:gd name="connsiteX62" fmla="*/ 2048331 w 2053231"/>
                <a:gd name="connsiteY62" fmla="*/ 1242710 h 1662194"/>
                <a:gd name="connsiteX63" fmla="*/ 2029492 w 2053231"/>
                <a:gd name="connsiteY63" fmla="*/ 1275930 h 1662194"/>
                <a:gd name="connsiteX64" fmla="*/ 2015196 w 2053231"/>
                <a:gd name="connsiteY64" fmla="*/ 1329833 h 1662194"/>
                <a:gd name="connsiteX65" fmla="*/ 2015859 w 2053231"/>
                <a:gd name="connsiteY65" fmla="*/ 1364335 h 1662194"/>
                <a:gd name="connsiteX66" fmla="*/ 2015170 w 2053231"/>
                <a:gd name="connsiteY66" fmla="*/ 1372232 h 1662194"/>
                <a:gd name="connsiteX67" fmla="*/ 2019257 w 2053231"/>
                <a:gd name="connsiteY67" fmla="*/ 1403832 h 1662194"/>
                <a:gd name="connsiteX68" fmla="*/ 2015624 w 2053231"/>
                <a:gd name="connsiteY68" fmla="*/ 1411223 h 1662194"/>
                <a:gd name="connsiteX69" fmla="*/ 1971985 w 2053231"/>
                <a:gd name="connsiteY69" fmla="*/ 1413782 h 1662194"/>
                <a:gd name="connsiteX70" fmla="*/ 1966206 w 2053231"/>
                <a:gd name="connsiteY70" fmla="*/ 1436993 h 1662194"/>
                <a:gd name="connsiteX71" fmla="*/ 1974002 w 2053231"/>
                <a:gd name="connsiteY71" fmla="*/ 1447754 h 1662194"/>
                <a:gd name="connsiteX72" fmla="*/ 1972546 w 2053231"/>
                <a:gd name="connsiteY72" fmla="*/ 1454950 h 1662194"/>
                <a:gd name="connsiteX73" fmla="*/ 1965671 w 2053231"/>
                <a:gd name="connsiteY73" fmla="*/ 1452516 h 1662194"/>
                <a:gd name="connsiteX74" fmla="*/ 1928933 w 2053231"/>
                <a:gd name="connsiteY74" fmla="*/ 1428314 h 1662194"/>
                <a:gd name="connsiteX75" fmla="*/ 1875468 w 2053231"/>
                <a:gd name="connsiteY75" fmla="*/ 1394863 h 1662194"/>
                <a:gd name="connsiteX76" fmla="*/ 1866020 w 2053231"/>
                <a:gd name="connsiteY76" fmla="*/ 1400268 h 1662194"/>
                <a:gd name="connsiteX77" fmla="*/ 1858896 w 2053231"/>
                <a:gd name="connsiteY77" fmla="*/ 1404990 h 1662194"/>
                <a:gd name="connsiteX78" fmla="*/ 1842400 w 2053231"/>
                <a:gd name="connsiteY78" fmla="*/ 1400216 h 1662194"/>
                <a:gd name="connsiteX79" fmla="*/ 1832282 w 2053231"/>
                <a:gd name="connsiteY79" fmla="*/ 1388684 h 1662194"/>
                <a:gd name="connsiteX80" fmla="*/ 1831925 w 2053231"/>
                <a:gd name="connsiteY80" fmla="*/ 1385578 h 1662194"/>
                <a:gd name="connsiteX81" fmla="*/ 1832843 w 2053231"/>
                <a:gd name="connsiteY81" fmla="*/ 1384401 h 1662194"/>
                <a:gd name="connsiteX82" fmla="*/ 1834049 w 2053231"/>
                <a:gd name="connsiteY82" fmla="*/ 1383903 h 1662194"/>
                <a:gd name="connsiteX83" fmla="*/ 1833405 w 2053231"/>
                <a:gd name="connsiteY83" fmla="*/ 1383680 h 1662194"/>
                <a:gd name="connsiteX84" fmla="*/ 1832843 w 2053231"/>
                <a:gd name="connsiteY84" fmla="*/ 1384401 h 1662194"/>
                <a:gd name="connsiteX85" fmla="*/ 1827631 w 2053231"/>
                <a:gd name="connsiteY85" fmla="*/ 1386555 h 1662194"/>
                <a:gd name="connsiteX86" fmla="*/ 1814508 w 2053231"/>
                <a:gd name="connsiteY86" fmla="*/ 1394492 h 1662194"/>
                <a:gd name="connsiteX87" fmla="*/ 1725537 w 2053231"/>
                <a:gd name="connsiteY87" fmla="*/ 1369261 h 1662194"/>
                <a:gd name="connsiteX88" fmla="*/ 1121393 w 2053231"/>
                <a:gd name="connsiteY88" fmla="*/ 1300561 h 1662194"/>
                <a:gd name="connsiteX89" fmla="*/ 1087231 w 2053231"/>
                <a:gd name="connsiteY89" fmla="*/ 1303770 h 1662194"/>
                <a:gd name="connsiteX90" fmla="*/ 847271 w 2053231"/>
                <a:gd name="connsiteY90" fmla="*/ 1325173 h 1662194"/>
                <a:gd name="connsiteX91" fmla="*/ 609922 w 2053231"/>
                <a:gd name="connsiteY91" fmla="*/ 1411659 h 1662194"/>
                <a:gd name="connsiteX92" fmla="*/ 481993 w 2053231"/>
                <a:gd name="connsiteY92" fmla="*/ 1527291 h 1662194"/>
                <a:gd name="connsiteX93" fmla="*/ 428986 w 2053231"/>
                <a:gd name="connsiteY93" fmla="*/ 1579832 h 1662194"/>
                <a:gd name="connsiteX94" fmla="*/ 381477 w 2053231"/>
                <a:gd name="connsiteY94" fmla="*/ 1638123 h 1662194"/>
                <a:gd name="connsiteX95" fmla="*/ 363420 w 2053231"/>
                <a:gd name="connsiteY95" fmla="*/ 1650118 h 1662194"/>
                <a:gd name="connsiteX96" fmla="*/ 357693 w 2053231"/>
                <a:gd name="connsiteY96" fmla="*/ 1650190 h 1662194"/>
                <a:gd name="connsiteX97" fmla="*/ 352667 w 2053231"/>
                <a:gd name="connsiteY97" fmla="*/ 1646846 h 1662194"/>
                <a:gd name="connsiteX98" fmla="*/ 354028 w 2053231"/>
                <a:gd name="connsiteY98" fmla="*/ 1641955 h 1662194"/>
                <a:gd name="connsiteX99" fmla="*/ 357289 w 2053231"/>
                <a:gd name="connsiteY99" fmla="*/ 1639422 h 1662194"/>
                <a:gd name="connsiteX100" fmla="*/ 371784 w 2053231"/>
                <a:gd name="connsiteY100" fmla="*/ 1623550 h 1662194"/>
                <a:gd name="connsiteX101" fmla="*/ 370883 w 2053231"/>
                <a:gd name="connsiteY101" fmla="*/ 1614616 h 1662194"/>
                <a:gd name="connsiteX102" fmla="*/ 373124 w 2053231"/>
                <a:gd name="connsiteY102" fmla="*/ 1608241 h 1662194"/>
                <a:gd name="connsiteX103" fmla="*/ 386470 w 2053231"/>
                <a:gd name="connsiteY103" fmla="*/ 1602340 h 1662194"/>
                <a:gd name="connsiteX104" fmla="*/ 355700 w 2053231"/>
                <a:gd name="connsiteY104" fmla="*/ 1625181 h 1662194"/>
                <a:gd name="connsiteX105" fmla="*/ 349826 w 2053231"/>
                <a:gd name="connsiteY105" fmla="*/ 1638219 h 1662194"/>
                <a:gd name="connsiteX106" fmla="*/ 337986 w 2053231"/>
                <a:gd name="connsiteY106" fmla="*/ 1639466 h 1662194"/>
                <a:gd name="connsiteX107" fmla="*/ 330482 w 2053231"/>
                <a:gd name="connsiteY107" fmla="*/ 1641657 h 1662194"/>
                <a:gd name="connsiteX108" fmla="*/ 317482 w 2053231"/>
                <a:gd name="connsiteY108" fmla="*/ 1660871 h 1662194"/>
                <a:gd name="connsiteX109" fmla="*/ 314646 w 2053231"/>
                <a:gd name="connsiteY109" fmla="*/ 1662102 h 1662194"/>
                <a:gd name="connsiteX110" fmla="*/ 311554 w 2053231"/>
                <a:gd name="connsiteY110" fmla="*/ 1661070 h 1662194"/>
                <a:gd name="connsiteX111" fmla="*/ 311545 w 2053231"/>
                <a:gd name="connsiteY111" fmla="*/ 1655134 h 1662194"/>
                <a:gd name="connsiteX112" fmla="*/ 314614 w 2053231"/>
                <a:gd name="connsiteY112" fmla="*/ 1645462 h 1662194"/>
                <a:gd name="connsiteX113" fmla="*/ 313142 w 2053231"/>
                <a:gd name="connsiteY113" fmla="*/ 1638607 h 1662194"/>
                <a:gd name="connsiteX114" fmla="*/ 314556 w 2053231"/>
                <a:gd name="connsiteY114" fmla="*/ 1623053 h 1662194"/>
                <a:gd name="connsiteX115" fmla="*/ 319806 w 2053231"/>
                <a:gd name="connsiteY115" fmla="*/ 1599255 h 1662194"/>
                <a:gd name="connsiteX116" fmla="*/ 323146 w 2053231"/>
                <a:gd name="connsiteY116" fmla="*/ 1592843 h 1662194"/>
                <a:gd name="connsiteX117" fmla="*/ 325583 w 2053231"/>
                <a:gd name="connsiteY117" fmla="*/ 1589975 h 1662194"/>
                <a:gd name="connsiteX118" fmla="*/ 370015 w 2053231"/>
                <a:gd name="connsiteY118" fmla="*/ 1496536 h 1662194"/>
                <a:gd name="connsiteX119" fmla="*/ 423387 w 2053231"/>
                <a:gd name="connsiteY119" fmla="*/ 1432474 h 1662194"/>
                <a:gd name="connsiteX120" fmla="*/ 424653 w 2053231"/>
                <a:gd name="connsiteY120" fmla="*/ 1429888 h 1662194"/>
                <a:gd name="connsiteX121" fmla="*/ 398488 w 2053231"/>
                <a:gd name="connsiteY121" fmla="*/ 1443730 h 1662194"/>
                <a:gd name="connsiteX122" fmla="*/ 344235 w 2053231"/>
                <a:gd name="connsiteY122" fmla="*/ 1498251 h 1662194"/>
                <a:gd name="connsiteX123" fmla="*/ 311709 w 2053231"/>
                <a:gd name="connsiteY123" fmla="*/ 1532174 h 1662194"/>
                <a:gd name="connsiteX124" fmla="*/ 307346 w 2053231"/>
                <a:gd name="connsiteY124" fmla="*/ 1538378 h 1662194"/>
                <a:gd name="connsiteX125" fmla="*/ 303885 w 2053231"/>
                <a:gd name="connsiteY125" fmla="*/ 1540312 h 1662194"/>
                <a:gd name="connsiteX126" fmla="*/ 300616 w 2053231"/>
                <a:gd name="connsiteY126" fmla="*/ 1536182 h 1662194"/>
                <a:gd name="connsiteX127" fmla="*/ 301738 w 2053231"/>
                <a:gd name="connsiteY127" fmla="*/ 1520154 h 1662194"/>
                <a:gd name="connsiteX128" fmla="*/ 325516 w 2053231"/>
                <a:gd name="connsiteY128" fmla="*/ 1487494 h 1662194"/>
                <a:gd name="connsiteX129" fmla="*/ 359878 w 2053231"/>
                <a:gd name="connsiteY129" fmla="*/ 1448180 h 1662194"/>
                <a:gd name="connsiteX130" fmla="*/ 361202 w 2053231"/>
                <a:gd name="connsiteY130" fmla="*/ 1443774 h 1662194"/>
                <a:gd name="connsiteX131" fmla="*/ 341396 w 2053231"/>
                <a:gd name="connsiteY131" fmla="*/ 1463217 h 1662194"/>
                <a:gd name="connsiteX132" fmla="*/ 321920 w 2053231"/>
                <a:gd name="connsiteY132" fmla="*/ 1481922 h 1662194"/>
                <a:gd name="connsiteX133" fmla="*/ 316026 w 2053231"/>
                <a:gd name="connsiteY133" fmla="*/ 1483817 h 1662194"/>
                <a:gd name="connsiteX134" fmla="*/ 313293 w 2053231"/>
                <a:gd name="connsiteY134" fmla="*/ 1476640 h 1662194"/>
                <a:gd name="connsiteX135" fmla="*/ 320987 w 2053231"/>
                <a:gd name="connsiteY135" fmla="*/ 1457363 h 1662194"/>
                <a:gd name="connsiteX136" fmla="*/ 366421 w 2053231"/>
                <a:gd name="connsiteY136" fmla="*/ 1404350 h 1662194"/>
                <a:gd name="connsiteX137" fmla="*/ 388676 w 2053231"/>
                <a:gd name="connsiteY137" fmla="*/ 1374043 h 1662194"/>
                <a:gd name="connsiteX138" fmla="*/ 388815 w 2053231"/>
                <a:gd name="connsiteY138" fmla="*/ 1366891 h 1662194"/>
                <a:gd name="connsiteX139" fmla="*/ 399152 w 2053231"/>
                <a:gd name="connsiteY139" fmla="*/ 1354187 h 1662194"/>
                <a:gd name="connsiteX140" fmla="*/ 406566 w 2053231"/>
                <a:gd name="connsiteY140" fmla="*/ 1351394 h 1662194"/>
                <a:gd name="connsiteX141" fmla="*/ 482069 w 2053231"/>
                <a:gd name="connsiteY141" fmla="*/ 1267205 h 1662194"/>
                <a:gd name="connsiteX142" fmla="*/ 518959 w 2053231"/>
                <a:gd name="connsiteY142" fmla="*/ 1238829 h 1662194"/>
                <a:gd name="connsiteX143" fmla="*/ 518669 w 2053231"/>
                <a:gd name="connsiteY143" fmla="*/ 1236900 h 1662194"/>
                <a:gd name="connsiteX144" fmla="*/ 518032 w 2053231"/>
                <a:gd name="connsiteY144" fmla="*/ 1234863 h 1662194"/>
                <a:gd name="connsiteX145" fmla="*/ 466046 w 2053231"/>
                <a:gd name="connsiteY145" fmla="*/ 1277315 h 1662194"/>
                <a:gd name="connsiteX146" fmla="*/ 333346 w 2053231"/>
                <a:gd name="connsiteY146" fmla="*/ 1401587 h 1662194"/>
                <a:gd name="connsiteX147" fmla="*/ 295020 w 2053231"/>
                <a:gd name="connsiteY147" fmla="*/ 1449030 h 1662194"/>
                <a:gd name="connsiteX148" fmla="*/ 267879 w 2053231"/>
                <a:gd name="connsiteY148" fmla="*/ 1479137 h 1662194"/>
                <a:gd name="connsiteX149" fmla="*/ 252355 w 2053231"/>
                <a:gd name="connsiteY149" fmla="*/ 1485233 h 1662194"/>
                <a:gd name="connsiteX150" fmla="*/ 245464 w 2053231"/>
                <a:gd name="connsiteY150" fmla="*/ 1481225 h 1662194"/>
                <a:gd name="connsiteX151" fmla="*/ 248199 w 2053231"/>
                <a:gd name="connsiteY151" fmla="*/ 1475198 h 1662194"/>
                <a:gd name="connsiteX152" fmla="*/ 249719 w 2053231"/>
                <a:gd name="connsiteY152" fmla="*/ 1474298 h 1662194"/>
                <a:gd name="connsiteX153" fmla="*/ 265022 w 2053231"/>
                <a:gd name="connsiteY153" fmla="*/ 1457187 h 1662194"/>
                <a:gd name="connsiteX154" fmla="*/ 264042 w 2053231"/>
                <a:gd name="connsiteY154" fmla="*/ 1450679 h 1662194"/>
                <a:gd name="connsiteX155" fmla="*/ 265994 w 2053231"/>
                <a:gd name="connsiteY155" fmla="*/ 1443103 h 1662194"/>
                <a:gd name="connsiteX156" fmla="*/ 277856 w 2053231"/>
                <a:gd name="connsiteY156" fmla="*/ 1438342 h 1662194"/>
                <a:gd name="connsiteX157" fmla="*/ 262409 w 2053231"/>
                <a:gd name="connsiteY157" fmla="*/ 1442012 h 1662194"/>
                <a:gd name="connsiteX158" fmla="*/ 244092 w 2053231"/>
                <a:gd name="connsiteY158" fmla="*/ 1469157 h 1662194"/>
                <a:gd name="connsiteX159" fmla="*/ 241101 w 2053231"/>
                <a:gd name="connsiteY159" fmla="*/ 1474951 h 1662194"/>
                <a:gd name="connsiteX160" fmla="*/ 230946 w 2053231"/>
                <a:gd name="connsiteY160" fmla="*/ 1474930 h 1662194"/>
                <a:gd name="connsiteX161" fmla="*/ 222875 w 2053231"/>
                <a:gd name="connsiteY161" fmla="*/ 1477019 h 1662194"/>
                <a:gd name="connsiteX162" fmla="*/ 210022 w 2053231"/>
                <a:gd name="connsiteY162" fmla="*/ 1495743 h 1662194"/>
                <a:gd name="connsiteX163" fmla="*/ 204551 w 2053231"/>
                <a:gd name="connsiteY163" fmla="*/ 1496049 h 1662194"/>
                <a:gd name="connsiteX164" fmla="*/ 203865 w 2053231"/>
                <a:gd name="connsiteY164" fmla="*/ 1490741 h 1662194"/>
                <a:gd name="connsiteX165" fmla="*/ 206053 w 2053231"/>
                <a:gd name="connsiteY165" fmla="*/ 1482552 h 1662194"/>
                <a:gd name="connsiteX166" fmla="*/ 202817 w 2053231"/>
                <a:gd name="connsiteY166" fmla="*/ 1469093 h 1662194"/>
                <a:gd name="connsiteX167" fmla="*/ 202700 w 2053231"/>
                <a:gd name="connsiteY167" fmla="*/ 1461708 h 1662194"/>
                <a:gd name="connsiteX168" fmla="*/ 211471 w 2053231"/>
                <a:gd name="connsiteY168" fmla="*/ 1431976 h 1662194"/>
                <a:gd name="connsiteX169" fmla="*/ 213105 w 2053231"/>
                <a:gd name="connsiteY169" fmla="*/ 1428166 h 1662194"/>
                <a:gd name="connsiteX170" fmla="*/ 218896 w 2053231"/>
                <a:gd name="connsiteY170" fmla="*/ 1421914 h 1662194"/>
                <a:gd name="connsiteX171" fmla="*/ 259072 w 2053231"/>
                <a:gd name="connsiteY171" fmla="*/ 1336129 h 1662194"/>
                <a:gd name="connsiteX172" fmla="*/ 318969 w 2053231"/>
                <a:gd name="connsiteY172" fmla="*/ 1264095 h 1662194"/>
                <a:gd name="connsiteX173" fmla="*/ 295279 w 2053231"/>
                <a:gd name="connsiteY173" fmla="*/ 1275310 h 1662194"/>
                <a:gd name="connsiteX174" fmla="*/ 240496 w 2053231"/>
                <a:gd name="connsiteY174" fmla="*/ 1328516 h 1662194"/>
                <a:gd name="connsiteX175" fmla="*/ 203608 w 2053231"/>
                <a:gd name="connsiteY175" fmla="*/ 1367190 h 1662194"/>
                <a:gd name="connsiteX176" fmla="*/ 200363 w 2053231"/>
                <a:gd name="connsiteY176" fmla="*/ 1372023 h 1662194"/>
                <a:gd name="connsiteX177" fmla="*/ 196243 w 2053231"/>
                <a:gd name="connsiteY177" fmla="*/ 1374706 h 1662194"/>
                <a:gd name="connsiteX178" fmla="*/ 192975 w 2053231"/>
                <a:gd name="connsiteY178" fmla="*/ 1369850 h 1662194"/>
                <a:gd name="connsiteX179" fmla="*/ 196298 w 2053231"/>
                <a:gd name="connsiteY179" fmla="*/ 1350114 h 1662194"/>
                <a:gd name="connsiteX180" fmla="*/ 220823 w 2053231"/>
                <a:gd name="connsiteY180" fmla="*/ 1319488 h 1662194"/>
                <a:gd name="connsiteX181" fmla="*/ 254952 w 2053231"/>
                <a:gd name="connsiteY181" fmla="*/ 1277152 h 1662194"/>
                <a:gd name="connsiteX182" fmla="*/ 231829 w 2053231"/>
                <a:gd name="connsiteY182" fmla="*/ 1300220 h 1662194"/>
                <a:gd name="connsiteX183" fmla="*/ 213856 w 2053231"/>
                <a:gd name="connsiteY183" fmla="*/ 1317178 h 1662194"/>
                <a:gd name="connsiteX184" fmla="*/ 208292 w 2053231"/>
                <a:gd name="connsiteY184" fmla="*/ 1318335 h 1662194"/>
                <a:gd name="connsiteX185" fmla="*/ 206069 w 2053231"/>
                <a:gd name="connsiteY185" fmla="*/ 1312353 h 1662194"/>
                <a:gd name="connsiteX186" fmla="*/ 214792 w 2053231"/>
                <a:gd name="connsiteY186" fmla="*/ 1290375 h 1662194"/>
                <a:gd name="connsiteX187" fmla="*/ 233212 w 2053231"/>
                <a:gd name="connsiteY187" fmla="*/ 1268314 h 1662194"/>
                <a:gd name="connsiteX188" fmla="*/ 209985 w 2053231"/>
                <a:gd name="connsiteY188" fmla="*/ 1274547 h 1662194"/>
                <a:gd name="connsiteX189" fmla="*/ 226792 w 2053231"/>
                <a:gd name="connsiteY189" fmla="*/ 1254963 h 1662194"/>
                <a:gd name="connsiteX190" fmla="*/ 254893 w 2053231"/>
                <a:gd name="connsiteY190" fmla="*/ 1243720 h 1662194"/>
                <a:gd name="connsiteX191" fmla="*/ 265174 w 2053231"/>
                <a:gd name="connsiteY191" fmla="*/ 1231381 h 1662194"/>
                <a:gd name="connsiteX192" fmla="*/ 274983 w 2053231"/>
                <a:gd name="connsiteY192" fmla="*/ 1218089 h 1662194"/>
                <a:gd name="connsiteX193" fmla="*/ 276097 w 2053231"/>
                <a:gd name="connsiteY193" fmla="*/ 1206423 h 1662194"/>
                <a:gd name="connsiteX194" fmla="*/ 284393 w 2053231"/>
                <a:gd name="connsiteY194" fmla="*/ 1188942 h 1662194"/>
                <a:gd name="connsiteX195" fmla="*/ 285564 w 2053231"/>
                <a:gd name="connsiteY195" fmla="*/ 1188660 h 1662194"/>
                <a:gd name="connsiteX196" fmla="*/ 292146 w 2053231"/>
                <a:gd name="connsiteY196" fmla="*/ 1179596 h 1662194"/>
                <a:gd name="connsiteX197" fmla="*/ 298508 w 2053231"/>
                <a:gd name="connsiteY197" fmla="*/ 1170539 h 1662194"/>
                <a:gd name="connsiteX198" fmla="*/ 299955 w 2053231"/>
                <a:gd name="connsiteY198" fmla="*/ 1169157 h 1662194"/>
                <a:gd name="connsiteX199" fmla="*/ 332770 w 2053231"/>
                <a:gd name="connsiteY199" fmla="*/ 1112935 h 1662194"/>
                <a:gd name="connsiteX200" fmla="*/ 335024 w 2053231"/>
                <a:gd name="connsiteY200" fmla="*/ 1110316 h 1662194"/>
                <a:gd name="connsiteX201" fmla="*/ 249476 w 2053231"/>
                <a:gd name="connsiteY201" fmla="*/ 1121069 h 1662194"/>
                <a:gd name="connsiteX202" fmla="*/ 144761 w 2053231"/>
                <a:gd name="connsiteY202" fmla="*/ 1165054 h 1662194"/>
                <a:gd name="connsiteX203" fmla="*/ 147959 w 2053231"/>
                <a:gd name="connsiteY203" fmla="*/ 1142293 h 1662194"/>
                <a:gd name="connsiteX204" fmla="*/ 140945 w 2053231"/>
                <a:gd name="connsiteY204" fmla="*/ 1122784 h 1662194"/>
                <a:gd name="connsiteX205" fmla="*/ 132995 w 2053231"/>
                <a:gd name="connsiteY205" fmla="*/ 1080169 h 1662194"/>
                <a:gd name="connsiteX206" fmla="*/ 132932 w 2053231"/>
                <a:gd name="connsiteY206" fmla="*/ 1073145 h 1662194"/>
                <a:gd name="connsiteX207" fmla="*/ 107471 w 2053231"/>
                <a:gd name="connsiteY207" fmla="*/ 1069641 h 1662194"/>
                <a:gd name="connsiteX208" fmla="*/ 237170 w 2053231"/>
                <a:gd name="connsiteY208" fmla="*/ 944501 h 1662194"/>
                <a:gd name="connsiteX209" fmla="*/ 141885 w 2053231"/>
                <a:gd name="connsiteY209" fmla="*/ 970482 h 1662194"/>
                <a:gd name="connsiteX210" fmla="*/ 122894 w 2053231"/>
                <a:gd name="connsiteY210" fmla="*/ 933690 h 1662194"/>
                <a:gd name="connsiteX211" fmla="*/ 164349 w 2053231"/>
                <a:gd name="connsiteY211" fmla="*/ 898983 h 1662194"/>
                <a:gd name="connsiteX212" fmla="*/ 171729 w 2053231"/>
                <a:gd name="connsiteY212" fmla="*/ 832835 h 1662194"/>
                <a:gd name="connsiteX213" fmla="*/ 154363 w 2053231"/>
                <a:gd name="connsiteY213" fmla="*/ 773093 h 1662194"/>
                <a:gd name="connsiteX214" fmla="*/ 131631 w 2053231"/>
                <a:gd name="connsiteY214" fmla="*/ 754718 h 1662194"/>
                <a:gd name="connsiteX215" fmla="*/ 97724 w 2053231"/>
                <a:gd name="connsiteY215" fmla="*/ 721457 h 1662194"/>
                <a:gd name="connsiteX216" fmla="*/ 76752 w 2053231"/>
                <a:gd name="connsiteY216" fmla="*/ 700842 h 1662194"/>
                <a:gd name="connsiteX217" fmla="*/ 16087 w 2053231"/>
                <a:gd name="connsiteY217" fmla="*/ 711242 h 1662194"/>
                <a:gd name="connsiteX218" fmla="*/ 90653 w 2053231"/>
                <a:gd name="connsiteY218" fmla="*/ 654584 h 1662194"/>
                <a:gd name="connsiteX219" fmla="*/ 24812 w 2053231"/>
                <a:gd name="connsiteY219" fmla="*/ 663584 h 1662194"/>
                <a:gd name="connsiteX220" fmla="*/ 2404 w 2053231"/>
                <a:gd name="connsiteY220" fmla="*/ 660583 h 1662194"/>
                <a:gd name="connsiteX221" fmla="*/ 12183 w 2053231"/>
                <a:gd name="connsiteY221" fmla="*/ 642689 h 1662194"/>
                <a:gd name="connsiteX222" fmla="*/ 56815 w 2053231"/>
                <a:gd name="connsiteY222" fmla="*/ 611508 h 1662194"/>
                <a:gd name="connsiteX223" fmla="*/ 146002 w 2053231"/>
                <a:gd name="connsiteY223" fmla="*/ 528070 h 1662194"/>
                <a:gd name="connsiteX224" fmla="*/ 53605 w 2053231"/>
                <a:gd name="connsiteY224" fmla="*/ 568128 h 1662194"/>
                <a:gd name="connsiteX225" fmla="*/ 144533 w 2053231"/>
                <a:gd name="connsiteY225" fmla="*/ 482331 h 1662194"/>
                <a:gd name="connsiteX226" fmla="*/ 163364 w 2053231"/>
                <a:gd name="connsiteY226" fmla="*/ 454197 h 1662194"/>
                <a:gd name="connsiteX227" fmla="*/ 199601 w 2053231"/>
                <a:gd name="connsiteY227" fmla="*/ 384777 h 1662194"/>
                <a:gd name="connsiteX228" fmla="*/ 196137 w 2053231"/>
                <a:gd name="connsiteY228" fmla="*/ 377142 h 1662194"/>
                <a:gd name="connsiteX229" fmla="*/ 144214 w 2053231"/>
                <a:gd name="connsiteY229" fmla="*/ 389913 h 1662194"/>
                <a:gd name="connsiteX230" fmla="*/ 205134 w 2053231"/>
                <a:gd name="connsiteY230" fmla="*/ 330564 h 1662194"/>
                <a:gd name="connsiteX231" fmla="*/ 270335 w 2053231"/>
                <a:gd name="connsiteY231" fmla="*/ 284275 h 1662194"/>
                <a:gd name="connsiteX232" fmla="*/ 220394 w 2053231"/>
                <a:gd name="connsiteY232" fmla="*/ 292619 h 1662194"/>
                <a:gd name="connsiteX233" fmla="*/ 154123 w 2053231"/>
                <a:gd name="connsiteY233" fmla="*/ 320046 h 1662194"/>
                <a:gd name="connsiteX234" fmla="*/ 128340 w 2053231"/>
                <a:gd name="connsiteY234" fmla="*/ 311465 h 1662194"/>
                <a:gd name="connsiteX235" fmla="*/ 188414 w 2053231"/>
                <a:gd name="connsiteY235" fmla="*/ 267772 h 1662194"/>
                <a:gd name="connsiteX236" fmla="*/ 223517 w 2053231"/>
                <a:gd name="connsiteY236" fmla="*/ 247329 h 1662194"/>
                <a:gd name="connsiteX237" fmla="*/ 236566 w 2053231"/>
                <a:gd name="connsiteY237" fmla="*/ 232111 h 1662194"/>
                <a:gd name="connsiteX238" fmla="*/ 272158 w 2053231"/>
                <a:gd name="connsiteY238" fmla="*/ 178219 h 1662194"/>
                <a:gd name="connsiteX239" fmla="*/ 391098 w 2053231"/>
                <a:gd name="connsiteY239" fmla="*/ 116554 h 1662194"/>
                <a:gd name="connsiteX240" fmla="*/ 824736 w 2053231"/>
                <a:gd name="connsiteY240" fmla="*/ 7349 h 1662194"/>
                <a:gd name="connsiteX241" fmla="*/ 916305 w 2053231"/>
                <a:gd name="connsiteY241" fmla="*/ 445 h 166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2053231" h="1662194">
                  <a:moveTo>
                    <a:pt x="520698" y="1336286"/>
                  </a:moveTo>
                  <a:cubicBezTo>
                    <a:pt x="493631" y="1354399"/>
                    <a:pt x="468499" y="1374385"/>
                    <a:pt x="450255" y="1401286"/>
                  </a:cubicBezTo>
                  <a:cubicBezTo>
                    <a:pt x="474217" y="1380128"/>
                    <a:pt x="498161" y="1358850"/>
                    <a:pt x="522124" y="1337692"/>
                  </a:cubicBezTo>
                  <a:cubicBezTo>
                    <a:pt x="521611" y="1337225"/>
                    <a:pt x="521210" y="1336753"/>
                    <a:pt x="520698" y="1336286"/>
                  </a:cubicBezTo>
                  <a:close/>
                  <a:moveTo>
                    <a:pt x="356022" y="1224326"/>
                  </a:moveTo>
                  <a:cubicBezTo>
                    <a:pt x="353624" y="1225255"/>
                    <a:pt x="351007" y="1226191"/>
                    <a:pt x="348499" y="1227123"/>
                  </a:cubicBezTo>
                  <a:cubicBezTo>
                    <a:pt x="346610" y="1229246"/>
                    <a:pt x="344595" y="1231252"/>
                    <a:pt x="342726" y="1233496"/>
                  </a:cubicBezTo>
                  <a:cubicBezTo>
                    <a:pt x="343128" y="1233967"/>
                    <a:pt x="343639" y="1234433"/>
                    <a:pt x="344041" y="1234905"/>
                  </a:cubicBezTo>
                  <a:cubicBezTo>
                    <a:pt x="348035" y="1231379"/>
                    <a:pt x="352028" y="1227852"/>
                    <a:pt x="356022" y="1224326"/>
                  </a:cubicBezTo>
                  <a:close/>
                  <a:moveTo>
                    <a:pt x="2051486" y="693085"/>
                  </a:moveTo>
                  <a:lnTo>
                    <a:pt x="2052521" y="699027"/>
                  </a:lnTo>
                  <a:cubicBezTo>
                    <a:pt x="2052973" y="701801"/>
                    <a:pt x="2053227" y="703634"/>
                    <a:pt x="2053231" y="704209"/>
                  </a:cubicBezTo>
                  <a:cubicBezTo>
                    <a:pt x="2053232" y="705042"/>
                    <a:pt x="2052996" y="704645"/>
                    <a:pt x="2052578" y="703324"/>
                  </a:cubicBezTo>
                  <a:lnTo>
                    <a:pt x="2051150" y="698083"/>
                  </a:lnTo>
                  <a:close/>
                  <a:moveTo>
                    <a:pt x="2047071" y="666050"/>
                  </a:moveTo>
                  <a:cubicBezTo>
                    <a:pt x="2050290" y="667927"/>
                    <a:pt x="2051845" y="676823"/>
                    <a:pt x="2051782" y="688658"/>
                  </a:cubicBezTo>
                  <a:lnTo>
                    <a:pt x="2051486" y="693085"/>
                  </a:lnTo>
                  <a:lnTo>
                    <a:pt x="2050633" y="688201"/>
                  </a:lnTo>
                  <a:cubicBezTo>
                    <a:pt x="2049845" y="683863"/>
                    <a:pt x="2048914" y="678901"/>
                    <a:pt x="2047896" y="673632"/>
                  </a:cubicBezTo>
                  <a:lnTo>
                    <a:pt x="2046450" y="666352"/>
                  </a:lnTo>
                  <a:close/>
                  <a:moveTo>
                    <a:pt x="916305" y="445"/>
                  </a:moveTo>
                  <a:cubicBezTo>
                    <a:pt x="1368523" y="-12890"/>
                    <a:pt x="1730383" y="278428"/>
                    <a:pt x="1732589" y="282783"/>
                  </a:cubicBezTo>
                  <a:cubicBezTo>
                    <a:pt x="1743479" y="304585"/>
                    <a:pt x="1763682" y="313475"/>
                    <a:pt x="1782474" y="324713"/>
                  </a:cubicBezTo>
                  <a:cubicBezTo>
                    <a:pt x="1798852" y="334580"/>
                    <a:pt x="1816308" y="345016"/>
                    <a:pt x="1825119" y="362527"/>
                  </a:cubicBezTo>
                  <a:cubicBezTo>
                    <a:pt x="1836775" y="385756"/>
                    <a:pt x="1810823" y="367248"/>
                    <a:pt x="1807900" y="376431"/>
                  </a:cubicBezTo>
                  <a:cubicBezTo>
                    <a:pt x="1818512" y="388309"/>
                    <a:pt x="1833810" y="399060"/>
                    <a:pt x="1839516" y="412799"/>
                  </a:cubicBezTo>
                  <a:cubicBezTo>
                    <a:pt x="1860006" y="462502"/>
                    <a:pt x="1893379" y="498084"/>
                    <a:pt x="1939352" y="525003"/>
                  </a:cubicBezTo>
                  <a:cubicBezTo>
                    <a:pt x="1952550" y="532797"/>
                    <a:pt x="1962664" y="547235"/>
                    <a:pt x="1979384" y="549095"/>
                  </a:cubicBezTo>
                  <a:cubicBezTo>
                    <a:pt x="2016500" y="553055"/>
                    <a:pt x="2011060" y="593940"/>
                    <a:pt x="2032970" y="611252"/>
                  </a:cubicBezTo>
                  <a:cubicBezTo>
                    <a:pt x="2035035" y="612878"/>
                    <a:pt x="2040093" y="634967"/>
                    <a:pt x="2044637" y="657225"/>
                  </a:cubicBezTo>
                  <a:lnTo>
                    <a:pt x="2046450" y="666352"/>
                  </a:lnTo>
                  <a:lnTo>
                    <a:pt x="2043509" y="667781"/>
                  </a:lnTo>
                  <a:lnTo>
                    <a:pt x="2042196" y="662709"/>
                  </a:lnTo>
                  <a:cubicBezTo>
                    <a:pt x="2039117" y="651261"/>
                    <a:pt x="2036317" y="642514"/>
                    <a:pt x="2035244" y="644730"/>
                  </a:cubicBezTo>
                  <a:cubicBezTo>
                    <a:pt x="2032399" y="650763"/>
                    <a:pt x="2027469" y="656137"/>
                    <a:pt x="2031373" y="663758"/>
                  </a:cubicBezTo>
                  <a:cubicBezTo>
                    <a:pt x="2032563" y="666171"/>
                    <a:pt x="2033366" y="673027"/>
                    <a:pt x="2036702" y="672471"/>
                  </a:cubicBezTo>
                  <a:cubicBezTo>
                    <a:pt x="2037814" y="672286"/>
                    <a:pt x="2039206" y="671278"/>
                    <a:pt x="2040989" y="669007"/>
                  </a:cubicBezTo>
                  <a:lnTo>
                    <a:pt x="2043509" y="667781"/>
                  </a:lnTo>
                  <a:lnTo>
                    <a:pt x="2045314" y="674752"/>
                  </a:lnTo>
                  <a:cubicBezTo>
                    <a:pt x="2047384" y="682973"/>
                    <a:pt x="2049365" y="691170"/>
                    <a:pt x="2050827" y="696895"/>
                  </a:cubicBezTo>
                  <a:lnTo>
                    <a:pt x="2051150" y="698083"/>
                  </a:lnTo>
                  <a:lnTo>
                    <a:pt x="2050479" y="708103"/>
                  </a:lnTo>
                  <a:cubicBezTo>
                    <a:pt x="2047138" y="735607"/>
                    <a:pt x="2037413" y="766704"/>
                    <a:pt x="2021667" y="768748"/>
                  </a:cubicBezTo>
                  <a:cubicBezTo>
                    <a:pt x="2038322" y="801742"/>
                    <a:pt x="2038322" y="801742"/>
                    <a:pt x="2001026" y="807600"/>
                  </a:cubicBezTo>
                  <a:cubicBezTo>
                    <a:pt x="2018815" y="828322"/>
                    <a:pt x="2019630" y="833746"/>
                    <a:pt x="2003043" y="841573"/>
                  </a:cubicBezTo>
                  <a:cubicBezTo>
                    <a:pt x="1987078" y="849136"/>
                    <a:pt x="1968540" y="852062"/>
                    <a:pt x="1954455" y="863318"/>
                  </a:cubicBezTo>
                  <a:cubicBezTo>
                    <a:pt x="1973021" y="889948"/>
                    <a:pt x="1981793" y="921149"/>
                    <a:pt x="2013756" y="933398"/>
                  </a:cubicBezTo>
                  <a:cubicBezTo>
                    <a:pt x="2018784" y="935289"/>
                    <a:pt x="2023200" y="943377"/>
                    <a:pt x="2020814" y="948060"/>
                  </a:cubicBezTo>
                  <a:cubicBezTo>
                    <a:pt x="2012501" y="965421"/>
                    <a:pt x="2032981" y="997439"/>
                    <a:pt x="1999694" y="1002071"/>
                  </a:cubicBezTo>
                  <a:cubicBezTo>
                    <a:pt x="1995595" y="1002694"/>
                    <a:pt x="1992260" y="1006198"/>
                    <a:pt x="1996260" y="1010788"/>
                  </a:cubicBezTo>
                  <a:cubicBezTo>
                    <a:pt x="2009977" y="1026437"/>
                    <a:pt x="1996091" y="1025815"/>
                    <a:pt x="1988056" y="1028144"/>
                  </a:cubicBezTo>
                  <a:cubicBezTo>
                    <a:pt x="1978318" y="1030895"/>
                    <a:pt x="1965850" y="1024289"/>
                    <a:pt x="1957824" y="1033281"/>
                  </a:cubicBezTo>
                  <a:cubicBezTo>
                    <a:pt x="1961396" y="1042367"/>
                    <a:pt x="1969502" y="1041973"/>
                    <a:pt x="1975645" y="1044674"/>
                  </a:cubicBezTo>
                  <a:cubicBezTo>
                    <a:pt x="1993618" y="1052670"/>
                    <a:pt x="2008752" y="1062335"/>
                    <a:pt x="2012817" y="1084246"/>
                  </a:cubicBezTo>
                  <a:cubicBezTo>
                    <a:pt x="2016139" y="1101942"/>
                    <a:pt x="2020251" y="1117551"/>
                    <a:pt x="1998013" y="1123751"/>
                  </a:cubicBezTo>
                  <a:cubicBezTo>
                    <a:pt x="1994517" y="1124716"/>
                    <a:pt x="1992995" y="1127069"/>
                    <a:pt x="1992789" y="1130104"/>
                  </a:cubicBezTo>
                  <a:cubicBezTo>
                    <a:pt x="1995858" y="1132908"/>
                    <a:pt x="1998836" y="1135836"/>
                    <a:pt x="2002236" y="1137903"/>
                  </a:cubicBezTo>
                  <a:cubicBezTo>
                    <a:pt x="2013624" y="1144667"/>
                    <a:pt x="2018713" y="1155034"/>
                    <a:pt x="2023435" y="1165899"/>
                  </a:cubicBezTo>
                  <a:cubicBezTo>
                    <a:pt x="2026462" y="1172823"/>
                    <a:pt x="2029801" y="1179615"/>
                    <a:pt x="2035208" y="1185490"/>
                  </a:cubicBezTo>
                  <a:cubicBezTo>
                    <a:pt x="2038513" y="1189134"/>
                    <a:pt x="2042333" y="1191791"/>
                    <a:pt x="2046850" y="1193215"/>
                  </a:cubicBezTo>
                  <a:cubicBezTo>
                    <a:pt x="2050800" y="1194535"/>
                    <a:pt x="2052188" y="1196426"/>
                    <a:pt x="2050187" y="1200006"/>
                  </a:cubicBezTo>
                  <a:cubicBezTo>
                    <a:pt x="2044556" y="1210251"/>
                    <a:pt x="2043350" y="1221315"/>
                    <a:pt x="2049991" y="1233932"/>
                  </a:cubicBezTo>
                  <a:cubicBezTo>
                    <a:pt x="2051998" y="1237741"/>
                    <a:pt x="2051516" y="1241149"/>
                    <a:pt x="2048331" y="1242710"/>
                  </a:cubicBezTo>
                  <a:cubicBezTo>
                    <a:pt x="2035094" y="1249334"/>
                    <a:pt x="2033719" y="1263674"/>
                    <a:pt x="2029492" y="1275930"/>
                  </a:cubicBezTo>
                  <a:cubicBezTo>
                    <a:pt x="2023502" y="1293333"/>
                    <a:pt x="2018334" y="1311072"/>
                    <a:pt x="2015196" y="1329833"/>
                  </a:cubicBezTo>
                  <a:cubicBezTo>
                    <a:pt x="2013350" y="1341039"/>
                    <a:pt x="2011596" y="1352122"/>
                    <a:pt x="2015859" y="1364335"/>
                  </a:cubicBezTo>
                  <a:cubicBezTo>
                    <a:pt x="2016860" y="1367329"/>
                    <a:pt x="2016253" y="1369894"/>
                    <a:pt x="2015170" y="1372232"/>
                  </a:cubicBezTo>
                  <a:cubicBezTo>
                    <a:pt x="2010635" y="1382439"/>
                    <a:pt x="2012999" y="1393019"/>
                    <a:pt x="2019257" y="1403832"/>
                  </a:cubicBezTo>
                  <a:cubicBezTo>
                    <a:pt x="2023108" y="1410365"/>
                    <a:pt x="2022905" y="1411220"/>
                    <a:pt x="2015624" y="1411223"/>
                  </a:cubicBezTo>
                  <a:cubicBezTo>
                    <a:pt x="2000860" y="1411357"/>
                    <a:pt x="1986168" y="1411245"/>
                    <a:pt x="1971985" y="1413782"/>
                  </a:cubicBezTo>
                  <a:cubicBezTo>
                    <a:pt x="1956082" y="1416619"/>
                    <a:pt x="1951610" y="1422099"/>
                    <a:pt x="1966206" y="1436993"/>
                  </a:cubicBezTo>
                  <a:cubicBezTo>
                    <a:pt x="1969330" y="1440158"/>
                    <a:pt x="1972178" y="1443697"/>
                    <a:pt x="1974002" y="1447754"/>
                  </a:cubicBezTo>
                  <a:cubicBezTo>
                    <a:pt x="1975370" y="1450979"/>
                    <a:pt x="1974945" y="1453294"/>
                    <a:pt x="1972546" y="1454950"/>
                  </a:cubicBezTo>
                  <a:cubicBezTo>
                    <a:pt x="1969762" y="1456982"/>
                    <a:pt x="1967717" y="1454386"/>
                    <a:pt x="1965671" y="1452516"/>
                  </a:cubicBezTo>
                  <a:cubicBezTo>
                    <a:pt x="1954562" y="1442472"/>
                    <a:pt x="1941527" y="1435764"/>
                    <a:pt x="1928933" y="1428314"/>
                  </a:cubicBezTo>
                  <a:cubicBezTo>
                    <a:pt x="1910873" y="1417535"/>
                    <a:pt x="1892134" y="1408112"/>
                    <a:pt x="1875468" y="1394863"/>
                  </a:cubicBezTo>
                  <a:cubicBezTo>
                    <a:pt x="1871210" y="1391493"/>
                    <a:pt x="1865571" y="1394348"/>
                    <a:pt x="1866020" y="1400268"/>
                  </a:cubicBezTo>
                  <a:cubicBezTo>
                    <a:pt x="1866468" y="1406189"/>
                    <a:pt x="1863504" y="1406289"/>
                    <a:pt x="1858896" y="1404990"/>
                  </a:cubicBezTo>
                  <a:cubicBezTo>
                    <a:pt x="1853372" y="1403481"/>
                    <a:pt x="1847849" y="1401970"/>
                    <a:pt x="1842400" y="1400216"/>
                  </a:cubicBezTo>
                  <a:cubicBezTo>
                    <a:pt x="1836713" y="1398348"/>
                    <a:pt x="1833646" y="1394090"/>
                    <a:pt x="1832282" y="1388684"/>
                  </a:cubicBezTo>
                  <a:cubicBezTo>
                    <a:pt x="1832018" y="1387664"/>
                    <a:pt x="1831818" y="1386520"/>
                    <a:pt x="1831925" y="1385578"/>
                  </a:cubicBezTo>
                  <a:lnTo>
                    <a:pt x="1832843" y="1384401"/>
                  </a:lnTo>
                  <a:lnTo>
                    <a:pt x="1834049" y="1383903"/>
                  </a:lnTo>
                  <a:cubicBezTo>
                    <a:pt x="1835301" y="1383359"/>
                    <a:pt x="1835377" y="1383220"/>
                    <a:pt x="1833405" y="1383680"/>
                  </a:cubicBezTo>
                  <a:lnTo>
                    <a:pt x="1832843" y="1384401"/>
                  </a:lnTo>
                  <a:lnTo>
                    <a:pt x="1827631" y="1386555"/>
                  </a:lnTo>
                  <a:cubicBezTo>
                    <a:pt x="1822159" y="1388874"/>
                    <a:pt x="1815463" y="1392037"/>
                    <a:pt x="1814508" y="1394492"/>
                  </a:cubicBezTo>
                  <a:cubicBezTo>
                    <a:pt x="1814434" y="1394737"/>
                    <a:pt x="1746947" y="1379564"/>
                    <a:pt x="1725537" y="1369261"/>
                  </a:cubicBezTo>
                  <a:cubicBezTo>
                    <a:pt x="1712210" y="1362805"/>
                    <a:pt x="1453259" y="1262256"/>
                    <a:pt x="1121393" y="1300561"/>
                  </a:cubicBezTo>
                  <a:cubicBezTo>
                    <a:pt x="1109682" y="1301924"/>
                    <a:pt x="1098576" y="1302904"/>
                    <a:pt x="1087231" y="1303770"/>
                  </a:cubicBezTo>
                  <a:cubicBezTo>
                    <a:pt x="986978" y="1312112"/>
                    <a:pt x="888210" y="1317859"/>
                    <a:pt x="847271" y="1325173"/>
                  </a:cubicBezTo>
                  <a:cubicBezTo>
                    <a:pt x="815265" y="1330975"/>
                    <a:pt x="653940" y="1376380"/>
                    <a:pt x="609922" y="1411659"/>
                  </a:cubicBezTo>
                  <a:cubicBezTo>
                    <a:pt x="564936" y="1447819"/>
                    <a:pt x="523345" y="1487498"/>
                    <a:pt x="481993" y="1527291"/>
                  </a:cubicBezTo>
                  <a:cubicBezTo>
                    <a:pt x="464056" y="1544491"/>
                    <a:pt x="444585" y="1560288"/>
                    <a:pt x="428986" y="1579832"/>
                  </a:cubicBezTo>
                  <a:cubicBezTo>
                    <a:pt x="413406" y="1599495"/>
                    <a:pt x="398812" y="1619854"/>
                    <a:pt x="381477" y="1638123"/>
                  </a:cubicBezTo>
                  <a:cubicBezTo>
                    <a:pt x="376530" y="1643377"/>
                    <a:pt x="371636" y="1648993"/>
                    <a:pt x="363420" y="1650118"/>
                  </a:cubicBezTo>
                  <a:cubicBezTo>
                    <a:pt x="361590" y="1650422"/>
                    <a:pt x="359596" y="1650368"/>
                    <a:pt x="357693" y="1650190"/>
                  </a:cubicBezTo>
                  <a:cubicBezTo>
                    <a:pt x="355571" y="1650019"/>
                    <a:pt x="353744" y="1648869"/>
                    <a:pt x="352667" y="1646846"/>
                  </a:cubicBezTo>
                  <a:cubicBezTo>
                    <a:pt x="351554" y="1644581"/>
                    <a:pt x="352673" y="1643211"/>
                    <a:pt x="354028" y="1641955"/>
                  </a:cubicBezTo>
                  <a:cubicBezTo>
                    <a:pt x="354999" y="1641074"/>
                    <a:pt x="355898" y="1639711"/>
                    <a:pt x="357289" y="1639422"/>
                  </a:cubicBezTo>
                  <a:cubicBezTo>
                    <a:pt x="366183" y="1637669"/>
                    <a:pt x="368481" y="1630202"/>
                    <a:pt x="371784" y="1623550"/>
                  </a:cubicBezTo>
                  <a:cubicBezTo>
                    <a:pt x="373233" y="1620714"/>
                    <a:pt x="374884" y="1618479"/>
                    <a:pt x="370883" y="1614616"/>
                  </a:cubicBezTo>
                  <a:cubicBezTo>
                    <a:pt x="367394" y="1611220"/>
                    <a:pt x="370195" y="1609309"/>
                    <a:pt x="373124" y="1608241"/>
                  </a:cubicBezTo>
                  <a:cubicBezTo>
                    <a:pt x="377206" y="1606771"/>
                    <a:pt x="382292" y="1606842"/>
                    <a:pt x="386470" y="1602340"/>
                  </a:cubicBezTo>
                  <a:cubicBezTo>
                    <a:pt x="368302" y="1602589"/>
                    <a:pt x="362339" y="1614298"/>
                    <a:pt x="355700" y="1625181"/>
                  </a:cubicBezTo>
                  <a:cubicBezTo>
                    <a:pt x="353206" y="1629142"/>
                    <a:pt x="351808" y="1633792"/>
                    <a:pt x="349826" y="1638219"/>
                  </a:cubicBezTo>
                  <a:cubicBezTo>
                    <a:pt x="347329" y="1643634"/>
                    <a:pt x="343524" y="1644004"/>
                    <a:pt x="337986" y="1639466"/>
                  </a:cubicBezTo>
                  <a:cubicBezTo>
                    <a:pt x="333071" y="1635392"/>
                    <a:pt x="331040" y="1635823"/>
                    <a:pt x="330482" y="1641657"/>
                  </a:cubicBezTo>
                  <a:cubicBezTo>
                    <a:pt x="329646" y="1650770"/>
                    <a:pt x="325555" y="1657329"/>
                    <a:pt x="317482" y="1660871"/>
                  </a:cubicBezTo>
                  <a:cubicBezTo>
                    <a:pt x="316602" y="1661264"/>
                    <a:pt x="315646" y="1661871"/>
                    <a:pt x="314646" y="1662102"/>
                  </a:cubicBezTo>
                  <a:cubicBezTo>
                    <a:pt x="313647" y="1662332"/>
                    <a:pt x="312605" y="1662186"/>
                    <a:pt x="311554" y="1661070"/>
                  </a:cubicBezTo>
                  <a:cubicBezTo>
                    <a:pt x="309728" y="1659193"/>
                    <a:pt x="310700" y="1656859"/>
                    <a:pt x="311545" y="1655134"/>
                  </a:cubicBezTo>
                  <a:cubicBezTo>
                    <a:pt x="313068" y="1652055"/>
                    <a:pt x="314390" y="1649104"/>
                    <a:pt x="314614" y="1645462"/>
                  </a:cubicBezTo>
                  <a:cubicBezTo>
                    <a:pt x="314801" y="1643033"/>
                    <a:pt x="314952" y="1640362"/>
                    <a:pt x="313142" y="1638607"/>
                  </a:cubicBezTo>
                  <a:cubicBezTo>
                    <a:pt x="305616" y="1631107"/>
                    <a:pt x="309683" y="1627336"/>
                    <a:pt x="314556" y="1623053"/>
                  </a:cubicBezTo>
                  <a:cubicBezTo>
                    <a:pt x="321298" y="1617253"/>
                    <a:pt x="323030" y="1608959"/>
                    <a:pt x="319806" y="1599255"/>
                  </a:cubicBezTo>
                  <a:cubicBezTo>
                    <a:pt x="318549" y="1595299"/>
                    <a:pt x="318626" y="1592874"/>
                    <a:pt x="323146" y="1592843"/>
                  </a:cubicBezTo>
                  <a:cubicBezTo>
                    <a:pt x="324902" y="1592784"/>
                    <a:pt x="325142" y="1591443"/>
                    <a:pt x="325583" y="1589975"/>
                  </a:cubicBezTo>
                  <a:cubicBezTo>
                    <a:pt x="334507" y="1555393"/>
                    <a:pt x="350324" y="1524818"/>
                    <a:pt x="370015" y="1496536"/>
                  </a:cubicBezTo>
                  <a:cubicBezTo>
                    <a:pt x="385986" y="1473588"/>
                    <a:pt x="404257" y="1452743"/>
                    <a:pt x="423387" y="1432474"/>
                  </a:cubicBezTo>
                  <a:cubicBezTo>
                    <a:pt x="423956" y="1431850"/>
                    <a:pt x="424506" y="1431105"/>
                    <a:pt x="424653" y="1429888"/>
                  </a:cubicBezTo>
                  <a:cubicBezTo>
                    <a:pt x="414588" y="1432649"/>
                    <a:pt x="406328" y="1437894"/>
                    <a:pt x="398488" y="1443730"/>
                  </a:cubicBezTo>
                  <a:cubicBezTo>
                    <a:pt x="377645" y="1459210"/>
                    <a:pt x="361077" y="1478908"/>
                    <a:pt x="344235" y="1498251"/>
                  </a:cubicBezTo>
                  <a:cubicBezTo>
                    <a:pt x="333989" y="1510104"/>
                    <a:pt x="323362" y="1521607"/>
                    <a:pt x="311709" y="1532174"/>
                  </a:cubicBezTo>
                  <a:cubicBezTo>
                    <a:pt x="309768" y="1533936"/>
                    <a:pt x="308556" y="1536157"/>
                    <a:pt x="307346" y="1538378"/>
                  </a:cubicBezTo>
                  <a:cubicBezTo>
                    <a:pt x="306649" y="1539613"/>
                    <a:pt x="305714" y="1540735"/>
                    <a:pt x="303885" y="1540312"/>
                  </a:cubicBezTo>
                  <a:cubicBezTo>
                    <a:pt x="301599" y="1539783"/>
                    <a:pt x="301108" y="1537982"/>
                    <a:pt x="300616" y="1536182"/>
                  </a:cubicBezTo>
                  <a:cubicBezTo>
                    <a:pt x="299089" y="1530419"/>
                    <a:pt x="299737" y="1525188"/>
                    <a:pt x="301738" y="1520154"/>
                  </a:cubicBezTo>
                  <a:cubicBezTo>
                    <a:pt x="306972" y="1507258"/>
                    <a:pt x="316043" y="1497141"/>
                    <a:pt x="325516" y="1487494"/>
                  </a:cubicBezTo>
                  <a:cubicBezTo>
                    <a:pt x="337773" y="1475089"/>
                    <a:pt x="349521" y="1462217"/>
                    <a:pt x="359878" y="1448180"/>
                  </a:cubicBezTo>
                  <a:cubicBezTo>
                    <a:pt x="360612" y="1447186"/>
                    <a:pt x="362168" y="1446527"/>
                    <a:pt x="361202" y="1443774"/>
                  </a:cubicBezTo>
                  <a:cubicBezTo>
                    <a:pt x="354369" y="1450424"/>
                    <a:pt x="347955" y="1456939"/>
                    <a:pt x="341396" y="1463217"/>
                  </a:cubicBezTo>
                  <a:cubicBezTo>
                    <a:pt x="334947" y="1469491"/>
                    <a:pt x="328387" y="1475769"/>
                    <a:pt x="321920" y="1481922"/>
                  </a:cubicBezTo>
                  <a:cubicBezTo>
                    <a:pt x="320381" y="1483428"/>
                    <a:pt x="318823" y="1485539"/>
                    <a:pt x="316026" y="1483817"/>
                  </a:cubicBezTo>
                  <a:cubicBezTo>
                    <a:pt x="313120" y="1482098"/>
                    <a:pt x="312995" y="1479073"/>
                    <a:pt x="313293" y="1476640"/>
                  </a:cubicBezTo>
                  <a:cubicBezTo>
                    <a:pt x="314309" y="1469459"/>
                    <a:pt x="316990" y="1463070"/>
                    <a:pt x="320987" y="1457363"/>
                  </a:cubicBezTo>
                  <a:cubicBezTo>
                    <a:pt x="334700" y="1438488"/>
                    <a:pt x="351319" y="1422060"/>
                    <a:pt x="366421" y="1404350"/>
                  </a:cubicBezTo>
                  <a:cubicBezTo>
                    <a:pt x="374576" y="1394748"/>
                    <a:pt x="381873" y="1384569"/>
                    <a:pt x="388676" y="1374043"/>
                  </a:cubicBezTo>
                  <a:cubicBezTo>
                    <a:pt x="390198" y="1371690"/>
                    <a:pt x="389762" y="1369525"/>
                    <a:pt x="388815" y="1366891"/>
                  </a:cubicBezTo>
                  <a:cubicBezTo>
                    <a:pt x="385008" y="1356238"/>
                    <a:pt x="387867" y="1352507"/>
                    <a:pt x="399152" y="1354187"/>
                  </a:cubicBezTo>
                  <a:cubicBezTo>
                    <a:pt x="402646" y="1354676"/>
                    <a:pt x="404861" y="1353995"/>
                    <a:pt x="406566" y="1351394"/>
                  </a:cubicBezTo>
                  <a:cubicBezTo>
                    <a:pt x="427105" y="1319207"/>
                    <a:pt x="452997" y="1291806"/>
                    <a:pt x="482069" y="1267205"/>
                  </a:cubicBezTo>
                  <a:cubicBezTo>
                    <a:pt x="493922" y="1257237"/>
                    <a:pt x="506286" y="1247735"/>
                    <a:pt x="518959" y="1238829"/>
                  </a:cubicBezTo>
                  <a:cubicBezTo>
                    <a:pt x="518868" y="1238227"/>
                    <a:pt x="518760" y="1237504"/>
                    <a:pt x="518669" y="1236900"/>
                  </a:cubicBezTo>
                  <a:cubicBezTo>
                    <a:pt x="518432" y="1236061"/>
                    <a:pt x="518250" y="1235582"/>
                    <a:pt x="518032" y="1234863"/>
                  </a:cubicBezTo>
                  <a:cubicBezTo>
                    <a:pt x="500338" y="1248541"/>
                    <a:pt x="482918" y="1262574"/>
                    <a:pt x="466046" y="1277315"/>
                  </a:cubicBezTo>
                  <a:cubicBezTo>
                    <a:pt x="420302" y="1317256"/>
                    <a:pt x="377281" y="1359890"/>
                    <a:pt x="333346" y="1401587"/>
                  </a:cubicBezTo>
                  <a:cubicBezTo>
                    <a:pt x="318580" y="1415651"/>
                    <a:pt x="307887" y="1433334"/>
                    <a:pt x="295020" y="1449030"/>
                  </a:cubicBezTo>
                  <a:cubicBezTo>
                    <a:pt x="286442" y="1459495"/>
                    <a:pt x="278375" y="1470426"/>
                    <a:pt x="267879" y="1479137"/>
                  </a:cubicBezTo>
                  <a:cubicBezTo>
                    <a:pt x="263556" y="1482676"/>
                    <a:pt x="258960" y="1485859"/>
                    <a:pt x="252355" y="1485233"/>
                  </a:cubicBezTo>
                  <a:cubicBezTo>
                    <a:pt x="249776" y="1484957"/>
                    <a:pt x="246813" y="1484329"/>
                    <a:pt x="245464" y="1481225"/>
                  </a:cubicBezTo>
                  <a:cubicBezTo>
                    <a:pt x="244224" y="1478118"/>
                    <a:pt x="246312" y="1476593"/>
                    <a:pt x="248199" y="1475198"/>
                  </a:cubicBezTo>
                  <a:cubicBezTo>
                    <a:pt x="248694" y="1474817"/>
                    <a:pt x="249170" y="1474317"/>
                    <a:pt x="249719" y="1474298"/>
                  </a:cubicBezTo>
                  <a:cubicBezTo>
                    <a:pt x="260039" y="1473224"/>
                    <a:pt x="261077" y="1463982"/>
                    <a:pt x="265022" y="1457187"/>
                  </a:cubicBezTo>
                  <a:cubicBezTo>
                    <a:pt x="266250" y="1455086"/>
                    <a:pt x="266052" y="1453033"/>
                    <a:pt x="264042" y="1450679"/>
                  </a:cubicBezTo>
                  <a:cubicBezTo>
                    <a:pt x="260427" y="1446440"/>
                    <a:pt x="262222" y="1444441"/>
                    <a:pt x="265994" y="1443103"/>
                  </a:cubicBezTo>
                  <a:cubicBezTo>
                    <a:pt x="269764" y="1441764"/>
                    <a:pt x="273991" y="1441259"/>
                    <a:pt x="277856" y="1438342"/>
                  </a:cubicBezTo>
                  <a:cubicBezTo>
                    <a:pt x="270706" y="1436282"/>
                    <a:pt x="266347" y="1438850"/>
                    <a:pt x="262409" y="1442012"/>
                  </a:cubicBezTo>
                  <a:cubicBezTo>
                    <a:pt x="253526" y="1448973"/>
                    <a:pt x="248626" y="1458951"/>
                    <a:pt x="244092" y="1469157"/>
                  </a:cubicBezTo>
                  <a:cubicBezTo>
                    <a:pt x="243174" y="1471127"/>
                    <a:pt x="242512" y="1473329"/>
                    <a:pt x="241101" y="1474951"/>
                  </a:cubicBezTo>
                  <a:cubicBezTo>
                    <a:pt x="238498" y="1478189"/>
                    <a:pt x="235259" y="1478661"/>
                    <a:pt x="230946" y="1474930"/>
                  </a:cubicBezTo>
                  <a:cubicBezTo>
                    <a:pt x="225246" y="1470034"/>
                    <a:pt x="223544" y="1470455"/>
                    <a:pt x="222875" y="1477019"/>
                  </a:cubicBezTo>
                  <a:cubicBezTo>
                    <a:pt x="222002" y="1485891"/>
                    <a:pt x="217986" y="1492204"/>
                    <a:pt x="210022" y="1495743"/>
                  </a:cubicBezTo>
                  <a:cubicBezTo>
                    <a:pt x="208375" y="1496526"/>
                    <a:pt x="206653" y="1497553"/>
                    <a:pt x="204551" y="1496049"/>
                  </a:cubicBezTo>
                  <a:cubicBezTo>
                    <a:pt x="202304" y="1494307"/>
                    <a:pt x="203349" y="1492455"/>
                    <a:pt x="203865" y="1490741"/>
                  </a:cubicBezTo>
                  <a:cubicBezTo>
                    <a:pt x="204563" y="1488052"/>
                    <a:pt x="205482" y="1485357"/>
                    <a:pt x="206053" y="1482552"/>
                  </a:cubicBezTo>
                  <a:cubicBezTo>
                    <a:pt x="207140" y="1478033"/>
                    <a:pt x="206762" y="1473321"/>
                    <a:pt x="202817" y="1469093"/>
                  </a:cubicBezTo>
                  <a:cubicBezTo>
                    <a:pt x="199930" y="1466041"/>
                    <a:pt x="199842" y="1463985"/>
                    <a:pt x="202700" y="1461708"/>
                  </a:cubicBezTo>
                  <a:cubicBezTo>
                    <a:pt x="211895" y="1454615"/>
                    <a:pt x="217050" y="1445598"/>
                    <a:pt x="211471" y="1431976"/>
                  </a:cubicBezTo>
                  <a:cubicBezTo>
                    <a:pt x="210632" y="1430066"/>
                    <a:pt x="211001" y="1428115"/>
                    <a:pt x="213105" y="1428166"/>
                  </a:cubicBezTo>
                  <a:cubicBezTo>
                    <a:pt x="217770" y="1428372"/>
                    <a:pt x="218067" y="1425213"/>
                    <a:pt x="218896" y="1421914"/>
                  </a:cubicBezTo>
                  <a:cubicBezTo>
                    <a:pt x="227047" y="1390265"/>
                    <a:pt x="241506" y="1362401"/>
                    <a:pt x="259072" y="1336129"/>
                  </a:cubicBezTo>
                  <a:cubicBezTo>
                    <a:pt x="276455" y="1310105"/>
                    <a:pt x="296872" y="1286644"/>
                    <a:pt x="318969" y="1264095"/>
                  </a:cubicBezTo>
                  <a:cubicBezTo>
                    <a:pt x="311942" y="1265059"/>
                    <a:pt x="303391" y="1269828"/>
                    <a:pt x="295279" y="1275310"/>
                  </a:cubicBezTo>
                  <a:cubicBezTo>
                    <a:pt x="273869" y="1289962"/>
                    <a:pt x="257374" y="1309414"/>
                    <a:pt x="240496" y="1328516"/>
                  </a:cubicBezTo>
                  <a:cubicBezTo>
                    <a:pt x="228711" y="1341875"/>
                    <a:pt x="217311" y="1355584"/>
                    <a:pt x="203608" y="1367190"/>
                  </a:cubicBezTo>
                  <a:cubicBezTo>
                    <a:pt x="202034" y="1368454"/>
                    <a:pt x="201062" y="1370061"/>
                    <a:pt x="200363" y="1372023"/>
                  </a:cubicBezTo>
                  <a:cubicBezTo>
                    <a:pt x="199739" y="1373740"/>
                    <a:pt x="198657" y="1375352"/>
                    <a:pt x="196243" y="1374706"/>
                  </a:cubicBezTo>
                  <a:cubicBezTo>
                    <a:pt x="193811" y="1373940"/>
                    <a:pt x="193265" y="1371778"/>
                    <a:pt x="192975" y="1369850"/>
                  </a:cubicBezTo>
                  <a:cubicBezTo>
                    <a:pt x="192218" y="1362606"/>
                    <a:pt x="193106" y="1356035"/>
                    <a:pt x="196298" y="1350114"/>
                  </a:cubicBezTo>
                  <a:cubicBezTo>
                    <a:pt x="202463" y="1338277"/>
                    <a:pt x="211643" y="1328882"/>
                    <a:pt x="220823" y="1319488"/>
                  </a:cubicBezTo>
                  <a:cubicBezTo>
                    <a:pt x="233558" y="1306582"/>
                    <a:pt x="245032" y="1292629"/>
                    <a:pt x="254952" y="1277152"/>
                  </a:cubicBezTo>
                  <a:cubicBezTo>
                    <a:pt x="247275" y="1284800"/>
                    <a:pt x="239616" y="1292569"/>
                    <a:pt x="231829" y="1300220"/>
                  </a:cubicBezTo>
                  <a:cubicBezTo>
                    <a:pt x="225966" y="1305990"/>
                    <a:pt x="219847" y="1311525"/>
                    <a:pt x="213856" y="1317178"/>
                  </a:cubicBezTo>
                  <a:cubicBezTo>
                    <a:pt x="212408" y="1318560"/>
                    <a:pt x="210869" y="1320065"/>
                    <a:pt x="208292" y="1318335"/>
                  </a:cubicBezTo>
                  <a:cubicBezTo>
                    <a:pt x="205971" y="1316838"/>
                    <a:pt x="205956" y="1314537"/>
                    <a:pt x="206069" y="1312353"/>
                  </a:cubicBezTo>
                  <a:cubicBezTo>
                    <a:pt x="206429" y="1303739"/>
                    <a:pt x="210008" y="1296714"/>
                    <a:pt x="214792" y="1290375"/>
                  </a:cubicBezTo>
                  <a:cubicBezTo>
                    <a:pt x="220603" y="1282791"/>
                    <a:pt x="226798" y="1275556"/>
                    <a:pt x="233212" y="1268314"/>
                  </a:cubicBezTo>
                  <a:cubicBezTo>
                    <a:pt x="225488" y="1270512"/>
                    <a:pt x="217764" y="1272711"/>
                    <a:pt x="209985" y="1274547"/>
                  </a:cubicBezTo>
                  <a:cubicBezTo>
                    <a:pt x="211507" y="1260444"/>
                    <a:pt x="219543" y="1257387"/>
                    <a:pt x="226792" y="1254963"/>
                  </a:cubicBezTo>
                  <a:cubicBezTo>
                    <a:pt x="236584" y="1251847"/>
                    <a:pt x="245829" y="1248023"/>
                    <a:pt x="254893" y="1243720"/>
                  </a:cubicBezTo>
                  <a:cubicBezTo>
                    <a:pt x="258356" y="1239606"/>
                    <a:pt x="261838" y="1235612"/>
                    <a:pt x="265174" y="1231381"/>
                  </a:cubicBezTo>
                  <a:cubicBezTo>
                    <a:pt x="268603" y="1227026"/>
                    <a:pt x="271810" y="1222678"/>
                    <a:pt x="274983" y="1218089"/>
                  </a:cubicBezTo>
                  <a:cubicBezTo>
                    <a:pt x="277238" y="1214743"/>
                    <a:pt x="280114" y="1211861"/>
                    <a:pt x="276097" y="1206423"/>
                  </a:cubicBezTo>
                  <a:cubicBezTo>
                    <a:pt x="274290" y="1203940"/>
                    <a:pt x="281556" y="1189886"/>
                    <a:pt x="284393" y="1188942"/>
                  </a:cubicBezTo>
                  <a:cubicBezTo>
                    <a:pt x="284814" y="1188807"/>
                    <a:pt x="285235" y="1188671"/>
                    <a:pt x="285564" y="1188660"/>
                  </a:cubicBezTo>
                  <a:cubicBezTo>
                    <a:pt x="292004" y="1188929"/>
                    <a:pt x="292815" y="1184782"/>
                    <a:pt x="292146" y="1179596"/>
                  </a:cubicBezTo>
                  <a:cubicBezTo>
                    <a:pt x="291495" y="1174530"/>
                    <a:pt x="289455" y="1168299"/>
                    <a:pt x="298508" y="1170539"/>
                  </a:cubicBezTo>
                  <a:cubicBezTo>
                    <a:pt x="299532" y="1170747"/>
                    <a:pt x="299644" y="1170016"/>
                    <a:pt x="299955" y="1169157"/>
                  </a:cubicBezTo>
                  <a:cubicBezTo>
                    <a:pt x="306154" y="1147265"/>
                    <a:pt x="319572" y="1130097"/>
                    <a:pt x="332770" y="1112935"/>
                  </a:cubicBezTo>
                  <a:cubicBezTo>
                    <a:pt x="333521" y="1112062"/>
                    <a:pt x="334273" y="1111189"/>
                    <a:pt x="335024" y="1110316"/>
                  </a:cubicBezTo>
                  <a:cubicBezTo>
                    <a:pt x="319191" y="1115089"/>
                    <a:pt x="265666" y="1122341"/>
                    <a:pt x="249476" y="1121069"/>
                  </a:cubicBezTo>
                  <a:cubicBezTo>
                    <a:pt x="235080" y="1119979"/>
                    <a:pt x="159000" y="1148948"/>
                    <a:pt x="144761" y="1165054"/>
                  </a:cubicBezTo>
                  <a:cubicBezTo>
                    <a:pt x="140625" y="1152958"/>
                    <a:pt x="144841" y="1147971"/>
                    <a:pt x="147959" y="1142293"/>
                  </a:cubicBezTo>
                  <a:cubicBezTo>
                    <a:pt x="152380" y="1134270"/>
                    <a:pt x="152425" y="1128696"/>
                    <a:pt x="140945" y="1122784"/>
                  </a:cubicBezTo>
                  <a:cubicBezTo>
                    <a:pt x="108074" y="1105962"/>
                    <a:pt x="108313" y="1105348"/>
                    <a:pt x="132995" y="1080169"/>
                  </a:cubicBezTo>
                  <a:cubicBezTo>
                    <a:pt x="134149" y="1079040"/>
                    <a:pt x="132965" y="1075567"/>
                    <a:pt x="132932" y="1073145"/>
                  </a:cubicBezTo>
                  <a:cubicBezTo>
                    <a:pt x="125033" y="1069777"/>
                    <a:pt x="117774" y="1079470"/>
                    <a:pt x="107471" y="1069641"/>
                  </a:cubicBezTo>
                  <a:cubicBezTo>
                    <a:pt x="138659" y="1023892"/>
                    <a:pt x="189934" y="979646"/>
                    <a:pt x="237170" y="944501"/>
                  </a:cubicBezTo>
                  <a:cubicBezTo>
                    <a:pt x="193257" y="934956"/>
                    <a:pt x="173695" y="974378"/>
                    <a:pt x="141885" y="970482"/>
                  </a:cubicBezTo>
                  <a:cubicBezTo>
                    <a:pt x="124594" y="958951"/>
                    <a:pt x="167767" y="937873"/>
                    <a:pt x="122894" y="933690"/>
                  </a:cubicBezTo>
                  <a:cubicBezTo>
                    <a:pt x="140401" y="922440"/>
                    <a:pt x="153005" y="911599"/>
                    <a:pt x="164349" y="898983"/>
                  </a:cubicBezTo>
                  <a:cubicBezTo>
                    <a:pt x="184453" y="876379"/>
                    <a:pt x="186889" y="861761"/>
                    <a:pt x="171729" y="832835"/>
                  </a:cubicBezTo>
                  <a:cubicBezTo>
                    <a:pt x="161695" y="813791"/>
                    <a:pt x="148713" y="796420"/>
                    <a:pt x="154363" y="773093"/>
                  </a:cubicBezTo>
                  <a:cubicBezTo>
                    <a:pt x="158248" y="757093"/>
                    <a:pt x="154275" y="746809"/>
                    <a:pt x="131631" y="754718"/>
                  </a:cubicBezTo>
                  <a:cubicBezTo>
                    <a:pt x="107194" y="763172"/>
                    <a:pt x="95396" y="749276"/>
                    <a:pt x="97724" y="721457"/>
                  </a:cubicBezTo>
                  <a:cubicBezTo>
                    <a:pt x="99233" y="703599"/>
                    <a:pt x="94009" y="698202"/>
                    <a:pt x="76752" y="700842"/>
                  </a:cubicBezTo>
                  <a:cubicBezTo>
                    <a:pt x="57665" y="703786"/>
                    <a:pt x="40962" y="715978"/>
                    <a:pt x="16087" y="711242"/>
                  </a:cubicBezTo>
                  <a:cubicBezTo>
                    <a:pt x="30443" y="678294"/>
                    <a:pt x="72877" y="686073"/>
                    <a:pt x="90653" y="654584"/>
                  </a:cubicBezTo>
                  <a:cubicBezTo>
                    <a:pt x="63957" y="655362"/>
                    <a:pt x="43557" y="656170"/>
                    <a:pt x="24812" y="663584"/>
                  </a:cubicBezTo>
                  <a:cubicBezTo>
                    <a:pt x="16994" y="666634"/>
                    <a:pt x="8410" y="669708"/>
                    <a:pt x="2404" y="660583"/>
                  </a:cubicBezTo>
                  <a:cubicBezTo>
                    <a:pt x="-4770" y="649559"/>
                    <a:pt x="5794" y="644964"/>
                    <a:pt x="12183" y="642689"/>
                  </a:cubicBezTo>
                  <a:cubicBezTo>
                    <a:pt x="30212" y="636389"/>
                    <a:pt x="42692" y="622523"/>
                    <a:pt x="56815" y="611508"/>
                  </a:cubicBezTo>
                  <a:cubicBezTo>
                    <a:pt x="87715" y="587331"/>
                    <a:pt x="122599" y="566896"/>
                    <a:pt x="146002" y="528070"/>
                  </a:cubicBezTo>
                  <a:cubicBezTo>
                    <a:pt x="110894" y="538943"/>
                    <a:pt x="86947" y="562402"/>
                    <a:pt x="53605" y="568128"/>
                  </a:cubicBezTo>
                  <a:cubicBezTo>
                    <a:pt x="77936" y="532542"/>
                    <a:pt x="112422" y="508728"/>
                    <a:pt x="144533" y="482331"/>
                  </a:cubicBezTo>
                  <a:cubicBezTo>
                    <a:pt x="153674" y="474875"/>
                    <a:pt x="163378" y="469703"/>
                    <a:pt x="163364" y="454197"/>
                  </a:cubicBezTo>
                  <a:cubicBezTo>
                    <a:pt x="163373" y="424156"/>
                    <a:pt x="172924" y="398880"/>
                    <a:pt x="199601" y="384777"/>
                  </a:cubicBezTo>
                  <a:cubicBezTo>
                    <a:pt x="199803" y="384650"/>
                    <a:pt x="197595" y="380242"/>
                    <a:pt x="196137" y="377142"/>
                  </a:cubicBezTo>
                  <a:cubicBezTo>
                    <a:pt x="178537" y="376765"/>
                    <a:pt x="167478" y="394944"/>
                    <a:pt x="144214" y="389913"/>
                  </a:cubicBezTo>
                  <a:cubicBezTo>
                    <a:pt x="161905" y="365211"/>
                    <a:pt x="176556" y="343034"/>
                    <a:pt x="205134" y="330564"/>
                  </a:cubicBezTo>
                  <a:cubicBezTo>
                    <a:pt x="228018" y="320587"/>
                    <a:pt x="257209" y="314396"/>
                    <a:pt x="270335" y="284275"/>
                  </a:cubicBezTo>
                  <a:cubicBezTo>
                    <a:pt x="249047" y="279178"/>
                    <a:pt x="234875" y="286923"/>
                    <a:pt x="220394" y="292619"/>
                  </a:cubicBezTo>
                  <a:cubicBezTo>
                    <a:pt x="198098" y="301365"/>
                    <a:pt x="176403" y="311180"/>
                    <a:pt x="154123" y="320046"/>
                  </a:cubicBezTo>
                  <a:cubicBezTo>
                    <a:pt x="145684" y="323359"/>
                    <a:pt x="136258" y="325978"/>
                    <a:pt x="128340" y="311465"/>
                  </a:cubicBezTo>
                  <a:cubicBezTo>
                    <a:pt x="157619" y="307330"/>
                    <a:pt x="172542" y="286962"/>
                    <a:pt x="188414" y="267772"/>
                  </a:cubicBezTo>
                  <a:cubicBezTo>
                    <a:pt x="197377" y="256931"/>
                    <a:pt x="203838" y="242662"/>
                    <a:pt x="223517" y="247329"/>
                  </a:cubicBezTo>
                  <a:cubicBezTo>
                    <a:pt x="233924" y="249765"/>
                    <a:pt x="239113" y="241717"/>
                    <a:pt x="236566" y="232111"/>
                  </a:cubicBezTo>
                  <a:cubicBezTo>
                    <a:pt x="227725" y="198248"/>
                    <a:pt x="249095" y="185536"/>
                    <a:pt x="272158" y="178219"/>
                  </a:cubicBezTo>
                  <a:cubicBezTo>
                    <a:pt x="315740" y="164274"/>
                    <a:pt x="349248" y="133952"/>
                    <a:pt x="391098" y="116554"/>
                  </a:cubicBezTo>
                  <a:cubicBezTo>
                    <a:pt x="431811" y="99677"/>
                    <a:pt x="744020" y="17213"/>
                    <a:pt x="824736" y="7349"/>
                  </a:cubicBezTo>
                  <a:cubicBezTo>
                    <a:pt x="855607" y="3576"/>
                    <a:pt x="886157" y="1334"/>
                    <a:pt x="916305" y="445"/>
                  </a:cubicBezTo>
                  <a:close/>
                </a:path>
              </a:pathLst>
            </a:custGeom>
            <a:solidFill>
              <a:srgbClr val="FF866F"/>
            </a:solidFill>
          </p:spPr>
          <p:txBody>
            <a:bodyPr vert="horz" wrap="none" lIns="91440" tIns="45720" rIns="91440" bIns="45720" rtlCol="0" anchor="ctr">
              <a:noAutofit/>
            </a:bodyPr>
            <a:lstStyle>
              <a:lvl1pPr marL="228600" indent="-22860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kumimoji="1" sz="28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en-US" altLang="ja-JP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iral"/>
              </a:endParaRP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A04F1B45-EBD9-ADB1-ACD8-B7614E3D84AE}"/>
                </a:ext>
              </a:extLst>
            </p:cNvPr>
            <p:cNvSpPr/>
            <p:nvPr/>
          </p:nvSpPr>
          <p:spPr>
            <a:xfrm>
              <a:off x="4664968" y="3412068"/>
              <a:ext cx="2734041" cy="7377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42006E97-47EB-C07C-E254-8968D49DF784}"/>
                </a:ext>
              </a:extLst>
            </p:cNvPr>
            <p:cNvSpPr/>
            <p:nvPr/>
          </p:nvSpPr>
          <p:spPr>
            <a:xfrm>
              <a:off x="4664968" y="3412068"/>
              <a:ext cx="2734041" cy="7377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F8D37D2D-25C6-A4EC-8A46-E8622149691E}"/>
                </a:ext>
              </a:extLst>
            </p:cNvPr>
            <p:cNvSpPr/>
            <p:nvPr/>
          </p:nvSpPr>
          <p:spPr>
            <a:xfrm>
              <a:off x="4904164" y="3476086"/>
              <a:ext cx="2237417" cy="609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396000" rtlCol="0" anchor="ctr"/>
            <a:lstStyle/>
            <a:p>
              <a:pPr algn="ctr"/>
              <a:r>
                <a:rPr kumimoji="1" lang="en-US" altLang="ja-JP" sz="5400" dirty="0" err="1">
                  <a:solidFill>
                    <a:schemeClr val="tx1"/>
                  </a:solidFill>
                  <a:latin typeface="Cochocib Script Latin Pro" panose="02000503000000020003" pitchFamily="2" charset="0"/>
                  <a:cs typeface="Sabon Next LT" panose="020B0502040204020203" pitchFamily="2" charset="0"/>
                </a:rPr>
                <a:t>Mcrowe</a:t>
              </a:r>
              <a:endParaRPr kumimoji="1" lang="ja-JP" altLang="en-US" sz="5400" dirty="0">
                <a:solidFill>
                  <a:schemeClr val="tx1"/>
                </a:solidFill>
                <a:latin typeface="Cochocib Script Latin Pro" panose="02000503000000020003" pitchFamily="2" charset="0"/>
                <a:cs typeface="Sabon Next LT" panose="020B05020402040202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8599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35832</TotalTime>
  <Words>62</Words>
  <Application>Microsoft Office PowerPoint</Application>
  <PresentationFormat>A4 210 x 297 mm</PresentationFormat>
  <Paragraphs>24</Paragraphs>
  <Slides>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2" baseType="lpstr">
      <vt:lpstr>Airal</vt:lpstr>
      <vt:lpstr>Meiryo UI</vt:lpstr>
      <vt:lpstr>游ゴシック</vt:lpstr>
      <vt:lpstr>游ゴシック Light</vt:lpstr>
      <vt:lpstr>Arial</vt:lpstr>
      <vt:lpstr>Cochocib Script Latin Pro</vt:lpstr>
      <vt:lpstr>Wingdings</vt:lpstr>
      <vt:lpstr>Office テーマ</vt:lpstr>
      <vt:lpstr>PowerPoint プレゼンテーション</vt:lpstr>
      <vt:lpstr>Site Map</vt:lpstr>
      <vt:lpstr>ロゴ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千里 高木</dc:creator>
  <cp:lastModifiedBy>雄太 千葉</cp:lastModifiedBy>
  <cp:revision>511</cp:revision>
  <dcterms:created xsi:type="dcterms:W3CDTF">2022-02-20T09:48:56Z</dcterms:created>
  <dcterms:modified xsi:type="dcterms:W3CDTF">2023-12-06T10:18:00Z</dcterms:modified>
</cp:coreProperties>
</file>